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C:\Users\student\Desktop\Work Folder\PPT\For MSO PPT\Parakeet.wmv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6588"/>
  <ax:ocxPr ax:name="_cy" ax:value="4789"/>
</ax:ocx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2.xml"/><Relationship Id="rId1" Type="http://schemas.openxmlformats.org/officeDocument/2006/relationships/slide" Target="../slides/slide1.xml"/><Relationship Id="rId4" Type="http://schemas.openxmlformats.org/officeDocument/2006/relationships/slide" Target="../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6EBAF5-BB24-4562-8F4B-F531FEF3726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6B2FD9E6-DC86-4A32-9B35-68F0169CB501}">
      <dgm:prSet phldrT="[Text]"/>
      <dgm:spPr>
        <a:solidFill>
          <a:srgbClr val="FFC000"/>
        </a:solidFill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SG" dirty="0" smtClean="0">
              <a:solidFill>
                <a:schemeClr val="tx1"/>
              </a:solidFill>
            </a:rPr>
            <a:t>Types of Pets</a:t>
          </a:r>
          <a:endParaRPr lang="en-SG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9A86B044-203E-46D5-973F-EE92A03F8D76}" type="parTrans" cxnId="{C75FA307-074A-4605-8DC7-064D7BDFE535}">
      <dgm:prSet/>
      <dgm:spPr/>
      <dgm:t>
        <a:bodyPr/>
        <a:lstStyle/>
        <a:p>
          <a:endParaRPr lang="en-SG"/>
        </a:p>
      </dgm:t>
    </dgm:pt>
    <dgm:pt modelId="{8A1EAAA3-70BC-4A4C-81DE-62F95854B250}" type="sibTrans" cxnId="{C75FA307-074A-4605-8DC7-064D7BDFE535}">
      <dgm:prSet/>
      <dgm:spPr/>
      <dgm:t>
        <a:bodyPr/>
        <a:lstStyle/>
        <a:p>
          <a:endParaRPr lang="en-SG"/>
        </a:p>
      </dgm:t>
    </dgm:pt>
    <dgm:pt modelId="{A9489CD4-57F8-4DC7-86B4-9FDA95ABE245}">
      <dgm:prSet phldrT="[Text]"/>
      <dgm:spPr>
        <a:solidFill>
          <a:srgbClr val="FFC000"/>
        </a:solidFill>
      </dgm:spPr>
      <dgm:t>
        <a:bodyPr/>
        <a:lstStyle/>
        <a:p>
          <a:r>
            <a:rPr lang="en-SG" dirty="0" smtClean="0">
              <a:solidFill>
                <a:schemeClr val="tx1"/>
              </a:solidFill>
            </a:rPr>
            <a:t>Domestic</a:t>
          </a:r>
          <a:endParaRPr lang="en-SG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29E63AB3-0711-4A6D-A677-6B495D49052A}" type="parTrans" cxnId="{5EBD8F3C-DC16-4B8C-9405-4281E59E3F6A}">
      <dgm:prSet/>
      <dgm:spPr/>
      <dgm:t>
        <a:bodyPr/>
        <a:lstStyle/>
        <a:p>
          <a:endParaRPr lang="en-SG"/>
        </a:p>
      </dgm:t>
    </dgm:pt>
    <dgm:pt modelId="{08894E14-3355-4C5E-8EBD-6A56B713F3AC}" type="sibTrans" cxnId="{5EBD8F3C-DC16-4B8C-9405-4281E59E3F6A}">
      <dgm:prSet/>
      <dgm:spPr/>
      <dgm:t>
        <a:bodyPr/>
        <a:lstStyle/>
        <a:p>
          <a:endParaRPr lang="en-SG"/>
        </a:p>
      </dgm:t>
    </dgm:pt>
    <dgm:pt modelId="{58E6697B-9FF8-40A9-B66C-58C51A4CF560}">
      <dgm:prSet phldrT="[Text]"/>
      <dgm:spPr>
        <a:solidFill>
          <a:srgbClr val="FFC000"/>
        </a:solidFill>
      </dgm:spPr>
      <dgm:t>
        <a:bodyPr/>
        <a:lstStyle/>
        <a:p>
          <a:r>
            <a:rPr lang="en-SG" dirty="0" smtClean="0">
              <a:solidFill>
                <a:schemeClr val="tx1"/>
              </a:solidFill>
            </a:rPr>
            <a:t>Exotic</a:t>
          </a:r>
          <a:endParaRPr lang="en-SG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A51D5C8D-8E97-421A-B8ED-AD56902E1FC7}" type="parTrans" cxnId="{4F3E429D-96A0-4AF6-9DE9-96A96AF7D5F0}">
      <dgm:prSet/>
      <dgm:spPr/>
      <dgm:t>
        <a:bodyPr/>
        <a:lstStyle/>
        <a:p>
          <a:endParaRPr lang="en-SG"/>
        </a:p>
      </dgm:t>
    </dgm:pt>
    <dgm:pt modelId="{22F077D7-0F7B-48D1-A07F-5F80DF4390EA}" type="sibTrans" cxnId="{4F3E429D-96A0-4AF6-9DE9-96A96AF7D5F0}">
      <dgm:prSet/>
      <dgm:spPr/>
      <dgm:t>
        <a:bodyPr/>
        <a:lstStyle/>
        <a:p>
          <a:endParaRPr lang="en-SG"/>
        </a:p>
      </dgm:t>
    </dgm:pt>
    <dgm:pt modelId="{F0D300A3-1F76-4B9A-8580-600AEBE52B2F}" type="asst">
      <dgm:prSet/>
      <dgm:spPr>
        <a:solidFill>
          <a:srgbClr val="FFC000"/>
        </a:solidFill>
      </dgm:spPr>
      <dgm:t>
        <a:bodyPr/>
        <a:lstStyle/>
        <a:p>
          <a:r>
            <a:rPr lang="en-SG" dirty="0" smtClean="0">
              <a:solidFill>
                <a:schemeClr val="tx1"/>
              </a:solidFill>
            </a:rPr>
            <a:t>Dogs</a:t>
          </a:r>
          <a:endParaRPr lang="en-SG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C569711C-6F33-4153-9F25-7F0AD002F8F7}" type="parTrans" cxnId="{4C2C82D3-D23F-43DC-B9B8-6BA5FC80D70E}">
      <dgm:prSet/>
      <dgm:spPr/>
      <dgm:t>
        <a:bodyPr/>
        <a:lstStyle/>
        <a:p>
          <a:endParaRPr lang="en-SG"/>
        </a:p>
      </dgm:t>
    </dgm:pt>
    <dgm:pt modelId="{2DC29F38-444F-4342-B061-1F73AAAEBE73}" type="sibTrans" cxnId="{4C2C82D3-D23F-43DC-B9B8-6BA5FC80D70E}">
      <dgm:prSet/>
      <dgm:spPr/>
      <dgm:t>
        <a:bodyPr/>
        <a:lstStyle/>
        <a:p>
          <a:endParaRPr lang="en-SG"/>
        </a:p>
      </dgm:t>
    </dgm:pt>
    <dgm:pt modelId="{2DE08E2F-F99D-4BB8-B658-3A6B43617D7D}" type="asst">
      <dgm:prSet/>
      <dgm:spPr>
        <a:solidFill>
          <a:srgbClr val="FFC000"/>
        </a:solidFill>
      </dgm:spPr>
      <dgm:t>
        <a:bodyPr/>
        <a:lstStyle/>
        <a:p>
          <a:r>
            <a:rPr lang="en-SG" dirty="0" smtClean="0">
              <a:solidFill>
                <a:schemeClr val="tx1"/>
              </a:solidFill>
            </a:rPr>
            <a:t>Cats</a:t>
          </a:r>
          <a:endParaRPr lang="en-SG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8D9C35EF-A157-4EA5-AB1C-6DBA8D0CD5E9}" type="parTrans" cxnId="{C6071B65-8BD9-4110-BDB8-DFFE2ED00CF9}">
      <dgm:prSet/>
      <dgm:spPr/>
      <dgm:t>
        <a:bodyPr/>
        <a:lstStyle/>
        <a:p>
          <a:endParaRPr lang="en-SG"/>
        </a:p>
      </dgm:t>
    </dgm:pt>
    <dgm:pt modelId="{F21628DC-1946-47E0-99E8-CE612E2F46B3}" type="sibTrans" cxnId="{C6071B65-8BD9-4110-BDB8-DFFE2ED00CF9}">
      <dgm:prSet/>
      <dgm:spPr/>
      <dgm:t>
        <a:bodyPr/>
        <a:lstStyle/>
        <a:p>
          <a:endParaRPr lang="en-SG"/>
        </a:p>
      </dgm:t>
    </dgm:pt>
    <dgm:pt modelId="{C2C483B7-B87B-4194-911E-65CF6F225333}" type="asst">
      <dgm:prSet/>
      <dgm:spPr>
        <a:solidFill>
          <a:srgbClr val="FFC000"/>
        </a:solidFill>
      </dgm:spPr>
      <dgm:t>
        <a:bodyPr/>
        <a:lstStyle/>
        <a:p>
          <a:r>
            <a:rPr lang="en-SG" dirty="0" smtClean="0">
              <a:solidFill>
                <a:schemeClr val="tx1"/>
              </a:solidFill>
            </a:rPr>
            <a:t>Parakeets</a:t>
          </a:r>
          <a:endParaRPr lang="en-SG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F7572D21-0314-4E75-B2FF-AA09EEA9C9A2}" type="parTrans" cxnId="{33DEFE45-584E-4BDA-80D0-34E64B964B0E}">
      <dgm:prSet/>
      <dgm:spPr/>
      <dgm:t>
        <a:bodyPr/>
        <a:lstStyle/>
        <a:p>
          <a:endParaRPr lang="en-SG"/>
        </a:p>
      </dgm:t>
    </dgm:pt>
    <dgm:pt modelId="{4A6EF281-591D-46DF-8B7E-D423C289F2A4}" type="sibTrans" cxnId="{33DEFE45-584E-4BDA-80D0-34E64B964B0E}">
      <dgm:prSet/>
      <dgm:spPr/>
      <dgm:t>
        <a:bodyPr/>
        <a:lstStyle/>
        <a:p>
          <a:endParaRPr lang="en-SG"/>
        </a:p>
      </dgm:t>
    </dgm:pt>
    <dgm:pt modelId="{D25073FD-FED3-49B1-8DC8-1D4FE1D94CBC}" type="asst">
      <dgm:prSet/>
      <dgm:spPr>
        <a:solidFill>
          <a:srgbClr val="FFC000"/>
        </a:solidFill>
      </dgm:spPr>
      <dgm:t>
        <a:bodyPr/>
        <a:lstStyle/>
        <a:p>
          <a:r>
            <a:rPr lang="en-SG" dirty="0" smtClean="0">
              <a:solidFill>
                <a:schemeClr val="tx1"/>
              </a:solidFill>
            </a:rPr>
            <a:t>Terrapins</a:t>
          </a:r>
          <a:endParaRPr lang="en-SG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1A2C6079-1704-4871-9966-5927502B3257}" type="parTrans" cxnId="{02C620C2-20D8-4292-BF36-8413F6442C28}">
      <dgm:prSet/>
      <dgm:spPr/>
      <dgm:t>
        <a:bodyPr/>
        <a:lstStyle/>
        <a:p>
          <a:endParaRPr lang="en-SG"/>
        </a:p>
      </dgm:t>
    </dgm:pt>
    <dgm:pt modelId="{6CC1128A-5562-45B9-A9E5-053D490D0DFC}" type="sibTrans" cxnId="{02C620C2-20D8-4292-BF36-8413F6442C28}">
      <dgm:prSet/>
      <dgm:spPr/>
      <dgm:t>
        <a:bodyPr/>
        <a:lstStyle/>
        <a:p>
          <a:endParaRPr lang="en-SG"/>
        </a:p>
      </dgm:t>
    </dgm:pt>
    <dgm:pt modelId="{E3F348BC-D030-459F-93A3-AF4238FEFAFB}" type="pres">
      <dgm:prSet presAssocID="{9A6EBAF5-BB24-4562-8F4B-F531FEF3726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890B3E2-8601-47B1-8452-EC4C2E20AA3D}" type="pres">
      <dgm:prSet presAssocID="{6B2FD9E6-DC86-4A32-9B35-68F0169CB501}" presName="hierRoot1" presStyleCnt="0">
        <dgm:presLayoutVars>
          <dgm:hierBranch val="r"/>
        </dgm:presLayoutVars>
      </dgm:prSet>
      <dgm:spPr/>
    </dgm:pt>
    <dgm:pt modelId="{3DE41B0C-7877-4636-955E-D991274D6E31}" type="pres">
      <dgm:prSet presAssocID="{6B2FD9E6-DC86-4A32-9B35-68F0169CB501}" presName="rootComposite1" presStyleCnt="0"/>
      <dgm:spPr/>
    </dgm:pt>
    <dgm:pt modelId="{DC88A84E-585F-4F82-A73D-4AE7A2E34AA0}" type="pres">
      <dgm:prSet presAssocID="{6B2FD9E6-DC86-4A32-9B35-68F0169CB50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SG"/>
        </a:p>
      </dgm:t>
    </dgm:pt>
    <dgm:pt modelId="{6B1D4299-09D6-43B9-BC8F-F477619877F7}" type="pres">
      <dgm:prSet presAssocID="{6B2FD9E6-DC86-4A32-9B35-68F0169CB501}" presName="rootConnector1" presStyleLbl="node1" presStyleIdx="0" presStyleCnt="0"/>
      <dgm:spPr/>
    </dgm:pt>
    <dgm:pt modelId="{343FEB1F-0A8C-4FC2-812E-77E8C0F97574}" type="pres">
      <dgm:prSet presAssocID="{6B2FD9E6-DC86-4A32-9B35-68F0169CB501}" presName="hierChild2" presStyleCnt="0"/>
      <dgm:spPr/>
    </dgm:pt>
    <dgm:pt modelId="{EE132351-F1FA-40E6-8202-1DE65326632D}" type="pres">
      <dgm:prSet presAssocID="{29E63AB3-0711-4A6D-A677-6B495D49052A}" presName="Name50" presStyleLbl="parChTrans1D2" presStyleIdx="0" presStyleCnt="2"/>
      <dgm:spPr/>
    </dgm:pt>
    <dgm:pt modelId="{B7347677-751B-4765-AD0E-E3CF501424B7}" type="pres">
      <dgm:prSet presAssocID="{A9489CD4-57F8-4DC7-86B4-9FDA95ABE245}" presName="hierRoot2" presStyleCnt="0">
        <dgm:presLayoutVars>
          <dgm:hierBranch val="init"/>
        </dgm:presLayoutVars>
      </dgm:prSet>
      <dgm:spPr/>
    </dgm:pt>
    <dgm:pt modelId="{C619739B-7785-4F82-9DBD-D564BC729285}" type="pres">
      <dgm:prSet presAssocID="{A9489CD4-57F8-4DC7-86B4-9FDA95ABE245}" presName="rootComposite" presStyleCnt="0"/>
      <dgm:spPr/>
    </dgm:pt>
    <dgm:pt modelId="{D54A97A2-5402-4B9E-B68F-BB058AFD5523}" type="pres">
      <dgm:prSet presAssocID="{A9489CD4-57F8-4DC7-86B4-9FDA95ABE245}" presName="rootText" presStyleLbl="node2" presStyleIdx="0" presStyleCnt="2">
        <dgm:presLayoutVars>
          <dgm:chPref val="3"/>
        </dgm:presLayoutVars>
      </dgm:prSet>
      <dgm:spPr/>
    </dgm:pt>
    <dgm:pt modelId="{ABF2CE7A-7792-4A6A-A586-14AD3E20F9EE}" type="pres">
      <dgm:prSet presAssocID="{A9489CD4-57F8-4DC7-86B4-9FDA95ABE245}" presName="rootConnector" presStyleLbl="node2" presStyleIdx="0" presStyleCnt="2"/>
      <dgm:spPr/>
    </dgm:pt>
    <dgm:pt modelId="{51D41922-DB0B-4485-AE2A-51B521216450}" type="pres">
      <dgm:prSet presAssocID="{A9489CD4-57F8-4DC7-86B4-9FDA95ABE245}" presName="hierChild4" presStyleCnt="0"/>
      <dgm:spPr/>
    </dgm:pt>
    <dgm:pt modelId="{9B444D5D-12BF-483F-83E5-BD3D23F4B92D}" type="pres">
      <dgm:prSet presAssocID="{A9489CD4-57F8-4DC7-86B4-9FDA95ABE245}" presName="hierChild5" presStyleCnt="0"/>
      <dgm:spPr/>
    </dgm:pt>
    <dgm:pt modelId="{0144ADBA-98C9-41F9-A682-57DEE55F6330}" type="pres">
      <dgm:prSet presAssocID="{C569711C-6F33-4153-9F25-7F0AD002F8F7}" presName="Name111" presStyleLbl="parChTrans1D3" presStyleIdx="0" presStyleCnt="4"/>
      <dgm:spPr/>
    </dgm:pt>
    <dgm:pt modelId="{A1A10BAF-A9E9-4341-B20B-61C016D27438}" type="pres">
      <dgm:prSet presAssocID="{F0D300A3-1F76-4B9A-8580-600AEBE52B2F}" presName="hierRoot3" presStyleCnt="0">
        <dgm:presLayoutVars>
          <dgm:hierBranch val="init"/>
        </dgm:presLayoutVars>
      </dgm:prSet>
      <dgm:spPr/>
    </dgm:pt>
    <dgm:pt modelId="{A67BA280-5D88-4098-B6B6-398A6334A1AD}" type="pres">
      <dgm:prSet presAssocID="{F0D300A3-1F76-4B9A-8580-600AEBE52B2F}" presName="rootComposite3" presStyleCnt="0"/>
      <dgm:spPr/>
    </dgm:pt>
    <dgm:pt modelId="{521B37CF-1F71-415F-B032-A1CFB82794FF}" type="pres">
      <dgm:prSet presAssocID="{F0D300A3-1F76-4B9A-8580-600AEBE52B2F}" presName="rootText3" presStyleLbl="asst2" presStyleIdx="0" presStyleCnt="4">
        <dgm:presLayoutVars>
          <dgm:chPref val="3"/>
        </dgm:presLayoutVars>
      </dgm:prSet>
      <dgm:spPr/>
    </dgm:pt>
    <dgm:pt modelId="{B96FFB5B-3BB9-484E-8ECB-A9634104DACE}" type="pres">
      <dgm:prSet presAssocID="{F0D300A3-1F76-4B9A-8580-600AEBE52B2F}" presName="rootConnector3" presStyleLbl="asst2" presStyleIdx="0" presStyleCnt="4"/>
      <dgm:spPr/>
    </dgm:pt>
    <dgm:pt modelId="{A8EB0370-D462-413D-8E52-81F5CEE57D28}" type="pres">
      <dgm:prSet presAssocID="{F0D300A3-1F76-4B9A-8580-600AEBE52B2F}" presName="hierChild6" presStyleCnt="0"/>
      <dgm:spPr/>
    </dgm:pt>
    <dgm:pt modelId="{70261A35-8B5B-4E98-836E-635396C66A47}" type="pres">
      <dgm:prSet presAssocID="{F0D300A3-1F76-4B9A-8580-600AEBE52B2F}" presName="hierChild7" presStyleCnt="0"/>
      <dgm:spPr/>
    </dgm:pt>
    <dgm:pt modelId="{9E2317D9-7323-44B0-A48E-E374AD16A8E9}" type="pres">
      <dgm:prSet presAssocID="{8D9C35EF-A157-4EA5-AB1C-6DBA8D0CD5E9}" presName="Name111" presStyleLbl="parChTrans1D3" presStyleIdx="1" presStyleCnt="4"/>
      <dgm:spPr/>
    </dgm:pt>
    <dgm:pt modelId="{FE1C78EC-F181-4D6D-BA92-41C70D213104}" type="pres">
      <dgm:prSet presAssocID="{2DE08E2F-F99D-4BB8-B658-3A6B43617D7D}" presName="hierRoot3" presStyleCnt="0">
        <dgm:presLayoutVars>
          <dgm:hierBranch val="init"/>
        </dgm:presLayoutVars>
      </dgm:prSet>
      <dgm:spPr/>
    </dgm:pt>
    <dgm:pt modelId="{AB010BF4-2178-4D02-B069-4F4F64E76F07}" type="pres">
      <dgm:prSet presAssocID="{2DE08E2F-F99D-4BB8-B658-3A6B43617D7D}" presName="rootComposite3" presStyleCnt="0"/>
      <dgm:spPr/>
    </dgm:pt>
    <dgm:pt modelId="{EA9854B6-274D-4C8A-BBBF-48181374DF61}" type="pres">
      <dgm:prSet presAssocID="{2DE08E2F-F99D-4BB8-B658-3A6B43617D7D}" presName="rootText3" presStyleLbl="asst2" presStyleIdx="1" presStyleCnt="4">
        <dgm:presLayoutVars>
          <dgm:chPref val="3"/>
        </dgm:presLayoutVars>
      </dgm:prSet>
      <dgm:spPr/>
    </dgm:pt>
    <dgm:pt modelId="{D9489964-5F01-4BE9-B1D5-459F56DD6F7A}" type="pres">
      <dgm:prSet presAssocID="{2DE08E2F-F99D-4BB8-B658-3A6B43617D7D}" presName="rootConnector3" presStyleLbl="asst2" presStyleIdx="1" presStyleCnt="4"/>
      <dgm:spPr/>
    </dgm:pt>
    <dgm:pt modelId="{B8CAEA1A-BBFA-4209-A307-25ED5AAFEC98}" type="pres">
      <dgm:prSet presAssocID="{2DE08E2F-F99D-4BB8-B658-3A6B43617D7D}" presName="hierChild6" presStyleCnt="0"/>
      <dgm:spPr/>
    </dgm:pt>
    <dgm:pt modelId="{17CBDA6C-3AFC-4E37-A6C1-F1A23456BC07}" type="pres">
      <dgm:prSet presAssocID="{2DE08E2F-F99D-4BB8-B658-3A6B43617D7D}" presName="hierChild7" presStyleCnt="0"/>
      <dgm:spPr/>
    </dgm:pt>
    <dgm:pt modelId="{06257A38-F804-4AD4-B37E-5142FFED27AC}" type="pres">
      <dgm:prSet presAssocID="{A51D5C8D-8E97-421A-B8ED-AD56902E1FC7}" presName="Name50" presStyleLbl="parChTrans1D2" presStyleIdx="1" presStyleCnt="2"/>
      <dgm:spPr/>
    </dgm:pt>
    <dgm:pt modelId="{9D56C333-E10D-4C32-B4EB-DCDF60F5CE3F}" type="pres">
      <dgm:prSet presAssocID="{58E6697B-9FF8-40A9-B66C-58C51A4CF560}" presName="hierRoot2" presStyleCnt="0">
        <dgm:presLayoutVars>
          <dgm:hierBranch val="init"/>
        </dgm:presLayoutVars>
      </dgm:prSet>
      <dgm:spPr/>
    </dgm:pt>
    <dgm:pt modelId="{B4D1716A-0234-457F-84AA-11904B93B1AE}" type="pres">
      <dgm:prSet presAssocID="{58E6697B-9FF8-40A9-B66C-58C51A4CF560}" presName="rootComposite" presStyleCnt="0"/>
      <dgm:spPr/>
    </dgm:pt>
    <dgm:pt modelId="{F2F203EF-F990-4F76-9832-81D8DA5425CD}" type="pres">
      <dgm:prSet presAssocID="{58E6697B-9FF8-40A9-B66C-58C51A4CF560}" presName="rootText" presStyleLbl="node2" presStyleIdx="1" presStyleCnt="2">
        <dgm:presLayoutVars>
          <dgm:chPref val="3"/>
        </dgm:presLayoutVars>
      </dgm:prSet>
      <dgm:spPr/>
    </dgm:pt>
    <dgm:pt modelId="{BC69CEF1-50FA-498A-B2BF-F835F4C4B5B9}" type="pres">
      <dgm:prSet presAssocID="{58E6697B-9FF8-40A9-B66C-58C51A4CF560}" presName="rootConnector" presStyleLbl="node2" presStyleIdx="1" presStyleCnt="2"/>
      <dgm:spPr/>
    </dgm:pt>
    <dgm:pt modelId="{6745331C-E95A-4975-B57D-41E709C4AEDB}" type="pres">
      <dgm:prSet presAssocID="{58E6697B-9FF8-40A9-B66C-58C51A4CF560}" presName="hierChild4" presStyleCnt="0"/>
      <dgm:spPr/>
    </dgm:pt>
    <dgm:pt modelId="{80FBF4E6-2223-42E4-81A0-262BC95DA982}" type="pres">
      <dgm:prSet presAssocID="{58E6697B-9FF8-40A9-B66C-58C51A4CF560}" presName="hierChild5" presStyleCnt="0"/>
      <dgm:spPr/>
    </dgm:pt>
    <dgm:pt modelId="{41972B6F-02C7-4B73-8233-024E71A07928}" type="pres">
      <dgm:prSet presAssocID="{F7572D21-0314-4E75-B2FF-AA09EEA9C9A2}" presName="Name111" presStyleLbl="parChTrans1D3" presStyleIdx="2" presStyleCnt="4"/>
      <dgm:spPr/>
    </dgm:pt>
    <dgm:pt modelId="{E278362E-C888-424F-BDD2-3947948D8C52}" type="pres">
      <dgm:prSet presAssocID="{C2C483B7-B87B-4194-911E-65CF6F225333}" presName="hierRoot3" presStyleCnt="0">
        <dgm:presLayoutVars>
          <dgm:hierBranch val="init"/>
        </dgm:presLayoutVars>
      </dgm:prSet>
      <dgm:spPr/>
    </dgm:pt>
    <dgm:pt modelId="{3DF3D510-FCEC-4C4C-A139-E4CC57CC0A2E}" type="pres">
      <dgm:prSet presAssocID="{C2C483B7-B87B-4194-911E-65CF6F225333}" presName="rootComposite3" presStyleCnt="0"/>
      <dgm:spPr/>
    </dgm:pt>
    <dgm:pt modelId="{8AADF5B9-5EC0-4472-BD1E-B4628A778F3C}" type="pres">
      <dgm:prSet presAssocID="{C2C483B7-B87B-4194-911E-65CF6F225333}" presName="rootText3" presStyleLbl="asst2" presStyleIdx="2" presStyleCnt="4">
        <dgm:presLayoutVars>
          <dgm:chPref val="3"/>
        </dgm:presLayoutVars>
      </dgm:prSet>
      <dgm:spPr/>
    </dgm:pt>
    <dgm:pt modelId="{44BB44E6-DF43-4606-83AA-62F099BA801F}" type="pres">
      <dgm:prSet presAssocID="{C2C483B7-B87B-4194-911E-65CF6F225333}" presName="rootConnector3" presStyleLbl="asst2" presStyleIdx="2" presStyleCnt="4"/>
      <dgm:spPr/>
    </dgm:pt>
    <dgm:pt modelId="{58198E4C-727F-4BA8-AC47-508BC00935B3}" type="pres">
      <dgm:prSet presAssocID="{C2C483B7-B87B-4194-911E-65CF6F225333}" presName="hierChild6" presStyleCnt="0"/>
      <dgm:spPr/>
    </dgm:pt>
    <dgm:pt modelId="{EBF2C210-BF87-4AF6-9937-6F55645B1FAE}" type="pres">
      <dgm:prSet presAssocID="{C2C483B7-B87B-4194-911E-65CF6F225333}" presName="hierChild7" presStyleCnt="0"/>
      <dgm:spPr/>
    </dgm:pt>
    <dgm:pt modelId="{75C249F3-9403-466E-9C8C-AC349682635F}" type="pres">
      <dgm:prSet presAssocID="{1A2C6079-1704-4871-9966-5927502B3257}" presName="Name111" presStyleLbl="parChTrans1D3" presStyleIdx="3" presStyleCnt="4"/>
      <dgm:spPr/>
    </dgm:pt>
    <dgm:pt modelId="{4071354E-9162-4764-B9F4-FF25244E7B6C}" type="pres">
      <dgm:prSet presAssocID="{D25073FD-FED3-49B1-8DC8-1D4FE1D94CBC}" presName="hierRoot3" presStyleCnt="0">
        <dgm:presLayoutVars>
          <dgm:hierBranch val="init"/>
        </dgm:presLayoutVars>
      </dgm:prSet>
      <dgm:spPr/>
    </dgm:pt>
    <dgm:pt modelId="{C581BB13-88F5-4505-B3B1-4E3A7D3DA42F}" type="pres">
      <dgm:prSet presAssocID="{D25073FD-FED3-49B1-8DC8-1D4FE1D94CBC}" presName="rootComposite3" presStyleCnt="0"/>
      <dgm:spPr/>
    </dgm:pt>
    <dgm:pt modelId="{420864BD-CFB6-45CA-81F5-CCFE72D73361}" type="pres">
      <dgm:prSet presAssocID="{D25073FD-FED3-49B1-8DC8-1D4FE1D94CBC}" presName="rootText3" presStyleLbl="asst2" presStyleIdx="3" presStyleCnt="4">
        <dgm:presLayoutVars>
          <dgm:chPref val="3"/>
        </dgm:presLayoutVars>
      </dgm:prSet>
      <dgm:spPr/>
      <dgm:t>
        <a:bodyPr/>
        <a:lstStyle/>
        <a:p>
          <a:endParaRPr lang="en-SG"/>
        </a:p>
      </dgm:t>
    </dgm:pt>
    <dgm:pt modelId="{C43BEE39-B551-42A2-A03D-3FFD14086F6D}" type="pres">
      <dgm:prSet presAssocID="{D25073FD-FED3-49B1-8DC8-1D4FE1D94CBC}" presName="rootConnector3" presStyleLbl="asst2" presStyleIdx="3" presStyleCnt="4"/>
      <dgm:spPr/>
    </dgm:pt>
    <dgm:pt modelId="{8AFA2CE8-44FD-43BD-9955-E46B5C0590AA}" type="pres">
      <dgm:prSet presAssocID="{D25073FD-FED3-49B1-8DC8-1D4FE1D94CBC}" presName="hierChild6" presStyleCnt="0"/>
      <dgm:spPr/>
    </dgm:pt>
    <dgm:pt modelId="{A8D9BD19-741A-472B-BC3E-87DE821BD53C}" type="pres">
      <dgm:prSet presAssocID="{D25073FD-FED3-49B1-8DC8-1D4FE1D94CBC}" presName="hierChild7" presStyleCnt="0"/>
      <dgm:spPr/>
    </dgm:pt>
    <dgm:pt modelId="{6BF94DC9-563D-491F-ABAF-8352F7AD1AFB}" type="pres">
      <dgm:prSet presAssocID="{6B2FD9E6-DC86-4A32-9B35-68F0169CB501}" presName="hierChild3" presStyleCnt="0"/>
      <dgm:spPr/>
    </dgm:pt>
  </dgm:ptLst>
  <dgm:cxnLst>
    <dgm:cxn modelId="{A491EF95-C0FD-4181-8E96-CA4598411DCF}" type="presOf" srcId="{9A6EBAF5-BB24-4562-8F4B-F531FEF37268}" destId="{E3F348BC-D030-459F-93A3-AF4238FEFAFB}" srcOrd="0" destOrd="0" presId="urn:microsoft.com/office/officeart/2005/8/layout/orgChart1"/>
    <dgm:cxn modelId="{5EBD8F3C-DC16-4B8C-9405-4281E59E3F6A}" srcId="{6B2FD9E6-DC86-4A32-9B35-68F0169CB501}" destId="{A9489CD4-57F8-4DC7-86B4-9FDA95ABE245}" srcOrd="0" destOrd="0" parTransId="{29E63AB3-0711-4A6D-A677-6B495D49052A}" sibTransId="{08894E14-3355-4C5E-8EBD-6A56B713F3AC}"/>
    <dgm:cxn modelId="{4B4F9DCC-E110-43AB-85DB-D936CF749450}" type="presOf" srcId="{A9489CD4-57F8-4DC7-86B4-9FDA95ABE245}" destId="{ABF2CE7A-7792-4A6A-A586-14AD3E20F9EE}" srcOrd="1" destOrd="0" presId="urn:microsoft.com/office/officeart/2005/8/layout/orgChart1"/>
    <dgm:cxn modelId="{8E72BAB0-7375-402C-A787-719409225309}" type="presOf" srcId="{D25073FD-FED3-49B1-8DC8-1D4FE1D94CBC}" destId="{420864BD-CFB6-45CA-81F5-CCFE72D73361}" srcOrd="0" destOrd="0" presId="urn:microsoft.com/office/officeart/2005/8/layout/orgChart1"/>
    <dgm:cxn modelId="{32C01EB2-E5EC-4BB7-B971-822EC94046AF}" type="presOf" srcId="{6B2FD9E6-DC86-4A32-9B35-68F0169CB501}" destId="{DC88A84E-585F-4F82-A73D-4AE7A2E34AA0}" srcOrd="0" destOrd="0" presId="urn:microsoft.com/office/officeart/2005/8/layout/orgChart1"/>
    <dgm:cxn modelId="{C0EE02B3-F325-474A-A7FC-B5C1A2356E41}" type="presOf" srcId="{C569711C-6F33-4153-9F25-7F0AD002F8F7}" destId="{0144ADBA-98C9-41F9-A682-57DEE55F6330}" srcOrd="0" destOrd="0" presId="urn:microsoft.com/office/officeart/2005/8/layout/orgChart1"/>
    <dgm:cxn modelId="{4C2C82D3-D23F-43DC-B9B8-6BA5FC80D70E}" srcId="{A9489CD4-57F8-4DC7-86B4-9FDA95ABE245}" destId="{F0D300A3-1F76-4B9A-8580-600AEBE52B2F}" srcOrd="0" destOrd="0" parTransId="{C569711C-6F33-4153-9F25-7F0AD002F8F7}" sibTransId="{2DC29F38-444F-4342-B061-1F73AAAEBE73}"/>
    <dgm:cxn modelId="{E8A651EB-4A0F-4ACD-A434-7EB6EE0A9326}" type="presOf" srcId="{A51D5C8D-8E97-421A-B8ED-AD56902E1FC7}" destId="{06257A38-F804-4AD4-B37E-5142FFED27AC}" srcOrd="0" destOrd="0" presId="urn:microsoft.com/office/officeart/2005/8/layout/orgChart1"/>
    <dgm:cxn modelId="{B5F3DA08-A433-4B07-A23A-8187C00CB128}" type="presOf" srcId="{6B2FD9E6-DC86-4A32-9B35-68F0169CB501}" destId="{6B1D4299-09D6-43B9-BC8F-F477619877F7}" srcOrd="1" destOrd="0" presId="urn:microsoft.com/office/officeart/2005/8/layout/orgChart1"/>
    <dgm:cxn modelId="{4F3E429D-96A0-4AF6-9DE9-96A96AF7D5F0}" srcId="{6B2FD9E6-DC86-4A32-9B35-68F0169CB501}" destId="{58E6697B-9FF8-40A9-B66C-58C51A4CF560}" srcOrd="1" destOrd="0" parTransId="{A51D5C8D-8E97-421A-B8ED-AD56902E1FC7}" sibTransId="{22F077D7-0F7B-48D1-A07F-5F80DF4390EA}"/>
    <dgm:cxn modelId="{C6071B65-8BD9-4110-BDB8-DFFE2ED00CF9}" srcId="{A9489CD4-57F8-4DC7-86B4-9FDA95ABE245}" destId="{2DE08E2F-F99D-4BB8-B658-3A6B43617D7D}" srcOrd="1" destOrd="0" parTransId="{8D9C35EF-A157-4EA5-AB1C-6DBA8D0CD5E9}" sibTransId="{F21628DC-1946-47E0-99E8-CE612E2F46B3}"/>
    <dgm:cxn modelId="{002A0F3C-022F-4F75-A4E5-4731638CBB24}" type="presOf" srcId="{D25073FD-FED3-49B1-8DC8-1D4FE1D94CBC}" destId="{C43BEE39-B551-42A2-A03D-3FFD14086F6D}" srcOrd="1" destOrd="0" presId="urn:microsoft.com/office/officeart/2005/8/layout/orgChart1"/>
    <dgm:cxn modelId="{55805895-3158-4F17-BE03-BE23D6FA5621}" type="presOf" srcId="{A9489CD4-57F8-4DC7-86B4-9FDA95ABE245}" destId="{D54A97A2-5402-4B9E-B68F-BB058AFD5523}" srcOrd="0" destOrd="0" presId="urn:microsoft.com/office/officeart/2005/8/layout/orgChart1"/>
    <dgm:cxn modelId="{233760D9-75A2-4AE5-B1F0-190C4A4DFE9B}" type="presOf" srcId="{1A2C6079-1704-4871-9966-5927502B3257}" destId="{75C249F3-9403-466E-9C8C-AC349682635F}" srcOrd="0" destOrd="0" presId="urn:microsoft.com/office/officeart/2005/8/layout/orgChart1"/>
    <dgm:cxn modelId="{62BAE2DA-8DBF-4DA9-A4AF-899A6BBBF32C}" type="presOf" srcId="{58E6697B-9FF8-40A9-B66C-58C51A4CF560}" destId="{F2F203EF-F990-4F76-9832-81D8DA5425CD}" srcOrd="0" destOrd="0" presId="urn:microsoft.com/office/officeart/2005/8/layout/orgChart1"/>
    <dgm:cxn modelId="{02C620C2-20D8-4292-BF36-8413F6442C28}" srcId="{58E6697B-9FF8-40A9-B66C-58C51A4CF560}" destId="{D25073FD-FED3-49B1-8DC8-1D4FE1D94CBC}" srcOrd="1" destOrd="0" parTransId="{1A2C6079-1704-4871-9966-5927502B3257}" sibTransId="{6CC1128A-5562-45B9-A9E5-053D490D0DFC}"/>
    <dgm:cxn modelId="{A646A63C-E2F3-422A-B3F6-482E18954596}" type="presOf" srcId="{58E6697B-9FF8-40A9-B66C-58C51A4CF560}" destId="{BC69CEF1-50FA-498A-B2BF-F835F4C4B5B9}" srcOrd="1" destOrd="0" presId="urn:microsoft.com/office/officeart/2005/8/layout/orgChart1"/>
    <dgm:cxn modelId="{33DEFE45-584E-4BDA-80D0-34E64B964B0E}" srcId="{58E6697B-9FF8-40A9-B66C-58C51A4CF560}" destId="{C2C483B7-B87B-4194-911E-65CF6F225333}" srcOrd="0" destOrd="0" parTransId="{F7572D21-0314-4E75-B2FF-AA09EEA9C9A2}" sibTransId="{4A6EF281-591D-46DF-8B7E-D423C289F2A4}"/>
    <dgm:cxn modelId="{3DD3FB1A-9401-4CCF-A02A-B08361DF1036}" type="presOf" srcId="{F0D300A3-1F76-4B9A-8580-600AEBE52B2F}" destId="{B96FFB5B-3BB9-484E-8ECB-A9634104DACE}" srcOrd="1" destOrd="0" presId="urn:microsoft.com/office/officeart/2005/8/layout/orgChart1"/>
    <dgm:cxn modelId="{D839B723-D0F5-423C-9875-9FE473CAB90C}" type="presOf" srcId="{C2C483B7-B87B-4194-911E-65CF6F225333}" destId="{44BB44E6-DF43-4606-83AA-62F099BA801F}" srcOrd="1" destOrd="0" presId="urn:microsoft.com/office/officeart/2005/8/layout/orgChart1"/>
    <dgm:cxn modelId="{ACC413EE-C078-4544-AE75-DD6505FC1783}" type="presOf" srcId="{F7572D21-0314-4E75-B2FF-AA09EEA9C9A2}" destId="{41972B6F-02C7-4B73-8233-024E71A07928}" srcOrd="0" destOrd="0" presId="urn:microsoft.com/office/officeart/2005/8/layout/orgChart1"/>
    <dgm:cxn modelId="{95751D3F-9B91-45B0-9A30-47DA0D366243}" type="presOf" srcId="{F0D300A3-1F76-4B9A-8580-600AEBE52B2F}" destId="{521B37CF-1F71-415F-B032-A1CFB82794FF}" srcOrd="0" destOrd="0" presId="urn:microsoft.com/office/officeart/2005/8/layout/orgChart1"/>
    <dgm:cxn modelId="{6840A549-7037-4F9B-BC05-BCF419F814F4}" type="presOf" srcId="{29E63AB3-0711-4A6D-A677-6B495D49052A}" destId="{EE132351-F1FA-40E6-8202-1DE65326632D}" srcOrd="0" destOrd="0" presId="urn:microsoft.com/office/officeart/2005/8/layout/orgChart1"/>
    <dgm:cxn modelId="{DA86DCFE-B870-4F16-87A9-5A062B84C683}" type="presOf" srcId="{8D9C35EF-A157-4EA5-AB1C-6DBA8D0CD5E9}" destId="{9E2317D9-7323-44B0-A48E-E374AD16A8E9}" srcOrd="0" destOrd="0" presId="urn:microsoft.com/office/officeart/2005/8/layout/orgChart1"/>
    <dgm:cxn modelId="{EB71E216-C138-459F-A296-5F72F1DAD78D}" type="presOf" srcId="{C2C483B7-B87B-4194-911E-65CF6F225333}" destId="{8AADF5B9-5EC0-4472-BD1E-B4628A778F3C}" srcOrd="0" destOrd="0" presId="urn:microsoft.com/office/officeart/2005/8/layout/orgChart1"/>
    <dgm:cxn modelId="{C75FA307-074A-4605-8DC7-064D7BDFE535}" srcId="{9A6EBAF5-BB24-4562-8F4B-F531FEF37268}" destId="{6B2FD9E6-DC86-4A32-9B35-68F0169CB501}" srcOrd="0" destOrd="0" parTransId="{9A86B044-203E-46D5-973F-EE92A03F8D76}" sibTransId="{8A1EAAA3-70BC-4A4C-81DE-62F95854B250}"/>
    <dgm:cxn modelId="{C1C7C1BB-1D0B-45AB-9EB2-E9C02E889B1E}" type="presOf" srcId="{2DE08E2F-F99D-4BB8-B658-3A6B43617D7D}" destId="{D9489964-5F01-4BE9-B1D5-459F56DD6F7A}" srcOrd="1" destOrd="0" presId="urn:microsoft.com/office/officeart/2005/8/layout/orgChart1"/>
    <dgm:cxn modelId="{63FEED7F-DFDD-44A2-AA15-4A0A7DDBEFA4}" type="presOf" srcId="{2DE08E2F-F99D-4BB8-B658-3A6B43617D7D}" destId="{EA9854B6-274D-4C8A-BBBF-48181374DF61}" srcOrd="0" destOrd="0" presId="urn:microsoft.com/office/officeart/2005/8/layout/orgChart1"/>
    <dgm:cxn modelId="{723C0BBD-ED18-4CF0-99A9-9844DE3F2D0A}" type="presParOf" srcId="{E3F348BC-D030-459F-93A3-AF4238FEFAFB}" destId="{3890B3E2-8601-47B1-8452-EC4C2E20AA3D}" srcOrd="0" destOrd="0" presId="urn:microsoft.com/office/officeart/2005/8/layout/orgChart1"/>
    <dgm:cxn modelId="{BCCE9CC5-A295-4AEE-A00A-D5C5F9ADD2A7}" type="presParOf" srcId="{3890B3E2-8601-47B1-8452-EC4C2E20AA3D}" destId="{3DE41B0C-7877-4636-955E-D991274D6E31}" srcOrd="0" destOrd="0" presId="urn:microsoft.com/office/officeart/2005/8/layout/orgChart1"/>
    <dgm:cxn modelId="{69103FA5-65BE-440A-BD53-3427C1BEE0DD}" type="presParOf" srcId="{3DE41B0C-7877-4636-955E-D991274D6E31}" destId="{DC88A84E-585F-4F82-A73D-4AE7A2E34AA0}" srcOrd="0" destOrd="0" presId="urn:microsoft.com/office/officeart/2005/8/layout/orgChart1"/>
    <dgm:cxn modelId="{2971227E-413B-4AE7-BCA5-6FA8EE181A2D}" type="presParOf" srcId="{3DE41B0C-7877-4636-955E-D991274D6E31}" destId="{6B1D4299-09D6-43B9-BC8F-F477619877F7}" srcOrd="1" destOrd="0" presId="urn:microsoft.com/office/officeart/2005/8/layout/orgChart1"/>
    <dgm:cxn modelId="{7506F16C-FD4E-4479-9B5F-C3788CB0F5B8}" type="presParOf" srcId="{3890B3E2-8601-47B1-8452-EC4C2E20AA3D}" destId="{343FEB1F-0A8C-4FC2-812E-77E8C0F97574}" srcOrd="1" destOrd="0" presId="urn:microsoft.com/office/officeart/2005/8/layout/orgChart1"/>
    <dgm:cxn modelId="{215AC1D5-74F9-4B6B-8BD9-97C9753F34CB}" type="presParOf" srcId="{343FEB1F-0A8C-4FC2-812E-77E8C0F97574}" destId="{EE132351-F1FA-40E6-8202-1DE65326632D}" srcOrd="0" destOrd="0" presId="urn:microsoft.com/office/officeart/2005/8/layout/orgChart1"/>
    <dgm:cxn modelId="{B55C8FF6-34BC-43CD-870F-F3D82184D6C1}" type="presParOf" srcId="{343FEB1F-0A8C-4FC2-812E-77E8C0F97574}" destId="{B7347677-751B-4765-AD0E-E3CF501424B7}" srcOrd="1" destOrd="0" presId="urn:microsoft.com/office/officeart/2005/8/layout/orgChart1"/>
    <dgm:cxn modelId="{F61A3122-EF67-425A-A1C6-16309BDB9BA9}" type="presParOf" srcId="{B7347677-751B-4765-AD0E-E3CF501424B7}" destId="{C619739B-7785-4F82-9DBD-D564BC729285}" srcOrd="0" destOrd="0" presId="urn:microsoft.com/office/officeart/2005/8/layout/orgChart1"/>
    <dgm:cxn modelId="{4657FD0A-D299-4DF9-8219-1035E9380FDC}" type="presParOf" srcId="{C619739B-7785-4F82-9DBD-D564BC729285}" destId="{D54A97A2-5402-4B9E-B68F-BB058AFD5523}" srcOrd="0" destOrd="0" presId="urn:microsoft.com/office/officeart/2005/8/layout/orgChart1"/>
    <dgm:cxn modelId="{2AF4E3E8-0DCD-42B2-A974-0BEE6D71B012}" type="presParOf" srcId="{C619739B-7785-4F82-9DBD-D564BC729285}" destId="{ABF2CE7A-7792-4A6A-A586-14AD3E20F9EE}" srcOrd="1" destOrd="0" presId="urn:microsoft.com/office/officeart/2005/8/layout/orgChart1"/>
    <dgm:cxn modelId="{73D4E828-E088-4B96-AD9B-0A8E3936DEB9}" type="presParOf" srcId="{B7347677-751B-4765-AD0E-E3CF501424B7}" destId="{51D41922-DB0B-4485-AE2A-51B521216450}" srcOrd="1" destOrd="0" presId="urn:microsoft.com/office/officeart/2005/8/layout/orgChart1"/>
    <dgm:cxn modelId="{5EAB3355-B4E1-4342-91DB-EFB3B797CCBC}" type="presParOf" srcId="{B7347677-751B-4765-AD0E-E3CF501424B7}" destId="{9B444D5D-12BF-483F-83E5-BD3D23F4B92D}" srcOrd="2" destOrd="0" presId="urn:microsoft.com/office/officeart/2005/8/layout/orgChart1"/>
    <dgm:cxn modelId="{029AA2E1-9BF8-47B6-AACE-FDAF804B5974}" type="presParOf" srcId="{9B444D5D-12BF-483F-83E5-BD3D23F4B92D}" destId="{0144ADBA-98C9-41F9-A682-57DEE55F6330}" srcOrd="0" destOrd="0" presId="urn:microsoft.com/office/officeart/2005/8/layout/orgChart1"/>
    <dgm:cxn modelId="{0648B208-E542-45AC-9968-4B90819F2F45}" type="presParOf" srcId="{9B444D5D-12BF-483F-83E5-BD3D23F4B92D}" destId="{A1A10BAF-A9E9-4341-B20B-61C016D27438}" srcOrd="1" destOrd="0" presId="urn:microsoft.com/office/officeart/2005/8/layout/orgChart1"/>
    <dgm:cxn modelId="{FB64964E-15CA-4268-824A-B236C4ADAE96}" type="presParOf" srcId="{A1A10BAF-A9E9-4341-B20B-61C016D27438}" destId="{A67BA280-5D88-4098-B6B6-398A6334A1AD}" srcOrd="0" destOrd="0" presId="urn:microsoft.com/office/officeart/2005/8/layout/orgChart1"/>
    <dgm:cxn modelId="{17C68905-4DAB-44C7-841C-D23D2F2B3404}" type="presParOf" srcId="{A67BA280-5D88-4098-B6B6-398A6334A1AD}" destId="{521B37CF-1F71-415F-B032-A1CFB82794FF}" srcOrd="0" destOrd="0" presId="urn:microsoft.com/office/officeart/2005/8/layout/orgChart1"/>
    <dgm:cxn modelId="{45837B56-24F0-4153-94CC-269C9F63308A}" type="presParOf" srcId="{A67BA280-5D88-4098-B6B6-398A6334A1AD}" destId="{B96FFB5B-3BB9-484E-8ECB-A9634104DACE}" srcOrd="1" destOrd="0" presId="urn:microsoft.com/office/officeart/2005/8/layout/orgChart1"/>
    <dgm:cxn modelId="{C11E3E4B-8BCE-4CCA-9816-0503D48C6080}" type="presParOf" srcId="{A1A10BAF-A9E9-4341-B20B-61C016D27438}" destId="{A8EB0370-D462-413D-8E52-81F5CEE57D28}" srcOrd="1" destOrd="0" presId="urn:microsoft.com/office/officeart/2005/8/layout/orgChart1"/>
    <dgm:cxn modelId="{72E6E72A-4EC3-4BB5-B456-500B6F4447F5}" type="presParOf" srcId="{A1A10BAF-A9E9-4341-B20B-61C016D27438}" destId="{70261A35-8B5B-4E98-836E-635396C66A47}" srcOrd="2" destOrd="0" presId="urn:microsoft.com/office/officeart/2005/8/layout/orgChart1"/>
    <dgm:cxn modelId="{29E86584-0E72-4755-98A1-7D360036563E}" type="presParOf" srcId="{9B444D5D-12BF-483F-83E5-BD3D23F4B92D}" destId="{9E2317D9-7323-44B0-A48E-E374AD16A8E9}" srcOrd="2" destOrd="0" presId="urn:microsoft.com/office/officeart/2005/8/layout/orgChart1"/>
    <dgm:cxn modelId="{42E150C4-6573-4C55-8623-D6D71F9E19B8}" type="presParOf" srcId="{9B444D5D-12BF-483F-83E5-BD3D23F4B92D}" destId="{FE1C78EC-F181-4D6D-BA92-41C70D213104}" srcOrd="3" destOrd="0" presId="urn:microsoft.com/office/officeart/2005/8/layout/orgChart1"/>
    <dgm:cxn modelId="{C539E4AE-B5FD-49D7-A552-66D04C427091}" type="presParOf" srcId="{FE1C78EC-F181-4D6D-BA92-41C70D213104}" destId="{AB010BF4-2178-4D02-B069-4F4F64E76F07}" srcOrd="0" destOrd="0" presId="urn:microsoft.com/office/officeart/2005/8/layout/orgChart1"/>
    <dgm:cxn modelId="{9FB72391-04AF-4F2F-AF79-A1F01E69624C}" type="presParOf" srcId="{AB010BF4-2178-4D02-B069-4F4F64E76F07}" destId="{EA9854B6-274D-4C8A-BBBF-48181374DF61}" srcOrd="0" destOrd="0" presId="urn:microsoft.com/office/officeart/2005/8/layout/orgChart1"/>
    <dgm:cxn modelId="{C3BEAAE0-F058-42A8-B71E-A392804E5B17}" type="presParOf" srcId="{AB010BF4-2178-4D02-B069-4F4F64E76F07}" destId="{D9489964-5F01-4BE9-B1D5-459F56DD6F7A}" srcOrd="1" destOrd="0" presId="urn:microsoft.com/office/officeart/2005/8/layout/orgChart1"/>
    <dgm:cxn modelId="{12D9AE49-7B3C-4CA5-8FFD-84010D03F5D6}" type="presParOf" srcId="{FE1C78EC-F181-4D6D-BA92-41C70D213104}" destId="{B8CAEA1A-BBFA-4209-A307-25ED5AAFEC98}" srcOrd="1" destOrd="0" presId="urn:microsoft.com/office/officeart/2005/8/layout/orgChart1"/>
    <dgm:cxn modelId="{4D972D29-9E08-4C7B-B048-76213585EC34}" type="presParOf" srcId="{FE1C78EC-F181-4D6D-BA92-41C70D213104}" destId="{17CBDA6C-3AFC-4E37-A6C1-F1A23456BC07}" srcOrd="2" destOrd="0" presId="urn:microsoft.com/office/officeart/2005/8/layout/orgChart1"/>
    <dgm:cxn modelId="{9EA128BB-95EE-4F00-A9D2-54179F111945}" type="presParOf" srcId="{343FEB1F-0A8C-4FC2-812E-77E8C0F97574}" destId="{06257A38-F804-4AD4-B37E-5142FFED27AC}" srcOrd="2" destOrd="0" presId="urn:microsoft.com/office/officeart/2005/8/layout/orgChart1"/>
    <dgm:cxn modelId="{689B0F74-059C-4B3F-B178-43C35B969AAB}" type="presParOf" srcId="{343FEB1F-0A8C-4FC2-812E-77E8C0F97574}" destId="{9D56C333-E10D-4C32-B4EB-DCDF60F5CE3F}" srcOrd="3" destOrd="0" presId="urn:microsoft.com/office/officeart/2005/8/layout/orgChart1"/>
    <dgm:cxn modelId="{593DE726-8A4C-4B2A-8426-4E807AF9C34C}" type="presParOf" srcId="{9D56C333-E10D-4C32-B4EB-DCDF60F5CE3F}" destId="{B4D1716A-0234-457F-84AA-11904B93B1AE}" srcOrd="0" destOrd="0" presId="urn:microsoft.com/office/officeart/2005/8/layout/orgChart1"/>
    <dgm:cxn modelId="{7CFD14D5-1880-47DE-84A7-764B2880C2C5}" type="presParOf" srcId="{B4D1716A-0234-457F-84AA-11904B93B1AE}" destId="{F2F203EF-F990-4F76-9832-81D8DA5425CD}" srcOrd="0" destOrd="0" presId="urn:microsoft.com/office/officeart/2005/8/layout/orgChart1"/>
    <dgm:cxn modelId="{16CF4288-D211-4BBC-B57D-1FB0A70A95AD}" type="presParOf" srcId="{B4D1716A-0234-457F-84AA-11904B93B1AE}" destId="{BC69CEF1-50FA-498A-B2BF-F835F4C4B5B9}" srcOrd="1" destOrd="0" presId="urn:microsoft.com/office/officeart/2005/8/layout/orgChart1"/>
    <dgm:cxn modelId="{9E730A18-28A5-4B94-99D1-A5D3BFFD279F}" type="presParOf" srcId="{9D56C333-E10D-4C32-B4EB-DCDF60F5CE3F}" destId="{6745331C-E95A-4975-B57D-41E709C4AEDB}" srcOrd="1" destOrd="0" presId="urn:microsoft.com/office/officeart/2005/8/layout/orgChart1"/>
    <dgm:cxn modelId="{0E5CF11E-5178-49D9-BA20-906A744C0A19}" type="presParOf" srcId="{9D56C333-E10D-4C32-B4EB-DCDF60F5CE3F}" destId="{80FBF4E6-2223-42E4-81A0-262BC95DA982}" srcOrd="2" destOrd="0" presId="urn:microsoft.com/office/officeart/2005/8/layout/orgChart1"/>
    <dgm:cxn modelId="{C1EEBB68-67EE-4F82-8D8B-227BFBC2D916}" type="presParOf" srcId="{80FBF4E6-2223-42E4-81A0-262BC95DA982}" destId="{41972B6F-02C7-4B73-8233-024E71A07928}" srcOrd="0" destOrd="0" presId="urn:microsoft.com/office/officeart/2005/8/layout/orgChart1"/>
    <dgm:cxn modelId="{35F1EEEC-5C7D-467F-94AF-8A04821DF2F6}" type="presParOf" srcId="{80FBF4E6-2223-42E4-81A0-262BC95DA982}" destId="{E278362E-C888-424F-BDD2-3947948D8C52}" srcOrd="1" destOrd="0" presId="urn:microsoft.com/office/officeart/2005/8/layout/orgChart1"/>
    <dgm:cxn modelId="{CAAD32F2-A697-45BE-B0F4-2BA0A694D5A3}" type="presParOf" srcId="{E278362E-C888-424F-BDD2-3947948D8C52}" destId="{3DF3D510-FCEC-4C4C-A139-E4CC57CC0A2E}" srcOrd="0" destOrd="0" presId="urn:microsoft.com/office/officeart/2005/8/layout/orgChart1"/>
    <dgm:cxn modelId="{ACC3FC54-C8F7-47BD-B958-A7063444963A}" type="presParOf" srcId="{3DF3D510-FCEC-4C4C-A139-E4CC57CC0A2E}" destId="{8AADF5B9-5EC0-4472-BD1E-B4628A778F3C}" srcOrd="0" destOrd="0" presId="urn:microsoft.com/office/officeart/2005/8/layout/orgChart1"/>
    <dgm:cxn modelId="{14771BCC-6331-4F5E-8151-63FC8F4ADD96}" type="presParOf" srcId="{3DF3D510-FCEC-4C4C-A139-E4CC57CC0A2E}" destId="{44BB44E6-DF43-4606-83AA-62F099BA801F}" srcOrd="1" destOrd="0" presId="urn:microsoft.com/office/officeart/2005/8/layout/orgChart1"/>
    <dgm:cxn modelId="{AF96A32D-E4B7-4C28-8CD0-9EFD5AEEA9A9}" type="presParOf" srcId="{E278362E-C888-424F-BDD2-3947948D8C52}" destId="{58198E4C-727F-4BA8-AC47-508BC00935B3}" srcOrd="1" destOrd="0" presId="urn:microsoft.com/office/officeart/2005/8/layout/orgChart1"/>
    <dgm:cxn modelId="{94EFFA5C-A1B3-4740-9D06-445F8EBAEFF7}" type="presParOf" srcId="{E278362E-C888-424F-BDD2-3947948D8C52}" destId="{EBF2C210-BF87-4AF6-9937-6F55645B1FAE}" srcOrd="2" destOrd="0" presId="urn:microsoft.com/office/officeart/2005/8/layout/orgChart1"/>
    <dgm:cxn modelId="{F098842B-2702-4779-8ECD-DC24AAE1E1FE}" type="presParOf" srcId="{80FBF4E6-2223-42E4-81A0-262BC95DA982}" destId="{75C249F3-9403-466E-9C8C-AC349682635F}" srcOrd="2" destOrd="0" presId="urn:microsoft.com/office/officeart/2005/8/layout/orgChart1"/>
    <dgm:cxn modelId="{4C52BCC3-6770-4FBC-AB85-5E44EF7E7575}" type="presParOf" srcId="{80FBF4E6-2223-42E4-81A0-262BC95DA982}" destId="{4071354E-9162-4764-B9F4-FF25244E7B6C}" srcOrd="3" destOrd="0" presId="urn:microsoft.com/office/officeart/2005/8/layout/orgChart1"/>
    <dgm:cxn modelId="{2EC960EA-6751-4270-9FD0-DED63EA3EAA0}" type="presParOf" srcId="{4071354E-9162-4764-B9F4-FF25244E7B6C}" destId="{C581BB13-88F5-4505-B3B1-4E3A7D3DA42F}" srcOrd="0" destOrd="0" presId="urn:microsoft.com/office/officeart/2005/8/layout/orgChart1"/>
    <dgm:cxn modelId="{3741F95D-1855-41C1-A8F2-4F9F8C6C51F0}" type="presParOf" srcId="{C581BB13-88F5-4505-B3B1-4E3A7D3DA42F}" destId="{420864BD-CFB6-45CA-81F5-CCFE72D73361}" srcOrd="0" destOrd="0" presId="urn:microsoft.com/office/officeart/2005/8/layout/orgChart1"/>
    <dgm:cxn modelId="{8DCED22A-C536-4901-842E-16574C3DFA36}" type="presParOf" srcId="{C581BB13-88F5-4505-B3B1-4E3A7D3DA42F}" destId="{C43BEE39-B551-42A2-A03D-3FFD14086F6D}" srcOrd="1" destOrd="0" presId="urn:microsoft.com/office/officeart/2005/8/layout/orgChart1"/>
    <dgm:cxn modelId="{8C09B8CA-BF16-4D42-9506-871D72D614A6}" type="presParOf" srcId="{4071354E-9162-4764-B9F4-FF25244E7B6C}" destId="{8AFA2CE8-44FD-43BD-9955-E46B5C0590AA}" srcOrd="1" destOrd="0" presId="urn:microsoft.com/office/officeart/2005/8/layout/orgChart1"/>
    <dgm:cxn modelId="{A4869834-C7B7-4934-9EF8-CE8FFEAF69D6}" type="presParOf" srcId="{4071354E-9162-4764-B9F4-FF25244E7B6C}" destId="{A8D9BD19-741A-472B-BC3E-87DE821BD53C}" srcOrd="2" destOrd="0" presId="urn:microsoft.com/office/officeart/2005/8/layout/orgChart1"/>
    <dgm:cxn modelId="{3DC86B96-D086-4CB5-8F92-AB75927EF82A}" type="presParOf" srcId="{3890B3E2-8601-47B1-8452-EC4C2E20AA3D}" destId="{6BF94DC9-563D-491F-ABAF-8352F7AD1A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249F3-9403-466E-9C8C-AC349682635F}">
      <dsp:nvSpPr>
        <dsp:cNvPr id="0" name=""/>
        <dsp:cNvSpPr/>
      </dsp:nvSpPr>
      <dsp:spPr>
        <a:xfrm>
          <a:off x="2765959" y="3028659"/>
          <a:ext cx="120823" cy="529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9321"/>
              </a:lnTo>
              <a:lnTo>
                <a:pt x="120823" y="5293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972B6F-02C7-4B73-8233-024E71A07928}">
      <dsp:nvSpPr>
        <dsp:cNvPr id="0" name=""/>
        <dsp:cNvSpPr/>
      </dsp:nvSpPr>
      <dsp:spPr>
        <a:xfrm>
          <a:off x="2645135" y="3028659"/>
          <a:ext cx="120823" cy="529321"/>
        </a:xfrm>
        <a:custGeom>
          <a:avLst/>
          <a:gdLst/>
          <a:ahLst/>
          <a:cxnLst/>
          <a:rect l="0" t="0" r="0" b="0"/>
          <a:pathLst>
            <a:path>
              <a:moveTo>
                <a:pt x="120823" y="0"/>
              </a:moveTo>
              <a:lnTo>
                <a:pt x="120823" y="529321"/>
              </a:lnTo>
              <a:lnTo>
                <a:pt x="0" y="5293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257A38-F804-4AD4-B37E-5142FFED27AC}">
      <dsp:nvSpPr>
        <dsp:cNvPr id="0" name=""/>
        <dsp:cNvSpPr/>
      </dsp:nvSpPr>
      <dsp:spPr>
        <a:xfrm>
          <a:off x="1321831" y="577669"/>
          <a:ext cx="868777" cy="21633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3314"/>
              </a:lnTo>
              <a:lnTo>
                <a:pt x="868777" y="21633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2317D9-7323-44B0-A48E-E374AD16A8E9}">
      <dsp:nvSpPr>
        <dsp:cNvPr id="0" name=""/>
        <dsp:cNvSpPr/>
      </dsp:nvSpPr>
      <dsp:spPr>
        <a:xfrm>
          <a:off x="2765959" y="1394666"/>
          <a:ext cx="120823" cy="529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9321"/>
              </a:lnTo>
              <a:lnTo>
                <a:pt x="120823" y="5293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44ADBA-98C9-41F9-A682-57DEE55F6330}">
      <dsp:nvSpPr>
        <dsp:cNvPr id="0" name=""/>
        <dsp:cNvSpPr/>
      </dsp:nvSpPr>
      <dsp:spPr>
        <a:xfrm>
          <a:off x="2645135" y="1394666"/>
          <a:ext cx="120823" cy="529321"/>
        </a:xfrm>
        <a:custGeom>
          <a:avLst/>
          <a:gdLst/>
          <a:ahLst/>
          <a:cxnLst/>
          <a:rect l="0" t="0" r="0" b="0"/>
          <a:pathLst>
            <a:path>
              <a:moveTo>
                <a:pt x="120823" y="0"/>
              </a:moveTo>
              <a:lnTo>
                <a:pt x="120823" y="529321"/>
              </a:lnTo>
              <a:lnTo>
                <a:pt x="0" y="5293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132351-F1FA-40E6-8202-1DE65326632D}">
      <dsp:nvSpPr>
        <dsp:cNvPr id="0" name=""/>
        <dsp:cNvSpPr/>
      </dsp:nvSpPr>
      <dsp:spPr>
        <a:xfrm>
          <a:off x="1321831" y="577669"/>
          <a:ext cx="868777" cy="529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9321"/>
              </a:lnTo>
              <a:lnTo>
                <a:pt x="868777" y="5293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88A84E-585F-4F82-A73D-4AE7A2E34AA0}">
      <dsp:nvSpPr>
        <dsp:cNvPr id="0" name=""/>
        <dsp:cNvSpPr/>
      </dsp:nvSpPr>
      <dsp:spPr>
        <a:xfrm>
          <a:off x="1206761" y="2320"/>
          <a:ext cx="1150699" cy="575349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900" kern="1200" dirty="0" smtClean="0">
              <a:solidFill>
                <a:schemeClr val="tx1"/>
              </a:solidFill>
            </a:rPr>
            <a:t>Types of Pets</a:t>
          </a:r>
          <a:endParaRPr lang="en-SG" sz="1900" kern="1200" dirty="0">
            <a:solidFill>
              <a:schemeClr val="tx1"/>
            </a:solidFill>
          </a:endParaRPr>
        </a:p>
      </dsp:txBody>
      <dsp:txXfrm>
        <a:off x="1206761" y="2320"/>
        <a:ext cx="1150699" cy="575349"/>
      </dsp:txXfrm>
    </dsp:sp>
    <dsp:sp modelId="{D54A97A2-5402-4B9E-B68F-BB058AFD5523}">
      <dsp:nvSpPr>
        <dsp:cNvPr id="0" name=""/>
        <dsp:cNvSpPr/>
      </dsp:nvSpPr>
      <dsp:spPr>
        <a:xfrm>
          <a:off x="2190609" y="819316"/>
          <a:ext cx="1150699" cy="575349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900" kern="1200" dirty="0" smtClean="0">
              <a:solidFill>
                <a:schemeClr val="tx1"/>
              </a:solidFill>
            </a:rPr>
            <a:t>Domestic</a:t>
          </a:r>
          <a:endParaRPr lang="en-SG" sz="1900" kern="1200" dirty="0">
            <a:solidFill>
              <a:schemeClr val="tx1"/>
            </a:solidFill>
          </a:endParaRPr>
        </a:p>
      </dsp:txBody>
      <dsp:txXfrm>
        <a:off x="2190609" y="819316"/>
        <a:ext cx="1150699" cy="575349"/>
      </dsp:txXfrm>
    </dsp:sp>
    <dsp:sp modelId="{521B37CF-1F71-415F-B032-A1CFB82794FF}">
      <dsp:nvSpPr>
        <dsp:cNvPr id="0" name=""/>
        <dsp:cNvSpPr/>
      </dsp:nvSpPr>
      <dsp:spPr>
        <a:xfrm>
          <a:off x="1494436" y="1636313"/>
          <a:ext cx="1150699" cy="575349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900" kern="1200" dirty="0" smtClean="0">
              <a:solidFill>
                <a:schemeClr val="tx1"/>
              </a:solidFill>
            </a:rPr>
            <a:t>Dogs</a:t>
          </a:r>
          <a:endParaRPr lang="en-SG" sz="1900" kern="1200" dirty="0">
            <a:solidFill>
              <a:schemeClr val="tx1"/>
            </a:solidFill>
          </a:endParaRPr>
        </a:p>
      </dsp:txBody>
      <dsp:txXfrm>
        <a:off x="1494436" y="1636313"/>
        <a:ext cx="1150699" cy="575349"/>
      </dsp:txXfrm>
    </dsp:sp>
    <dsp:sp modelId="{EA9854B6-274D-4C8A-BBBF-48181374DF61}">
      <dsp:nvSpPr>
        <dsp:cNvPr id="0" name=""/>
        <dsp:cNvSpPr/>
      </dsp:nvSpPr>
      <dsp:spPr>
        <a:xfrm>
          <a:off x="2886782" y="1636313"/>
          <a:ext cx="1150699" cy="575349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900" kern="1200" dirty="0" smtClean="0">
              <a:solidFill>
                <a:schemeClr val="tx1"/>
              </a:solidFill>
            </a:rPr>
            <a:t>Cats</a:t>
          </a:r>
          <a:endParaRPr lang="en-SG" sz="1900" kern="1200" dirty="0">
            <a:solidFill>
              <a:schemeClr val="tx1"/>
            </a:solidFill>
          </a:endParaRPr>
        </a:p>
      </dsp:txBody>
      <dsp:txXfrm>
        <a:off x="2886782" y="1636313"/>
        <a:ext cx="1150699" cy="575349"/>
      </dsp:txXfrm>
    </dsp:sp>
    <dsp:sp modelId="{F2F203EF-F990-4F76-9832-81D8DA5425CD}">
      <dsp:nvSpPr>
        <dsp:cNvPr id="0" name=""/>
        <dsp:cNvSpPr/>
      </dsp:nvSpPr>
      <dsp:spPr>
        <a:xfrm>
          <a:off x="2190609" y="2453309"/>
          <a:ext cx="1150699" cy="575349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900" kern="1200" dirty="0" smtClean="0">
              <a:solidFill>
                <a:schemeClr val="tx1"/>
              </a:solidFill>
            </a:rPr>
            <a:t>Exotic</a:t>
          </a:r>
          <a:endParaRPr lang="en-SG" sz="1900" kern="1200" dirty="0">
            <a:solidFill>
              <a:schemeClr val="tx1"/>
            </a:solidFill>
          </a:endParaRPr>
        </a:p>
      </dsp:txBody>
      <dsp:txXfrm>
        <a:off x="2190609" y="2453309"/>
        <a:ext cx="1150699" cy="575349"/>
      </dsp:txXfrm>
    </dsp:sp>
    <dsp:sp modelId="{8AADF5B9-5EC0-4472-BD1E-B4628A778F3C}">
      <dsp:nvSpPr>
        <dsp:cNvPr id="0" name=""/>
        <dsp:cNvSpPr/>
      </dsp:nvSpPr>
      <dsp:spPr>
        <a:xfrm>
          <a:off x="1494436" y="3270306"/>
          <a:ext cx="1150699" cy="575349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900" kern="1200" dirty="0" smtClean="0">
              <a:solidFill>
                <a:schemeClr val="tx1"/>
              </a:solidFill>
            </a:rPr>
            <a:t>Parakeets</a:t>
          </a:r>
          <a:endParaRPr lang="en-SG" sz="1900" kern="1200" dirty="0">
            <a:solidFill>
              <a:schemeClr val="tx1"/>
            </a:solidFill>
          </a:endParaRPr>
        </a:p>
      </dsp:txBody>
      <dsp:txXfrm>
        <a:off x="1494436" y="3270306"/>
        <a:ext cx="1150699" cy="575349"/>
      </dsp:txXfrm>
    </dsp:sp>
    <dsp:sp modelId="{420864BD-CFB6-45CA-81F5-CCFE72D73361}">
      <dsp:nvSpPr>
        <dsp:cNvPr id="0" name=""/>
        <dsp:cNvSpPr/>
      </dsp:nvSpPr>
      <dsp:spPr>
        <a:xfrm>
          <a:off x="2886782" y="3270306"/>
          <a:ext cx="1150699" cy="575349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900" kern="1200" dirty="0" smtClean="0">
              <a:solidFill>
                <a:schemeClr val="tx1"/>
              </a:solidFill>
            </a:rPr>
            <a:t>Terrapins</a:t>
          </a:r>
          <a:endParaRPr lang="en-SG" sz="1900" kern="1200" dirty="0">
            <a:solidFill>
              <a:schemeClr val="tx1"/>
            </a:solidFill>
          </a:endParaRPr>
        </a:p>
      </dsp:txBody>
      <dsp:txXfrm>
        <a:off x="2886782" y="3270306"/>
        <a:ext cx="1150699" cy="575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771BF2-027A-4E2C-B0AC-17E3D4C58F55}" type="datetimeFigureOut">
              <a:rPr lang="en-SG" smtClean="0"/>
              <a:t>31/08/2012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ECB279-A5C9-49F5-8C44-524BFB0DABF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40729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771BF2-027A-4E2C-B0AC-17E3D4C58F55}" type="datetimeFigureOut">
              <a:rPr lang="en-SG" smtClean="0"/>
              <a:t>31/08/2012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ECB279-A5C9-49F5-8C44-524BFB0DABF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92077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771BF2-027A-4E2C-B0AC-17E3D4C58F55}" type="datetimeFigureOut">
              <a:rPr lang="en-SG" smtClean="0"/>
              <a:t>31/08/2012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ECB279-A5C9-49F5-8C44-524BFB0DABF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71836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771BF2-027A-4E2C-B0AC-17E3D4C58F55}" type="datetimeFigureOut">
              <a:rPr lang="en-SG" smtClean="0"/>
              <a:t>31/08/2012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ECB279-A5C9-49F5-8C44-524BFB0DABF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53294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771BF2-027A-4E2C-B0AC-17E3D4C58F55}" type="datetimeFigureOut">
              <a:rPr lang="en-SG" smtClean="0"/>
              <a:t>31/08/2012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ECB279-A5C9-49F5-8C44-524BFB0DABF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92302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771BF2-027A-4E2C-B0AC-17E3D4C58F55}" type="datetimeFigureOut">
              <a:rPr lang="en-SG" smtClean="0"/>
              <a:t>31/08/2012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ECB279-A5C9-49F5-8C44-524BFB0DABF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31670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771BF2-027A-4E2C-B0AC-17E3D4C58F55}" type="datetimeFigureOut">
              <a:rPr lang="en-SG" smtClean="0"/>
              <a:t>31/08/2012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ECB279-A5C9-49F5-8C44-524BFB0DABF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9264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771BF2-027A-4E2C-B0AC-17E3D4C58F55}" type="datetimeFigureOut">
              <a:rPr lang="en-SG" smtClean="0"/>
              <a:t>31/08/2012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ECB279-A5C9-49F5-8C44-524BFB0DABF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39201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771BF2-027A-4E2C-B0AC-17E3D4C58F55}" type="datetimeFigureOut">
              <a:rPr lang="en-SG" smtClean="0"/>
              <a:t>31/08/2012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ECB279-A5C9-49F5-8C44-524BFB0DABF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34976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771BF2-027A-4E2C-B0AC-17E3D4C58F55}" type="datetimeFigureOut">
              <a:rPr lang="en-SG" smtClean="0"/>
              <a:t>31/08/2012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ECB279-A5C9-49F5-8C44-524BFB0DABF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58189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771BF2-027A-4E2C-B0AC-17E3D4C58F55}" type="datetimeFigureOut">
              <a:rPr lang="en-SG" smtClean="0"/>
              <a:t>31/08/2012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ECB279-A5C9-49F5-8C44-524BFB0DABF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15351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298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283968" y="159023"/>
            <a:ext cx="4716524" cy="92333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C000"/>
            </a:outerShdw>
          </a:effectLst>
        </p:spPr>
        <p:txBody>
          <a:bodyPr wrap="square" rtlCol="0">
            <a:spAutoFit/>
          </a:bodyPr>
          <a:lstStyle/>
          <a:p>
            <a:r>
              <a:rPr lang="en-SG" sz="5400" b="1" dirty="0" smtClean="0">
                <a:solidFill>
                  <a:srgbClr val="FFFF00"/>
                </a:solidFill>
              </a:rPr>
              <a:t>TYPES</a:t>
            </a:r>
            <a:r>
              <a:rPr lang="en-SG" sz="5400" b="1" baseline="0" dirty="0" smtClean="0">
                <a:solidFill>
                  <a:srgbClr val="FFFF00"/>
                </a:solidFill>
              </a:rPr>
              <a:t> OF PETS</a:t>
            </a:r>
            <a:endParaRPr lang="en-SG" sz="5400" b="1" dirty="0">
              <a:solidFill>
                <a:srgbClr val="FFFF00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195736" y="1700808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V="1">
            <a:off x="107504" y="1484784"/>
            <a:ext cx="8892988" cy="1"/>
          </a:xfrm>
          <a:prstGeom prst="line">
            <a:avLst/>
          </a:prstGeom>
          <a:ln w="76200">
            <a:solidFill>
              <a:srgbClr val="FFFF00"/>
            </a:solidFill>
          </a:ln>
          <a:effectLst>
            <a:outerShdw blurRad="50800" dist="50800" dir="5400000" algn="ctr" rotWithShape="0">
              <a:srgbClr val="FFC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16" y="159023"/>
            <a:ext cx="1493520" cy="1120140"/>
          </a:xfrm>
          <a:prstGeom prst="rect">
            <a:avLst/>
          </a:prstGeom>
          <a:ln w="88900">
            <a:solidFill>
              <a:srgbClr val="FFFF00"/>
            </a:solidFill>
          </a:ln>
        </p:spPr>
      </p:pic>
      <p:sp>
        <p:nvSpPr>
          <p:cNvPr id="18" name="Action Button: Home 17">
            <a:hlinkClick r:id="" action="ppaction://hlinkshowjump?jump=firstslide" highlightClick="1"/>
          </p:cNvPr>
          <p:cNvSpPr/>
          <p:nvPr userDrawn="1"/>
        </p:nvSpPr>
        <p:spPr>
          <a:xfrm>
            <a:off x="7452320" y="6309320"/>
            <a:ext cx="316835" cy="360040"/>
          </a:xfrm>
          <a:prstGeom prst="actionButtonHom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9" name="Action Button: Beginning 18">
            <a:hlinkClick r:id="" action="ppaction://hlinkshowjump?jump=firstslide" highlightClick="1"/>
          </p:cNvPr>
          <p:cNvSpPr/>
          <p:nvPr userDrawn="1"/>
        </p:nvSpPr>
        <p:spPr>
          <a:xfrm>
            <a:off x="7755858" y="6309320"/>
            <a:ext cx="288032" cy="360040"/>
          </a:xfrm>
          <a:prstGeom prst="actionButtonBeginning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0" name="Action Button: End 19">
            <a:hlinkClick r:id="" action="ppaction://hlinkshowjump?jump=lastslide" highlightClick="1"/>
          </p:cNvPr>
          <p:cNvSpPr/>
          <p:nvPr userDrawn="1"/>
        </p:nvSpPr>
        <p:spPr>
          <a:xfrm>
            <a:off x="8020872" y="6309320"/>
            <a:ext cx="251520" cy="360040"/>
          </a:xfrm>
          <a:prstGeom prst="actionButtonEnd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1" name="Action Button: Forward or Next 20">
            <a:hlinkClick r:id="" action="ppaction://hlinkshowjump?jump=nextslide" highlightClick="1"/>
          </p:cNvPr>
          <p:cNvSpPr/>
          <p:nvPr userDrawn="1"/>
        </p:nvSpPr>
        <p:spPr>
          <a:xfrm>
            <a:off x="8567936" y="6309320"/>
            <a:ext cx="252536" cy="360040"/>
          </a:xfrm>
          <a:prstGeom prst="actionButtonForwardNex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2" name="Action Button: Back or Previous 21">
            <a:hlinkClick r:id="" action="ppaction://hlinkshowjump?jump=previousslide" highlightClick="1"/>
          </p:cNvPr>
          <p:cNvSpPr/>
          <p:nvPr userDrawn="1"/>
        </p:nvSpPr>
        <p:spPr>
          <a:xfrm>
            <a:off x="8272392" y="6309320"/>
            <a:ext cx="288032" cy="360040"/>
          </a:xfrm>
          <a:prstGeom prst="actionButtonBackPrevious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5408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soros.org.mk/konkurs/077/domasni_milenici_eng.ht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hyperlink" Target="http://animals.howstuffworks.com/mammals/dog-info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6" Type="http://schemas.openxmlformats.org/officeDocument/2006/relationships/image" Target="../media/image7.jpg"/><Relationship Id="rId5" Type="http://schemas.openxmlformats.org/officeDocument/2006/relationships/hyperlink" Target="http://animals.howstuffworks.com/pets/domestic-cat-info5.htm" TargetMode="External"/><Relationship Id="rId4" Type="http://schemas.openxmlformats.org/officeDocument/2006/relationships/hyperlink" Target="http://en.wikipedia.org/wiki/List_of_cat_breed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hyperlink" Target="http://www.petplace.com/birds/choosing-a-budgie-or-parakeet/page1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592" y="1844824"/>
            <a:ext cx="4248472" cy="452431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SG" dirty="0" smtClean="0">
                <a:solidFill>
                  <a:srgbClr val="FFFF00"/>
                </a:solidFill>
              </a:rPr>
              <a:t>WELCOME!</a:t>
            </a:r>
          </a:p>
          <a:p>
            <a:endParaRPr lang="en-SG" dirty="0" smtClean="0">
              <a:solidFill>
                <a:srgbClr val="FFFF00"/>
              </a:solidFill>
            </a:endParaRPr>
          </a:p>
          <a:p>
            <a:r>
              <a:rPr lang="en-SG" dirty="0" smtClean="0">
                <a:solidFill>
                  <a:srgbClr val="FFFF00"/>
                </a:solidFill>
              </a:rPr>
              <a:t>This is a module to teach you all about the different types of pets.</a:t>
            </a:r>
          </a:p>
          <a:p>
            <a:endParaRPr lang="en-SG" dirty="0" smtClean="0">
              <a:solidFill>
                <a:srgbClr val="FFFF00"/>
              </a:solidFill>
            </a:endParaRPr>
          </a:p>
          <a:p>
            <a:r>
              <a:rPr lang="en-SG" dirty="0" smtClean="0">
                <a:solidFill>
                  <a:srgbClr val="FFFF00"/>
                </a:solidFill>
              </a:rPr>
              <a:t>This knowledge may help you decide which type of pet to get.</a:t>
            </a:r>
          </a:p>
          <a:p>
            <a:endParaRPr lang="en-SG" dirty="0" smtClean="0">
              <a:solidFill>
                <a:srgbClr val="FFFF00"/>
              </a:solidFill>
            </a:endParaRPr>
          </a:p>
          <a:p>
            <a:r>
              <a:rPr lang="en-SG" dirty="0" smtClean="0">
                <a:solidFill>
                  <a:srgbClr val="FFFF00"/>
                </a:solidFill>
              </a:rPr>
              <a:t>Click a particular topic in the Navigation Map on the right to go to a particular topic.</a:t>
            </a:r>
          </a:p>
          <a:p>
            <a:endParaRPr lang="en-SG" dirty="0" smtClean="0">
              <a:solidFill>
                <a:srgbClr val="FFFF00"/>
              </a:solidFill>
            </a:endParaRPr>
          </a:p>
          <a:p>
            <a:r>
              <a:rPr lang="en-SG" dirty="0" smtClean="0">
                <a:solidFill>
                  <a:srgbClr val="FFFF00"/>
                </a:solidFill>
              </a:rPr>
              <a:t>Or use the navigation buttons at the bottom right to move between the pages or to return to this Home page.</a:t>
            </a:r>
          </a:p>
          <a:p>
            <a:endParaRPr lang="en-SG" dirty="0" smtClean="0">
              <a:solidFill>
                <a:srgbClr val="FFFF00"/>
              </a:solidFill>
            </a:endParaRPr>
          </a:p>
          <a:p>
            <a:r>
              <a:rPr lang="en-SG" dirty="0" smtClean="0">
                <a:solidFill>
                  <a:srgbClr val="FFFF00"/>
                </a:solidFill>
              </a:rPr>
              <a:t>Enjoy the module!</a:t>
            </a:r>
            <a:endParaRPr lang="en-SG" dirty="0">
              <a:solidFill>
                <a:srgbClr val="FFFF0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76486436"/>
              </p:ext>
            </p:extLst>
          </p:nvPr>
        </p:nvGraphicFramePr>
        <p:xfrm>
          <a:off x="4499992" y="1988840"/>
          <a:ext cx="5244244" cy="3847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114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916832"/>
            <a:ext cx="6678488" cy="449353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SG" dirty="0" smtClean="0">
                <a:solidFill>
                  <a:srgbClr val="FFFF00"/>
                </a:solidFill>
              </a:rPr>
              <a:t>DOMESTIC PETS</a:t>
            </a:r>
          </a:p>
          <a:p>
            <a:endParaRPr lang="en-SG" dirty="0" smtClean="0">
              <a:solidFill>
                <a:srgbClr val="FFFF00"/>
              </a:solidFill>
            </a:endParaRPr>
          </a:p>
          <a:p>
            <a:r>
              <a:rPr lang="en-SG" dirty="0" smtClean="0">
                <a:solidFill>
                  <a:srgbClr val="FFFF00"/>
                </a:solidFill>
              </a:rPr>
              <a:t>Generally domestic pets are animals that one keeps in a dwelling.</a:t>
            </a:r>
          </a:p>
          <a:p>
            <a:endParaRPr lang="en-SG" dirty="0" smtClean="0">
              <a:solidFill>
                <a:srgbClr val="FFFF00"/>
              </a:solidFill>
            </a:endParaRPr>
          </a:p>
          <a:p>
            <a:r>
              <a:rPr lang="en-SG" dirty="0" smtClean="0">
                <a:solidFill>
                  <a:srgbClr val="FFFF00"/>
                </a:solidFill>
              </a:rPr>
              <a:t>They are generally able to be domesticated through proper care and training.</a:t>
            </a:r>
          </a:p>
          <a:p>
            <a:endParaRPr lang="en-SG" dirty="0" smtClean="0">
              <a:solidFill>
                <a:srgbClr val="FFFF00"/>
              </a:solidFill>
            </a:endParaRPr>
          </a:p>
          <a:p>
            <a:r>
              <a:rPr lang="en-SG" dirty="0" smtClean="0">
                <a:solidFill>
                  <a:srgbClr val="FFFF00"/>
                </a:solidFill>
              </a:rPr>
              <a:t>They can be very small like a Gold fish or larger in size such as a dog.</a:t>
            </a:r>
          </a:p>
          <a:p>
            <a:endParaRPr lang="en-SG" dirty="0" smtClean="0">
              <a:solidFill>
                <a:srgbClr val="FFFF00"/>
              </a:solidFill>
            </a:endParaRPr>
          </a:p>
          <a:p>
            <a:r>
              <a:rPr lang="en-SG" dirty="0" smtClean="0">
                <a:solidFill>
                  <a:srgbClr val="FFFF00"/>
                </a:solidFill>
              </a:rPr>
              <a:t>They are most suitable for rearing and keeping in a home.</a:t>
            </a:r>
          </a:p>
          <a:p>
            <a:endParaRPr lang="en-SG" dirty="0" smtClean="0">
              <a:solidFill>
                <a:srgbClr val="FFFF00"/>
              </a:solidFill>
            </a:endParaRPr>
          </a:p>
          <a:p>
            <a:r>
              <a:rPr lang="en-SG" dirty="0" smtClean="0">
                <a:solidFill>
                  <a:srgbClr val="FFFF00"/>
                </a:solidFill>
              </a:rPr>
              <a:t>For more information on domestic pets click this </a:t>
            </a:r>
            <a:r>
              <a:rPr lang="en-SG" dirty="0" smtClean="0">
                <a:solidFill>
                  <a:srgbClr val="FFFF00"/>
                </a:solidFill>
                <a:hlinkClick r:id="rId2"/>
              </a:rPr>
              <a:t>WEB-LINK</a:t>
            </a:r>
            <a:r>
              <a:rPr lang="en-SG" dirty="0" smtClean="0">
                <a:solidFill>
                  <a:srgbClr val="FFFF00"/>
                </a:solidFill>
              </a:rPr>
              <a:t>.</a:t>
            </a:r>
          </a:p>
          <a:p>
            <a:endParaRPr lang="en-SG" dirty="0" smtClean="0">
              <a:solidFill>
                <a:srgbClr val="FFFF00"/>
              </a:solidFill>
            </a:endParaRPr>
          </a:p>
          <a:p>
            <a:r>
              <a:rPr lang="en-SG" dirty="0" smtClean="0">
                <a:solidFill>
                  <a:srgbClr val="FFFF00"/>
                </a:solidFill>
              </a:rPr>
              <a:t>Click the right arrow at the bottom right to see examples of two popular domestic pets - dogs and cats.</a:t>
            </a:r>
          </a:p>
          <a:p>
            <a:endParaRPr lang="en-SG" sz="1600" dirty="0" smtClean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1849203"/>
            <a:ext cx="2063013" cy="2210233"/>
          </a:xfrm>
          <a:prstGeom prst="rect">
            <a:avLst/>
          </a:prstGeom>
          <a:ln w="50800">
            <a:solidFill>
              <a:schemeClr val="lt1">
                <a:hueOff val="0"/>
                <a:satOff val="0"/>
                <a:lumOff val="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405" y="4234850"/>
            <a:ext cx="2095872" cy="1834474"/>
          </a:xfrm>
          <a:prstGeom prst="rect">
            <a:avLst/>
          </a:prstGeom>
          <a:ln w="50800">
            <a:solidFill>
              <a:schemeClr val="lt1">
                <a:hueOff val="0"/>
                <a:satOff val="0"/>
                <a:lumOff val="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8937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3893" y="1688976"/>
            <a:ext cx="6366657" cy="5078313"/>
          </a:xfrm>
          <a:prstGeom prst="rect">
            <a:avLst/>
          </a:prstGeom>
          <a:effectLst>
            <a:outerShdw blurRad="50800" dist="38100" dir="16200000" rotWithShape="0">
              <a:srgbClr val="FFC000">
                <a:alpha val="40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SG" dirty="0" smtClean="0">
                <a:solidFill>
                  <a:srgbClr val="FFFF00"/>
                </a:solidFill>
              </a:rPr>
              <a:t>DOGS</a:t>
            </a:r>
          </a:p>
          <a:p>
            <a:endParaRPr lang="en-SG" dirty="0" smtClean="0">
              <a:solidFill>
                <a:srgbClr val="FFFF00"/>
              </a:solidFill>
            </a:endParaRPr>
          </a:p>
          <a:p>
            <a:r>
              <a:rPr lang="en-SG" dirty="0" smtClean="0">
                <a:solidFill>
                  <a:srgbClr val="FFFF00"/>
                </a:solidFill>
              </a:rPr>
              <a:t>As the saying goes, "Dogs are man's best friend" and they can make great pets. </a:t>
            </a:r>
          </a:p>
          <a:p>
            <a:endParaRPr lang="en-SG" dirty="0" smtClean="0">
              <a:solidFill>
                <a:srgbClr val="FFFF00"/>
              </a:solidFill>
            </a:endParaRPr>
          </a:p>
          <a:p>
            <a:r>
              <a:rPr lang="en-SG" dirty="0" smtClean="0">
                <a:solidFill>
                  <a:srgbClr val="FFFF00"/>
                </a:solidFill>
              </a:rPr>
              <a:t>This is generally true if you take care good care of them and train them well.</a:t>
            </a:r>
          </a:p>
          <a:p>
            <a:endParaRPr lang="en-SG" dirty="0" smtClean="0">
              <a:solidFill>
                <a:srgbClr val="FFFF00"/>
              </a:solidFill>
            </a:endParaRPr>
          </a:p>
          <a:p>
            <a:r>
              <a:rPr lang="en-SG" dirty="0" smtClean="0">
                <a:solidFill>
                  <a:srgbClr val="FFFF00"/>
                </a:solidFill>
              </a:rPr>
              <a:t>But do be aware that not all breeds are the same.</a:t>
            </a:r>
          </a:p>
          <a:p>
            <a:endParaRPr lang="en-SG" dirty="0" smtClean="0">
              <a:solidFill>
                <a:srgbClr val="FFFF00"/>
              </a:solidFill>
            </a:endParaRPr>
          </a:p>
          <a:p>
            <a:r>
              <a:rPr lang="en-SG" dirty="0" smtClean="0">
                <a:solidFill>
                  <a:srgbClr val="FFFF00"/>
                </a:solidFill>
              </a:rPr>
              <a:t>Some dogs are more docile while are some more aggressive. Click the “Speaker” icon on the right to hear a dog barking. Do you think the dog is docile or aggressive?</a:t>
            </a:r>
          </a:p>
          <a:p>
            <a:endParaRPr lang="en-SG" dirty="0" smtClean="0">
              <a:solidFill>
                <a:srgbClr val="FFFF00"/>
              </a:solidFill>
            </a:endParaRPr>
          </a:p>
          <a:p>
            <a:r>
              <a:rPr lang="en-SG" dirty="0" smtClean="0">
                <a:solidFill>
                  <a:srgbClr val="FFFF00"/>
                </a:solidFill>
              </a:rPr>
              <a:t>For more information about dogs click this </a:t>
            </a:r>
            <a:r>
              <a:rPr lang="en-SG" dirty="0" smtClean="0">
                <a:solidFill>
                  <a:srgbClr val="FFFF00"/>
                </a:solidFill>
                <a:hlinkClick r:id="rId4"/>
              </a:rPr>
              <a:t>WEB-LINK</a:t>
            </a:r>
            <a:r>
              <a:rPr lang="en-SG" dirty="0" smtClean="0">
                <a:solidFill>
                  <a:srgbClr val="FFFF00"/>
                </a:solidFill>
              </a:rPr>
              <a:t>.</a:t>
            </a:r>
          </a:p>
          <a:p>
            <a:endParaRPr lang="en-SG" dirty="0" smtClean="0">
              <a:solidFill>
                <a:srgbClr val="FFFF00"/>
              </a:solidFill>
            </a:endParaRPr>
          </a:p>
          <a:p>
            <a:r>
              <a:rPr lang="en-SG" dirty="0" smtClean="0">
                <a:solidFill>
                  <a:srgbClr val="FFFF00"/>
                </a:solidFill>
              </a:rPr>
              <a:t>Or click the right arrow at the bottom right to see information about cats instead.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060848"/>
            <a:ext cx="2551832" cy="2088232"/>
          </a:xfrm>
          <a:prstGeom prst="rect">
            <a:avLst/>
          </a:prstGeom>
          <a:ln w="50800">
            <a:solidFill>
              <a:schemeClr val="lt1">
                <a:hueOff val="0"/>
                <a:satOff val="0"/>
                <a:lumOff val="0"/>
              </a:schemeClr>
            </a:solidFill>
          </a:ln>
        </p:spPr>
      </p:pic>
      <p:pic>
        <p:nvPicPr>
          <p:cNvPr id="6" name="barking_dog_1M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79692" y="4581128"/>
            <a:ext cx="880864" cy="88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7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772816"/>
            <a:ext cx="6480720" cy="4801314"/>
          </a:xfrm>
          <a:prstGeom prst="rect">
            <a:avLst/>
          </a:prstGeom>
          <a:effectLst>
            <a:outerShdw blurRad="50800" dist="38100" dir="16200000" rotWithShape="0">
              <a:srgbClr val="FFC000">
                <a:alpha val="40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SG" dirty="0" smtClean="0">
                <a:solidFill>
                  <a:srgbClr val="FFFF00"/>
                </a:solidFill>
              </a:rPr>
              <a:t>CATS</a:t>
            </a:r>
          </a:p>
          <a:p>
            <a:endParaRPr lang="en-SG" dirty="0" smtClean="0">
              <a:solidFill>
                <a:srgbClr val="FFFF00"/>
              </a:solidFill>
            </a:endParaRPr>
          </a:p>
          <a:p>
            <a:r>
              <a:rPr lang="en-SG" dirty="0" smtClean="0">
                <a:solidFill>
                  <a:srgbClr val="FFFF00"/>
                </a:solidFill>
              </a:rPr>
              <a:t>Cats can be make nice pets too, especially if you prefer a more docile pet. </a:t>
            </a:r>
          </a:p>
          <a:p>
            <a:endParaRPr lang="en-SG" dirty="0" smtClean="0">
              <a:solidFill>
                <a:srgbClr val="FFFF00"/>
              </a:solidFill>
            </a:endParaRPr>
          </a:p>
          <a:p>
            <a:r>
              <a:rPr lang="en-SG" dirty="0" smtClean="0">
                <a:solidFill>
                  <a:srgbClr val="FFFF00"/>
                </a:solidFill>
              </a:rPr>
              <a:t>Generally cats are not as forth coming as dogs but they can make charming pets.</a:t>
            </a:r>
          </a:p>
          <a:p>
            <a:endParaRPr lang="en-SG" dirty="0" smtClean="0">
              <a:solidFill>
                <a:srgbClr val="FFFF00"/>
              </a:solidFill>
            </a:endParaRPr>
          </a:p>
          <a:p>
            <a:r>
              <a:rPr lang="en-SG" dirty="0" smtClean="0">
                <a:solidFill>
                  <a:srgbClr val="FFFF00"/>
                </a:solidFill>
              </a:rPr>
              <a:t>Again there are many possible breeds to own. From fur-less Don </a:t>
            </a:r>
            <a:r>
              <a:rPr lang="en-SG" dirty="0" err="1" smtClean="0">
                <a:solidFill>
                  <a:srgbClr val="FFFF00"/>
                </a:solidFill>
              </a:rPr>
              <a:t>Sphynx</a:t>
            </a:r>
            <a:r>
              <a:rPr lang="en-SG" dirty="0" smtClean="0">
                <a:solidFill>
                  <a:srgbClr val="FFFF00"/>
                </a:solidFill>
              </a:rPr>
              <a:t> to full-fur Ragamuffins!</a:t>
            </a:r>
          </a:p>
          <a:p>
            <a:endParaRPr lang="en-SG" dirty="0" smtClean="0">
              <a:solidFill>
                <a:srgbClr val="FFFF00"/>
              </a:solidFill>
            </a:endParaRPr>
          </a:p>
          <a:p>
            <a:r>
              <a:rPr lang="en-SG" dirty="0" smtClean="0">
                <a:solidFill>
                  <a:srgbClr val="FFFF00"/>
                </a:solidFill>
              </a:rPr>
              <a:t>For more information about different breeds click this </a:t>
            </a:r>
            <a:r>
              <a:rPr lang="en-SG" dirty="0" smtClean="0">
                <a:solidFill>
                  <a:srgbClr val="FFFF00"/>
                </a:solidFill>
                <a:hlinkClick r:id="rId4"/>
              </a:rPr>
              <a:t>WEB-LINK 1.</a:t>
            </a:r>
            <a:endParaRPr lang="en-SG" dirty="0" smtClean="0">
              <a:solidFill>
                <a:srgbClr val="FFFF00"/>
              </a:solidFill>
            </a:endParaRPr>
          </a:p>
          <a:p>
            <a:endParaRPr lang="en-SG" dirty="0" smtClean="0">
              <a:solidFill>
                <a:srgbClr val="FFFF00"/>
              </a:solidFill>
            </a:endParaRPr>
          </a:p>
          <a:p>
            <a:r>
              <a:rPr lang="en-SG" dirty="0" smtClean="0">
                <a:solidFill>
                  <a:srgbClr val="FFFF00"/>
                </a:solidFill>
              </a:rPr>
              <a:t>For more information about domestic cats click this </a:t>
            </a:r>
            <a:r>
              <a:rPr lang="en-SG" dirty="0" smtClean="0">
                <a:solidFill>
                  <a:srgbClr val="FFFF00"/>
                </a:solidFill>
                <a:hlinkClick r:id="rId5"/>
              </a:rPr>
              <a:t>WEB-LINK 2</a:t>
            </a:r>
            <a:r>
              <a:rPr lang="en-SG" dirty="0" smtClean="0">
                <a:solidFill>
                  <a:srgbClr val="FFFF00"/>
                </a:solidFill>
              </a:rPr>
              <a:t>.</a:t>
            </a:r>
          </a:p>
          <a:p>
            <a:endParaRPr lang="en-SG" dirty="0" smtClean="0">
              <a:solidFill>
                <a:srgbClr val="FFFF00"/>
              </a:solidFill>
            </a:endParaRPr>
          </a:p>
          <a:p>
            <a:r>
              <a:rPr lang="en-SG" dirty="0" smtClean="0">
                <a:solidFill>
                  <a:srgbClr val="FFFF00"/>
                </a:solidFill>
              </a:rPr>
              <a:t>Or click the right arrow at the bottom right to find out more about Exotic Pets.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914" y="1916832"/>
            <a:ext cx="2411760" cy="1948676"/>
          </a:xfrm>
          <a:prstGeom prst="rect">
            <a:avLst/>
          </a:prstGeom>
          <a:ln w="50800">
            <a:solidFill>
              <a:schemeClr val="lt1">
                <a:hueOff val="0"/>
                <a:satOff val="0"/>
                <a:lumOff val="0"/>
              </a:schemeClr>
            </a:solidFill>
          </a:ln>
        </p:spPr>
      </p:pic>
      <p:pic>
        <p:nvPicPr>
          <p:cNvPr id="6" name="Cat_Behaviours_Best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63832" y="4169146"/>
            <a:ext cx="1939923" cy="145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7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14542"/>
            <a:ext cx="6462464" cy="452431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SG" dirty="0" smtClean="0">
                <a:solidFill>
                  <a:srgbClr val="FFFF00"/>
                </a:solidFill>
              </a:rPr>
              <a:t>PARAKEETS</a:t>
            </a:r>
          </a:p>
          <a:p>
            <a:endParaRPr lang="en-SG" dirty="0" smtClean="0">
              <a:solidFill>
                <a:srgbClr val="FFFF00"/>
              </a:solidFill>
            </a:endParaRPr>
          </a:p>
          <a:p>
            <a:r>
              <a:rPr lang="en-SG" dirty="0" smtClean="0">
                <a:solidFill>
                  <a:srgbClr val="FFFF00"/>
                </a:solidFill>
              </a:rPr>
              <a:t>Parakeets are coloured birds. Common colours are blue, yellow or green.</a:t>
            </a:r>
          </a:p>
          <a:p>
            <a:endParaRPr lang="en-SG" dirty="0" smtClean="0">
              <a:solidFill>
                <a:srgbClr val="FFFF00"/>
              </a:solidFill>
            </a:endParaRPr>
          </a:p>
          <a:p>
            <a:r>
              <a:rPr lang="en-SG" dirty="0" smtClean="0">
                <a:solidFill>
                  <a:srgbClr val="FFFF00"/>
                </a:solidFill>
              </a:rPr>
              <a:t>However, some can be very colourful like the Eastern Rosella!   </a:t>
            </a:r>
          </a:p>
          <a:p>
            <a:endParaRPr lang="en-SG" dirty="0" smtClean="0">
              <a:solidFill>
                <a:srgbClr val="FFFF00"/>
              </a:solidFill>
            </a:endParaRPr>
          </a:p>
          <a:p>
            <a:r>
              <a:rPr lang="en-SG" dirty="0" smtClean="0">
                <a:solidFill>
                  <a:srgbClr val="FFFF00"/>
                </a:solidFill>
              </a:rPr>
              <a:t>Generally, parakeet are small or medium sized species of parrots .</a:t>
            </a:r>
          </a:p>
          <a:p>
            <a:endParaRPr lang="en-SG" dirty="0" smtClean="0">
              <a:solidFill>
                <a:srgbClr val="FFFF00"/>
              </a:solidFill>
            </a:endParaRPr>
          </a:p>
          <a:p>
            <a:r>
              <a:rPr lang="en-SG" dirty="0" smtClean="0">
                <a:solidFill>
                  <a:srgbClr val="FFFF00"/>
                </a:solidFill>
              </a:rPr>
              <a:t>Click the video on the right to watch and hear a parakeet.</a:t>
            </a:r>
          </a:p>
          <a:p>
            <a:endParaRPr lang="en-SG" dirty="0" smtClean="0">
              <a:solidFill>
                <a:srgbClr val="FFFF00"/>
              </a:solidFill>
            </a:endParaRPr>
          </a:p>
          <a:p>
            <a:r>
              <a:rPr lang="en-SG" dirty="0" smtClean="0">
                <a:solidFill>
                  <a:srgbClr val="FFFF00"/>
                </a:solidFill>
              </a:rPr>
              <a:t>For more information about choosing parakeets click this </a:t>
            </a:r>
            <a:r>
              <a:rPr lang="en-SG" dirty="0" smtClean="0">
                <a:solidFill>
                  <a:srgbClr val="FFFF00"/>
                </a:solidFill>
                <a:hlinkClick r:id="rId4"/>
              </a:rPr>
              <a:t>WEB-LINK.</a:t>
            </a:r>
            <a:endParaRPr lang="en-SG" dirty="0" smtClean="0">
              <a:solidFill>
                <a:srgbClr val="FFFF00"/>
              </a:solidFill>
            </a:endParaRPr>
          </a:p>
          <a:p>
            <a:endParaRPr lang="en-SG" dirty="0" smtClean="0">
              <a:solidFill>
                <a:srgbClr val="FFFF00"/>
              </a:solidFill>
            </a:endParaRPr>
          </a:p>
          <a:p>
            <a:r>
              <a:rPr lang="en-SG" dirty="0" smtClean="0">
                <a:solidFill>
                  <a:srgbClr val="FFFF00"/>
                </a:solidFill>
              </a:rPr>
              <a:t>Or click the right arrow at the bottom right to move on to information about terrapins.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169" y="1814542"/>
            <a:ext cx="2479543" cy="1859657"/>
          </a:xfrm>
          <a:prstGeom prst="rect">
            <a:avLst/>
          </a:prstGeom>
          <a:ln w="50800">
            <a:solidFill>
              <a:schemeClr val="lt1">
                <a:hueOff val="0"/>
                <a:satOff val="0"/>
                <a:lumOff val="0"/>
              </a:schemeClr>
            </a:solidFill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1026" name="WindowsMediaPlayer1" r:id="rId2" imgW="2371429" imgH="1724266"/>
        </mc:Choice>
        <mc:Fallback>
          <p:control name="WindowsMediaPlayer1" r:id="rId2" imgW="2371429" imgH="1724266">
            <p:pic>
              <p:nvPicPr>
                <p:cNvPr id="0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91300" y="4078288"/>
                  <a:ext cx="2371725" cy="172402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70143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2D05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</TotalTime>
  <Words>450</Words>
  <Application>Microsoft Office PowerPoint</Application>
  <PresentationFormat>On-screen Show (4:3)</PresentationFormat>
  <Paragraphs>70</Paragraphs>
  <Slides>5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NANYANG TECHNOLOGICAL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student</cp:lastModifiedBy>
  <cp:revision>9</cp:revision>
  <dcterms:created xsi:type="dcterms:W3CDTF">2012-08-31T02:52:47Z</dcterms:created>
  <dcterms:modified xsi:type="dcterms:W3CDTF">2012-08-31T07:15:36Z</dcterms:modified>
</cp:coreProperties>
</file>