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5.xml"/><Relationship Id="rId1" Type="http://schemas.openxmlformats.org/officeDocument/2006/relationships/slide" Target="../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A0C39A-AE8D-40EB-9BBA-849B0933B13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0100A6-9702-43B2-B0B4-A50C44D38453}">
      <dgm:prSet phldrT="[Text]"/>
      <dgm:spPr>
        <a:ln>
          <a:solidFill>
            <a:srgbClr val="FFFF00"/>
          </a:solidFill>
        </a:ln>
      </dgm:spPr>
      <dgm:t>
        <a:bodyPr/>
        <a:lstStyle/>
        <a:p>
          <a:r>
            <a:rPr lang="en-US" dirty="0" smtClean="0"/>
            <a:t>Types of Games</a:t>
          </a:r>
          <a:endParaRPr lang="en-US" dirty="0"/>
        </a:p>
      </dgm:t>
    </dgm:pt>
    <dgm:pt modelId="{B330E1FB-9BBB-4FF2-9250-4A2FF323714D}" type="parTrans" cxnId="{D75E2F2F-A609-496B-9A54-0030E19E1550}">
      <dgm:prSet/>
      <dgm:spPr/>
      <dgm:t>
        <a:bodyPr/>
        <a:lstStyle/>
        <a:p>
          <a:endParaRPr lang="en-US"/>
        </a:p>
      </dgm:t>
    </dgm:pt>
    <dgm:pt modelId="{38894970-BA1E-4396-84DE-11278D034494}" type="sibTrans" cxnId="{D75E2F2F-A609-496B-9A54-0030E19E1550}">
      <dgm:prSet/>
      <dgm:spPr/>
      <dgm:t>
        <a:bodyPr/>
        <a:lstStyle/>
        <a:p>
          <a:endParaRPr lang="en-US"/>
        </a:p>
      </dgm:t>
    </dgm:pt>
    <dgm:pt modelId="{F668960D-DA07-4D4F-A364-64CDC4F8A897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 action="ppaction://hlinksldjump"/>
            </a:rPr>
            <a:t>Outdoor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5D0CFDF-F568-4490-9585-8800E02202E9}" type="parTrans" cxnId="{D0F549E1-1DE3-4C84-9ECB-FE08B15E9B69}">
      <dgm:prSet/>
      <dgm:spPr/>
      <dgm:t>
        <a:bodyPr/>
        <a:lstStyle/>
        <a:p>
          <a:endParaRPr lang="en-US"/>
        </a:p>
      </dgm:t>
    </dgm:pt>
    <dgm:pt modelId="{612EB285-7EC3-4853-A05B-6BE68D5CA73C}" type="sibTrans" cxnId="{D0F549E1-1DE3-4C84-9ECB-FE08B15E9B69}">
      <dgm:prSet/>
      <dgm:spPr/>
      <dgm:t>
        <a:bodyPr/>
        <a:lstStyle/>
        <a:p>
          <a:endParaRPr lang="en-US"/>
        </a:p>
      </dgm:t>
    </dgm:pt>
    <dgm:pt modelId="{9023771F-256C-4F5E-AE33-10EB8440FEBD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 action="ppaction://hlinksldjump"/>
            </a:rPr>
            <a:t>Indoor</a:t>
          </a:r>
          <a:endParaRPr lang="en-US" dirty="0"/>
        </a:p>
      </dgm:t>
    </dgm:pt>
    <dgm:pt modelId="{0B02C17B-8803-44C6-BCFD-FAE25FF88B65}" type="parTrans" cxnId="{7A1C5D6D-14E5-4B67-8547-D1ED004A26B3}">
      <dgm:prSet/>
      <dgm:spPr/>
      <dgm:t>
        <a:bodyPr/>
        <a:lstStyle/>
        <a:p>
          <a:endParaRPr lang="en-US"/>
        </a:p>
      </dgm:t>
    </dgm:pt>
    <dgm:pt modelId="{4CF7854F-BBDD-41F3-B575-BECC1C97D0F3}" type="sibTrans" cxnId="{7A1C5D6D-14E5-4B67-8547-D1ED004A26B3}">
      <dgm:prSet/>
      <dgm:spPr/>
      <dgm:t>
        <a:bodyPr/>
        <a:lstStyle/>
        <a:p>
          <a:endParaRPr lang="en-US"/>
        </a:p>
      </dgm:t>
    </dgm:pt>
    <dgm:pt modelId="{7CCBBD68-2161-4171-A6AD-79B9E48DACCF}" type="asst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3" action="ppaction://hlinksldjump"/>
            </a:rPr>
            <a:t>Soccer</a:t>
          </a:r>
          <a:endParaRPr lang="en-US" dirty="0"/>
        </a:p>
      </dgm:t>
    </dgm:pt>
    <dgm:pt modelId="{C36B8EE0-F15C-4D26-B101-A46F614425C1}" type="parTrans" cxnId="{F6464DE6-C80E-40E5-80AA-A800075280F9}">
      <dgm:prSet/>
      <dgm:spPr/>
      <dgm:t>
        <a:bodyPr/>
        <a:lstStyle/>
        <a:p>
          <a:endParaRPr lang="en-US"/>
        </a:p>
      </dgm:t>
    </dgm:pt>
    <dgm:pt modelId="{1923C917-5FD1-4A85-845C-4AE304AEE50F}" type="sibTrans" cxnId="{F6464DE6-C80E-40E5-80AA-A800075280F9}">
      <dgm:prSet/>
      <dgm:spPr/>
      <dgm:t>
        <a:bodyPr/>
        <a:lstStyle/>
        <a:p>
          <a:endParaRPr lang="en-US"/>
        </a:p>
      </dgm:t>
    </dgm:pt>
    <dgm:pt modelId="{820E976E-B181-4015-9992-9385C2D13CF9}" type="asst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" action="ppaction://noaction"/>
            </a:rPr>
            <a:t>Badminton</a:t>
          </a:r>
          <a:endParaRPr lang="en-US" dirty="0"/>
        </a:p>
      </dgm:t>
    </dgm:pt>
    <dgm:pt modelId="{21CF818D-2482-48C0-9B26-6F772F70900F}" type="parTrans" cxnId="{E4DE010D-0B15-4112-B533-EE32B6B40426}">
      <dgm:prSet/>
      <dgm:spPr/>
      <dgm:t>
        <a:bodyPr/>
        <a:lstStyle/>
        <a:p>
          <a:endParaRPr lang="en-US"/>
        </a:p>
      </dgm:t>
    </dgm:pt>
    <dgm:pt modelId="{026BA51B-E1BF-4406-AF56-E6E0098AE973}" type="sibTrans" cxnId="{E4DE010D-0B15-4112-B533-EE32B6B40426}">
      <dgm:prSet/>
      <dgm:spPr/>
      <dgm:t>
        <a:bodyPr/>
        <a:lstStyle/>
        <a:p>
          <a:endParaRPr lang="en-US"/>
        </a:p>
      </dgm:t>
    </dgm:pt>
    <dgm:pt modelId="{56614DE4-72BE-4085-A571-8916E58923A3}" type="pres">
      <dgm:prSet presAssocID="{B5A0C39A-AE8D-40EB-9BBA-849B0933B1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388768A-634F-4B62-B394-36404B965692}" type="pres">
      <dgm:prSet presAssocID="{EE0100A6-9702-43B2-B0B4-A50C44D38453}" presName="hierRoot1" presStyleCnt="0">
        <dgm:presLayoutVars>
          <dgm:hierBranch val="r"/>
        </dgm:presLayoutVars>
      </dgm:prSet>
      <dgm:spPr/>
    </dgm:pt>
    <dgm:pt modelId="{F38A8E22-AE4C-4B9D-9ECF-E52FE747C7C6}" type="pres">
      <dgm:prSet presAssocID="{EE0100A6-9702-43B2-B0B4-A50C44D38453}" presName="rootComposite1" presStyleCnt="0"/>
      <dgm:spPr/>
    </dgm:pt>
    <dgm:pt modelId="{4F3D91BA-7D5F-4FF5-92A4-7A05AB600D6D}" type="pres">
      <dgm:prSet presAssocID="{EE0100A6-9702-43B2-B0B4-A50C44D3845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0B9843-E88A-40B2-A4C0-0D16A40B9B24}" type="pres">
      <dgm:prSet presAssocID="{EE0100A6-9702-43B2-B0B4-A50C44D38453}" presName="rootConnector1" presStyleLbl="node1" presStyleIdx="0" presStyleCnt="0"/>
      <dgm:spPr/>
    </dgm:pt>
    <dgm:pt modelId="{2E6E8C3C-9CEE-42A4-BF51-08532C91E556}" type="pres">
      <dgm:prSet presAssocID="{EE0100A6-9702-43B2-B0B4-A50C44D38453}" presName="hierChild2" presStyleCnt="0"/>
      <dgm:spPr/>
    </dgm:pt>
    <dgm:pt modelId="{E4932A9F-F9F1-49E6-854C-935E12B657E4}" type="pres">
      <dgm:prSet presAssocID="{55D0CFDF-F568-4490-9585-8800E02202E9}" presName="Name50" presStyleLbl="parChTrans1D2" presStyleIdx="0" presStyleCnt="2"/>
      <dgm:spPr/>
    </dgm:pt>
    <dgm:pt modelId="{D7909CB0-E0DA-4453-B34C-02519812ED3A}" type="pres">
      <dgm:prSet presAssocID="{F668960D-DA07-4D4F-A364-64CDC4F8A897}" presName="hierRoot2" presStyleCnt="0">
        <dgm:presLayoutVars>
          <dgm:hierBranch val="init"/>
        </dgm:presLayoutVars>
      </dgm:prSet>
      <dgm:spPr/>
    </dgm:pt>
    <dgm:pt modelId="{10379AE1-4E2D-4632-928B-DA397C7130A8}" type="pres">
      <dgm:prSet presAssocID="{F668960D-DA07-4D4F-A364-64CDC4F8A897}" presName="rootComposite" presStyleCnt="0"/>
      <dgm:spPr/>
    </dgm:pt>
    <dgm:pt modelId="{C8D48A7B-E8D7-42A1-9EAC-618E696707E9}" type="pres">
      <dgm:prSet presAssocID="{F668960D-DA07-4D4F-A364-64CDC4F8A89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D9E3C4-7DB5-43A6-891A-0420D5E3A582}" type="pres">
      <dgm:prSet presAssocID="{F668960D-DA07-4D4F-A364-64CDC4F8A897}" presName="rootConnector" presStyleLbl="node2" presStyleIdx="0" presStyleCnt="2"/>
      <dgm:spPr/>
    </dgm:pt>
    <dgm:pt modelId="{BFA7CF0B-E096-4162-B111-97ADC7CA4588}" type="pres">
      <dgm:prSet presAssocID="{F668960D-DA07-4D4F-A364-64CDC4F8A897}" presName="hierChild4" presStyleCnt="0"/>
      <dgm:spPr/>
    </dgm:pt>
    <dgm:pt modelId="{45868BF0-C638-4A2E-A7F9-F178E396796C}" type="pres">
      <dgm:prSet presAssocID="{F668960D-DA07-4D4F-A364-64CDC4F8A897}" presName="hierChild5" presStyleCnt="0"/>
      <dgm:spPr/>
    </dgm:pt>
    <dgm:pt modelId="{7B1B6E9E-A002-4AAD-A1B5-E1F6532CD106}" type="pres">
      <dgm:prSet presAssocID="{C36B8EE0-F15C-4D26-B101-A46F614425C1}" presName="Name111" presStyleLbl="parChTrans1D3" presStyleIdx="0" presStyleCnt="2"/>
      <dgm:spPr/>
    </dgm:pt>
    <dgm:pt modelId="{8577C79E-5E9A-46EA-82ED-D4D2DFA48479}" type="pres">
      <dgm:prSet presAssocID="{7CCBBD68-2161-4171-A6AD-79B9E48DACCF}" presName="hierRoot3" presStyleCnt="0">
        <dgm:presLayoutVars>
          <dgm:hierBranch val="init"/>
        </dgm:presLayoutVars>
      </dgm:prSet>
      <dgm:spPr/>
    </dgm:pt>
    <dgm:pt modelId="{FF31C0FE-43BB-46CF-9AF1-7A54FD032155}" type="pres">
      <dgm:prSet presAssocID="{7CCBBD68-2161-4171-A6AD-79B9E48DACCF}" presName="rootComposite3" presStyleCnt="0"/>
      <dgm:spPr/>
    </dgm:pt>
    <dgm:pt modelId="{586A8D2F-1CE7-4A7C-AFC0-F7B01853C59B}" type="pres">
      <dgm:prSet presAssocID="{7CCBBD68-2161-4171-A6AD-79B9E48DACCF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424D95-9D42-4E01-9815-1307CB526E46}" type="pres">
      <dgm:prSet presAssocID="{7CCBBD68-2161-4171-A6AD-79B9E48DACCF}" presName="rootConnector3" presStyleLbl="asst2" presStyleIdx="0" presStyleCnt="2"/>
      <dgm:spPr/>
    </dgm:pt>
    <dgm:pt modelId="{0E411C86-BE8D-4E3B-A51B-6A14B4871202}" type="pres">
      <dgm:prSet presAssocID="{7CCBBD68-2161-4171-A6AD-79B9E48DACCF}" presName="hierChild6" presStyleCnt="0"/>
      <dgm:spPr/>
    </dgm:pt>
    <dgm:pt modelId="{D820B624-7CC9-4A56-AF2A-E0A06801A27D}" type="pres">
      <dgm:prSet presAssocID="{7CCBBD68-2161-4171-A6AD-79B9E48DACCF}" presName="hierChild7" presStyleCnt="0"/>
      <dgm:spPr/>
    </dgm:pt>
    <dgm:pt modelId="{A737334F-A72B-42F4-9A44-1F7185404944}" type="pres">
      <dgm:prSet presAssocID="{0B02C17B-8803-44C6-BCFD-FAE25FF88B65}" presName="Name50" presStyleLbl="parChTrans1D2" presStyleIdx="1" presStyleCnt="2"/>
      <dgm:spPr/>
    </dgm:pt>
    <dgm:pt modelId="{A72BE00B-502B-49FF-9275-A776ADD65D1C}" type="pres">
      <dgm:prSet presAssocID="{9023771F-256C-4F5E-AE33-10EB8440FEBD}" presName="hierRoot2" presStyleCnt="0">
        <dgm:presLayoutVars>
          <dgm:hierBranch val="init"/>
        </dgm:presLayoutVars>
      </dgm:prSet>
      <dgm:spPr/>
    </dgm:pt>
    <dgm:pt modelId="{EDCD0A45-5CB3-4049-8BF4-F31842B5F3F3}" type="pres">
      <dgm:prSet presAssocID="{9023771F-256C-4F5E-AE33-10EB8440FEBD}" presName="rootComposite" presStyleCnt="0"/>
      <dgm:spPr/>
    </dgm:pt>
    <dgm:pt modelId="{B0A31176-3AF3-4157-BDBA-7392378E285F}" type="pres">
      <dgm:prSet presAssocID="{9023771F-256C-4F5E-AE33-10EB8440FEB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631034-933E-4E02-90CD-CFBBA4D33628}" type="pres">
      <dgm:prSet presAssocID="{9023771F-256C-4F5E-AE33-10EB8440FEBD}" presName="rootConnector" presStyleLbl="node2" presStyleIdx="1" presStyleCnt="2"/>
      <dgm:spPr/>
    </dgm:pt>
    <dgm:pt modelId="{787FFFA8-A6E2-47F8-BB95-8683CAAA6649}" type="pres">
      <dgm:prSet presAssocID="{9023771F-256C-4F5E-AE33-10EB8440FEBD}" presName="hierChild4" presStyleCnt="0"/>
      <dgm:spPr/>
    </dgm:pt>
    <dgm:pt modelId="{31522392-78F6-45E0-BC5E-BA486F94B688}" type="pres">
      <dgm:prSet presAssocID="{9023771F-256C-4F5E-AE33-10EB8440FEBD}" presName="hierChild5" presStyleCnt="0"/>
      <dgm:spPr/>
    </dgm:pt>
    <dgm:pt modelId="{75C420F9-6A18-4FD8-9ED4-FC0B08390398}" type="pres">
      <dgm:prSet presAssocID="{21CF818D-2482-48C0-9B26-6F772F70900F}" presName="Name111" presStyleLbl="parChTrans1D3" presStyleIdx="1" presStyleCnt="2"/>
      <dgm:spPr/>
    </dgm:pt>
    <dgm:pt modelId="{298FF185-4ADC-4C34-BF56-F61D35098F37}" type="pres">
      <dgm:prSet presAssocID="{820E976E-B181-4015-9992-9385C2D13CF9}" presName="hierRoot3" presStyleCnt="0">
        <dgm:presLayoutVars>
          <dgm:hierBranch val="init"/>
        </dgm:presLayoutVars>
      </dgm:prSet>
      <dgm:spPr/>
    </dgm:pt>
    <dgm:pt modelId="{70011275-8E92-4569-A428-1C832C66D7D7}" type="pres">
      <dgm:prSet presAssocID="{820E976E-B181-4015-9992-9385C2D13CF9}" presName="rootComposite3" presStyleCnt="0"/>
      <dgm:spPr/>
    </dgm:pt>
    <dgm:pt modelId="{23B88E26-E440-44AD-A679-6E3BC731A18D}" type="pres">
      <dgm:prSet presAssocID="{820E976E-B181-4015-9992-9385C2D13CF9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35EBF9-4796-4651-807A-88E276ECC2E7}" type="pres">
      <dgm:prSet presAssocID="{820E976E-B181-4015-9992-9385C2D13CF9}" presName="rootConnector3" presStyleLbl="asst2" presStyleIdx="1" presStyleCnt="2"/>
      <dgm:spPr/>
    </dgm:pt>
    <dgm:pt modelId="{AB98939A-5C71-477C-95DB-6ECB7BFBA7B4}" type="pres">
      <dgm:prSet presAssocID="{820E976E-B181-4015-9992-9385C2D13CF9}" presName="hierChild6" presStyleCnt="0"/>
      <dgm:spPr/>
    </dgm:pt>
    <dgm:pt modelId="{F843B1D6-6169-40D9-9F19-53270F04A335}" type="pres">
      <dgm:prSet presAssocID="{820E976E-B181-4015-9992-9385C2D13CF9}" presName="hierChild7" presStyleCnt="0"/>
      <dgm:spPr/>
    </dgm:pt>
    <dgm:pt modelId="{FD64079B-68D2-41D5-9E49-F25CB39D054B}" type="pres">
      <dgm:prSet presAssocID="{EE0100A6-9702-43B2-B0B4-A50C44D38453}" presName="hierChild3" presStyleCnt="0"/>
      <dgm:spPr/>
    </dgm:pt>
  </dgm:ptLst>
  <dgm:cxnLst>
    <dgm:cxn modelId="{1F5D0E3A-F6EC-463C-B770-98FF6971653B}" type="presOf" srcId="{EE0100A6-9702-43B2-B0B4-A50C44D38453}" destId="{4F3D91BA-7D5F-4FF5-92A4-7A05AB600D6D}" srcOrd="0" destOrd="0" presId="urn:microsoft.com/office/officeart/2005/8/layout/orgChart1"/>
    <dgm:cxn modelId="{A4386CE9-A6A9-4756-875E-5D18E21C3D4F}" type="presOf" srcId="{C36B8EE0-F15C-4D26-B101-A46F614425C1}" destId="{7B1B6E9E-A002-4AAD-A1B5-E1F6532CD106}" srcOrd="0" destOrd="0" presId="urn:microsoft.com/office/officeart/2005/8/layout/orgChart1"/>
    <dgm:cxn modelId="{7A1C5D6D-14E5-4B67-8547-D1ED004A26B3}" srcId="{EE0100A6-9702-43B2-B0B4-A50C44D38453}" destId="{9023771F-256C-4F5E-AE33-10EB8440FEBD}" srcOrd="1" destOrd="0" parTransId="{0B02C17B-8803-44C6-BCFD-FAE25FF88B65}" sibTransId="{4CF7854F-BBDD-41F3-B575-BECC1C97D0F3}"/>
    <dgm:cxn modelId="{B7B56538-0604-4D5A-8438-08B1E73E5343}" type="presOf" srcId="{820E976E-B181-4015-9992-9385C2D13CF9}" destId="{F935EBF9-4796-4651-807A-88E276ECC2E7}" srcOrd="1" destOrd="0" presId="urn:microsoft.com/office/officeart/2005/8/layout/orgChart1"/>
    <dgm:cxn modelId="{D75E2F2F-A609-496B-9A54-0030E19E1550}" srcId="{B5A0C39A-AE8D-40EB-9BBA-849B0933B132}" destId="{EE0100A6-9702-43B2-B0B4-A50C44D38453}" srcOrd="0" destOrd="0" parTransId="{B330E1FB-9BBB-4FF2-9250-4A2FF323714D}" sibTransId="{38894970-BA1E-4396-84DE-11278D034494}"/>
    <dgm:cxn modelId="{0DCA3827-AC6A-463A-9E9B-DD12E8EC8F1A}" type="presOf" srcId="{0B02C17B-8803-44C6-BCFD-FAE25FF88B65}" destId="{A737334F-A72B-42F4-9A44-1F7185404944}" srcOrd="0" destOrd="0" presId="urn:microsoft.com/office/officeart/2005/8/layout/orgChart1"/>
    <dgm:cxn modelId="{7FE38820-D25B-49AF-8A05-1C7431322341}" type="presOf" srcId="{F668960D-DA07-4D4F-A364-64CDC4F8A897}" destId="{C8D48A7B-E8D7-42A1-9EAC-618E696707E9}" srcOrd="0" destOrd="0" presId="urn:microsoft.com/office/officeart/2005/8/layout/orgChart1"/>
    <dgm:cxn modelId="{F032FC82-6693-4313-9CB9-5E0FB14C30CC}" type="presOf" srcId="{F668960D-DA07-4D4F-A364-64CDC4F8A897}" destId="{D5D9E3C4-7DB5-43A6-891A-0420D5E3A582}" srcOrd="1" destOrd="0" presId="urn:microsoft.com/office/officeart/2005/8/layout/orgChart1"/>
    <dgm:cxn modelId="{F6464DE6-C80E-40E5-80AA-A800075280F9}" srcId="{F668960D-DA07-4D4F-A364-64CDC4F8A897}" destId="{7CCBBD68-2161-4171-A6AD-79B9E48DACCF}" srcOrd="0" destOrd="0" parTransId="{C36B8EE0-F15C-4D26-B101-A46F614425C1}" sibTransId="{1923C917-5FD1-4A85-845C-4AE304AEE50F}"/>
    <dgm:cxn modelId="{32C96167-F4ED-4B9A-9C0F-DFFA00059895}" type="presOf" srcId="{7CCBBD68-2161-4171-A6AD-79B9E48DACCF}" destId="{586A8D2F-1CE7-4A7C-AFC0-F7B01853C59B}" srcOrd="0" destOrd="0" presId="urn:microsoft.com/office/officeart/2005/8/layout/orgChart1"/>
    <dgm:cxn modelId="{D0F549E1-1DE3-4C84-9ECB-FE08B15E9B69}" srcId="{EE0100A6-9702-43B2-B0B4-A50C44D38453}" destId="{F668960D-DA07-4D4F-A364-64CDC4F8A897}" srcOrd="0" destOrd="0" parTransId="{55D0CFDF-F568-4490-9585-8800E02202E9}" sibTransId="{612EB285-7EC3-4853-A05B-6BE68D5CA73C}"/>
    <dgm:cxn modelId="{1AB5D7FD-FEC7-4168-9524-D2883956A741}" type="presOf" srcId="{9023771F-256C-4F5E-AE33-10EB8440FEBD}" destId="{B0A31176-3AF3-4157-BDBA-7392378E285F}" srcOrd="0" destOrd="0" presId="urn:microsoft.com/office/officeart/2005/8/layout/orgChart1"/>
    <dgm:cxn modelId="{FDF099DA-BE41-49B0-933B-70ACDE175338}" type="presOf" srcId="{820E976E-B181-4015-9992-9385C2D13CF9}" destId="{23B88E26-E440-44AD-A679-6E3BC731A18D}" srcOrd="0" destOrd="0" presId="urn:microsoft.com/office/officeart/2005/8/layout/orgChart1"/>
    <dgm:cxn modelId="{6CA1F55F-BE41-4E99-8AEA-7E357CCDC370}" type="presOf" srcId="{21CF818D-2482-48C0-9B26-6F772F70900F}" destId="{75C420F9-6A18-4FD8-9ED4-FC0B08390398}" srcOrd="0" destOrd="0" presId="urn:microsoft.com/office/officeart/2005/8/layout/orgChart1"/>
    <dgm:cxn modelId="{FDA6CEAD-2FD6-4F3C-BA8C-612CF26E03EF}" type="presOf" srcId="{7CCBBD68-2161-4171-A6AD-79B9E48DACCF}" destId="{9B424D95-9D42-4E01-9815-1307CB526E46}" srcOrd="1" destOrd="0" presId="urn:microsoft.com/office/officeart/2005/8/layout/orgChart1"/>
    <dgm:cxn modelId="{B6617B57-DBFD-46F9-B480-7A1C764B09F0}" type="presOf" srcId="{EE0100A6-9702-43B2-B0B4-A50C44D38453}" destId="{960B9843-E88A-40B2-A4C0-0D16A40B9B24}" srcOrd="1" destOrd="0" presId="urn:microsoft.com/office/officeart/2005/8/layout/orgChart1"/>
    <dgm:cxn modelId="{C5C71D5B-D481-40AC-BC84-C6B173B23402}" type="presOf" srcId="{55D0CFDF-F568-4490-9585-8800E02202E9}" destId="{E4932A9F-F9F1-49E6-854C-935E12B657E4}" srcOrd="0" destOrd="0" presId="urn:microsoft.com/office/officeart/2005/8/layout/orgChart1"/>
    <dgm:cxn modelId="{628B5AEA-321D-4A85-8325-049CEB75812B}" type="presOf" srcId="{B5A0C39A-AE8D-40EB-9BBA-849B0933B132}" destId="{56614DE4-72BE-4085-A571-8916E58923A3}" srcOrd="0" destOrd="0" presId="urn:microsoft.com/office/officeart/2005/8/layout/orgChart1"/>
    <dgm:cxn modelId="{25900DA4-4545-44A5-8A30-4E77072149E5}" type="presOf" srcId="{9023771F-256C-4F5E-AE33-10EB8440FEBD}" destId="{BF631034-933E-4E02-90CD-CFBBA4D33628}" srcOrd="1" destOrd="0" presId="urn:microsoft.com/office/officeart/2005/8/layout/orgChart1"/>
    <dgm:cxn modelId="{E4DE010D-0B15-4112-B533-EE32B6B40426}" srcId="{9023771F-256C-4F5E-AE33-10EB8440FEBD}" destId="{820E976E-B181-4015-9992-9385C2D13CF9}" srcOrd="0" destOrd="0" parTransId="{21CF818D-2482-48C0-9B26-6F772F70900F}" sibTransId="{026BA51B-E1BF-4406-AF56-E6E0098AE973}"/>
    <dgm:cxn modelId="{E90F14BC-BCA0-4BCF-9FF8-50B02EB05EC6}" type="presParOf" srcId="{56614DE4-72BE-4085-A571-8916E58923A3}" destId="{3388768A-634F-4B62-B394-36404B965692}" srcOrd="0" destOrd="0" presId="urn:microsoft.com/office/officeart/2005/8/layout/orgChart1"/>
    <dgm:cxn modelId="{CBC6848A-5DA6-41F4-8D2F-67A462AC98E6}" type="presParOf" srcId="{3388768A-634F-4B62-B394-36404B965692}" destId="{F38A8E22-AE4C-4B9D-9ECF-E52FE747C7C6}" srcOrd="0" destOrd="0" presId="urn:microsoft.com/office/officeart/2005/8/layout/orgChart1"/>
    <dgm:cxn modelId="{249EFA5E-922F-441D-8C3D-D48C30E88DDF}" type="presParOf" srcId="{F38A8E22-AE4C-4B9D-9ECF-E52FE747C7C6}" destId="{4F3D91BA-7D5F-4FF5-92A4-7A05AB600D6D}" srcOrd="0" destOrd="0" presId="urn:microsoft.com/office/officeart/2005/8/layout/orgChart1"/>
    <dgm:cxn modelId="{7FD0DB10-9B44-491E-9DFB-9339BA58242D}" type="presParOf" srcId="{F38A8E22-AE4C-4B9D-9ECF-E52FE747C7C6}" destId="{960B9843-E88A-40B2-A4C0-0D16A40B9B24}" srcOrd="1" destOrd="0" presId="urn:microsoft.com/office/officeart/2005/8/layout/orgChart1"/>
    <dgm:cxn modelId="{0807EF3D-E407-42CF-9657-DC75C04ED098}" type="presParOf" srcId="{3388768A-634F-4B62-B394-36404B965692}" destId="{2E6E8C3C-9CEE-42A4-BF51-08532C91E556}" srcOrd="1" destOrd="0" presId="urn:microsoft.com/office/officeart/2005/8/layout/orgChart1"/>
    <dgm:cxn modelId="{8C964FF6-499F-4354-9176-6D99B1E08655}" type="presParOf" srcId="{2E6E8C3C-9CEE-42A4-BF51-08532C91E556}" destId="{E4932A9F-F9F1-49E6-854C-935E12B657E4}" srcOrd="0" destOrd="0" presId="urn:microsoft.com/office/officeart/2005/8/layout/orgChart1"/>
    <dgm:cxn modelId="{8F27A588-4DCE-4A10-8D08-2B2438C3BF78}" type="presParOf" srcId="{2E6E8C3C-9CEE-42A4-BF51-08532C91E556}" destId="{D7909CB0-E0DA-4453-B34C-02519812ED3A}" srcOrd="1" destOrd="0" presId="urn:microsoft.com/office/officeart/2005/8/layout/orgChart1"/>
    <dgm:cxn modelId="{45476A8F-CFEB-47C2-9535-703F359F3123}" type="presParOf" srcId="{D7909CB0-E0DA-4453-B34C-02519812ED3A}" destId="{10379AE1-4E2D-4632-928B-DA397C7130A8}" srcOrd="0" destOrd="0" presId="urn:microsoft.com/office/officeart/2005/8/layout/orgChart1"/>
    <dgm:cxn modelId="{462A71DD-CB44-4730-9A89-EF867FC462C3}" type="presParOf" srcId="{10379AE1-4E2D-4632-928B-DA397C7130A8}" destId="{C8D48A7B-E8D7-42A1-9EAC-618E696707E9}" srcOrd="0" destOrd="0" presId="urn:microsoft.com/office/officeart/2005/8/layout/orgChart1"/>
    <dgm:cxn modelId="{29F3B486-6EB0-45DF-A4DE-6115A6A70ABD}" type="presParOf" srcId="{10379AE1-4E2D-4632-928B-DA397C7130A8}" destId="{D5D9E3C4-7DB5-43A6-891A-0420D5E3A582}" srcOrd="1" destOrd="0" presId="urn:microsoft.com/office/officeart/2005/8/layout/orgChart1"/>
    <dgm:cxn modelId="{2D9C6184-1E2B-40F5-B202-EAC6EA59C28F}" type="presParOf" srcId="{D7909CB0-E0DA-4453-B34C-02519812ED3A}" destId="{BFA7CF0B-E096-4162-B111-97ADC7CA4588}" srcOrd="1" destOrd="0" presId="urn:microsoft.com/office/officeart/2005/8/layout/orgChart1"/>
    <dgm:cxn modelId="{06E901D5-78D6-41ED-851B-BFA56ACD53F9}" type="presParOf" srcId="{D7909CB0-E0DA-4453-B34C-02519812ED3A}" destId="{45868BF0-C638-4A2E-A7F9-F178E396796C}" srcOrd="2" destOrd="0" presId="urn:microsoft.com/office/officeart/2005/8/layout/orgChart1"/>
    <dgm:cxn modelId="{FFF463C0-1213-404E-BB89-9420B3D74B5E}" type="presParOf" srcId="{45868BF0-C638-4A2E-A7F9-F178E396796C}" destId="{7B1B6E9E-A002-4AAD-A1B5-E1F6532CD106}" srcOrd="0" destOrd="0" presId="urn:microsoft.com/office/officeart/2005/8/layout/orgChart1"/>
    <dgm:cxn modelId="{D9769B6C-B91F-41D4-9046-E7F1A178022F}" type="presParOf" srcId="{45868BF0-C638-4A2E-A7F9-F178E396796C}" destId="{8577C79E-5E9A-46EA-82ED-D4D2DFA48479}" srcOrd="1" destOrd="0" presId="urn:microsoft.com/office/officeart/2005/8/layout/orgChart1"/>
    <dgm:cxn modelId="{DFD4E202-5AF2-43A5-A552-E37BE88CFACB}" type="presParOf" srcId="{8577C79E-5E9A-46EA-82ED-D4D2DFA48479}" destId="{FF31C0FE-43BB-46CF-9AF1-7A54FD032155}" srcOrd="0" destOrd="0" presId="urn:microsoft.com/office/officeart/2005/8/layout/orgChart1"/>
    <dgm:cxn modelId="{4A42521C-AB01-458A-BA4C-610A3D9A2BFF}" type="presParOf" srcId="{FF31C0FE-43BB-46CF-9AF1-7A54FD032155}" destId="{586A8D2F-1CE7-4A7C-AFC0-F7B01853C59B}" srcOrd="0" destOrd="0" presId="urn:microsoft.com/office/officeart/2005/8/layout/orgChart1"/>
    <dgm:cxn modelId="{B804D6BC-626A-44A7-AE34-288FE64AB44B}" type="presParOf" srcId="{FF31C0FE-43BB-46CF-9AF1-7A54FD032155}" destId="{9B424D95-9D42-4E01-9815-1307CB526E46}" srcOrd="1" destOrd="0" presId="urn:microsoft.com/office/officeart/2005/8/layout/orgChart1"/>
    <dgm:cxn modelId="{A362DFBC-EB85-40B5-AF15-CFEAC6A96A3E}" type="presParOf" srcId="{8577C79E-5E9A-46EA-82ED-D4D2DFA48479}" destId="{0E411C86-BE8D-4E3B-A51B-6A14B4871202}" srcOrd="1" destOrd="0" presId="urn:microsoft.com/office/officeart/2005/8/layout/orgChart1"/>
    <dgm:cxn modelId="{59C7F5F4-94B5-4AF4-B616-4F58C68977B4}" type="presParOf" srcId="{8577C79E-5E9A-46EA-82ED-D4D2DFA48479}" destId="{D820B624-7CC9-4A56-AF2A-E0A06801A27D}" srcOrd="2" destOrd="0" presId="urn:microsoft.com/office/officeart/2005/8/layout/orgChart1"/>
    <dgm:cxn modelId="{0B5DB2A6-7AE5-433B-A2CA-D29371A529E7}" type="presParOf" srcId="{2E6E8C3C-9CEE-42A4-BF51-08532C91E556}" destId="{A737334F-A72B-42F4-9A44-1F7185404944}" srcOrd="2" destOrd="0" presId="urn:microsoft.com/office/officeart/2005/8/layout/orgChart1"/>
    <dgm:cxn modelId="{1A8CFA9C-EADC-4745-97A9-8A4A2A691861}" type="presParOf" srcId="{2E6E8C3C-9CEE-42A4-BF51-08532C91E556}" destId="{A72BE00B-502B-49FF-9275-A776ADD65D1C}" srcOrd="3" destOrd="0" presId="urn:microsoft.com/office/officeart/2005/8/layout/orgChart1"/>
    <dgm:cxn modelId="{6EE173C8-414E-4F50-B81C-FFBBECE5A55A}" type="presParOf" srcId="{A72BE00B-502B-49FF-9275-A776ADD65D1C}" destId="{EDCD0A45-5CB3-4049-8BF4-F31842B5F3F3}" srcOrd="0" destOrd="0" presId="urn:microsoft.com/office/officeart/2005/8/layout/orgChart1"/>
    <dgm:cxn modelId="{DF19A1D8-7E1E-44F7-9112-8B34DB923B73}" type="presParOf" srcId="{EDCD0A45-5CB3-4049-8BF4-F31842B5F3F3}" destId="{B0A31176-3AF3-4157-BDBA-7392378E285F}" srcOrd="0" destOrd="0" presId="urn:microsoft.com/office/officeart/2005/8/layout/orgChart1"/>
    <dgm:cxn modelId="{A324A477-7060-41E2-B481-F37677C4B3E0}" type="presParOf" srcId="{EDCD0A45-5CB3-4049-8BF4-F31842B5F3F3}" destId="{BF631034-933E-4E02-90CD-CFBBA4D33628}" srcOrd="1" destOrd="0" presId="urn:microsoft.com/office/officeart/2005/8/layout/orgChart1"/>
    <dgm:cxn modelId="{EBF11E3F-00EB-4DC0-B2FD-05568F0815F4}" type="presParOf" srcId="{A72BE00B-502B-49FF-9275-A776ADD65D1C}" destId="{787FFFA8-A6E2-47F8-BB95-8683CAAA6649}" srcOrd="1" destOrd="0" presId="urn:microsoft.com/office/officeart/2005/8/layout/orgChart1"/>
    <dgm:cxn modelId="{85C0E70A-2BB4-4C5D-A575-1B66E3590FCC}" type="presParOf" srcId="{A72BE00B-502B-49FF-9275-A776ADD65D1C}" destId="{31522392-78F6-45E0-BC5E-BA486F94B688}" srcOrd="2" destOrd="0" presId="urn:microsoft.com/office/officeart/2005/8/layout/orgChart1"/>
    <dgm:cxn modelId="{9F3E62B8-4F95-4B06-9B6D-F6CA5CAED561}" type="presParOf" srcId="{31522392-78F6-45E0-BC5E-BA486F94B688}" destId="{75C420F9-6A18-4FD8-9ED4-FC0B08390398}" srcOrd="0" destOrd="0" presId="urn:microsoft.com/office/officeart/2005/8/layout/orgChart1"/>
    <dgm:cxn modelId="{7C025E06-D1C4-4578-BC8E-F29FBBD9B541}" type="presParOf" srcId="{31522392-78F6-45E0-BC5E-BA486F94B688}" destId="{298FF185-4ADC-4C34-BF56-F61D35098F37}" srcOrd="1" destOrd="0" presId="urn:microsoft.com/office/officeart/2005/8/layout/orgChart1"/>
    <dgm:cxn modelId="{19DA117E-B51B-46D2-B47B-0273A60405A2}" type="presParOf" srcId="{298FF185-4ADC-4C34-BF56-F61D35098F37}" destId="{70011275-8E92-4569-A428-1C832C66D7D7}" srcOrd="0" destOrd="0" presId="urn:microsoft.com/office/officeart/2005/8/layout/orgChart1"/>
    <dgm:cxn modelId="{55778B67-F8A3-484F-AD9A-5FFD5D8E1049}" type="presParOf" srcId="{70011275-8E92-4569-A428-1C832C66D7D7}" destId="{23B88E26-E440-44AD-A679-6E3BC731A18D}" srcOrd="0" destOrd="0" presId="urn:microsoft.com/office/officeart/2005/8/layout/orgChart1"/>
    <dgm:cxn modelId="{D142F817-7AE2-4EBE-A215-F6C06C92F076}" type="presParOf" srcId="{70011275-8E92-4569-A428-1C832C66D7D7}" destId="{F935EBF9-4796-4651-807A-88E276ECC2E7}" srcOrd="1" destOrd="0" presId="urn:microsoft.com/office/officeart/2005/8/layout/orgChart1"/>
    <dgm:cxn modelId="{DF38A082-44F3-4AE5-92E2-19C5444BEFDB}" type="presParOf" srcId="{298FF185-4ADC-4C34-BF56-F61D35098F37}" destId="{AB98939A-5C71-477C-95DB-6ECB7BFBA7B4}" srcOrd="1" destOrd="0" presId="urn:microsoft.com/office/officeart/2005/8/layout/orgChart1"/>
    <dgm:cxn modelId="{28D7D1F6-E175-4B18-9462-DEA13457A7E3}" type="presParOf" srcId="{298FF185-4ADC-4C34-BF56-F61D35098F37}" destId="{F843B1D6-6169-40D9-9F19-53270F04A335}" srcOrd="2" destOrd="0" presId="urn:microsoft.com/office/officeart/2005/8/layout/orgChart1"/>
    <dgm:cxn modelId="{2642EF22-57F1-4671-8815-DA55FEA2E6D0}" type="presParOf" srcId="{3388768A-634F-4B62-B394-36404B965692}" destId="{FD64079B-68D2-41D5-9E49-F25CB39D05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420F9-6A18-4FD8-9ED4-FC0B08390398}">
      <dsp:nvSpPr>
        <dsp:cNvPr id="0" name=""/>
        <dsp:cNvSpPr/>
      </dsp:nvSpPr>
      <dsp:spPr>
        <a:xfrm>
          <a:off x="2340110" y="3239199"/>
          <a:ext cx="129259" cy="566278"/>
        </a:xfrm>
        <a:custGeom>
          <a:avLst/>
          <a:gdLst/>
          <a:ahLst/>
          <a:cxnLst/>
          <a:rect l="0" t="0" r="0" b="0"/>
          <a:pathLst>
            <a:path>
              <a:moveTo>
                <a:pt x="129259" y="0"/>
              </a:moveTo>
              <a:lnTo>
                <a:pt x="129259" y="566278"/>
              </a:lnTo>
              <a:lnTo>
                <a:pt x="0" y="5662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7334F-A72B-42F4-9A44-1F7185404944}">
      <dsp:nvSpPr>
        <dsp:cNvPr id="0" name=""/>
        <dsp:cNvSpPr/>
      </dsp:nvSpPr>
      <dsp:spPr>
        <a:xfrm>
          <a:off x="924413" y="617081"/>
          <a:ext cx="929436" cy="231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4357"/>
              </a:lnTo>
              <a:lnTo>
                <a:pt x="929436" y="23143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B6E9E-A002-4AAD-A1B5-E1F6532CD106}">
      <dsp:nvSpPr>
        <dsp:cNvPr id="0" name=""/>
        <dsp:cNvSpPr/>
      </dsp:nvSpPr>
      <dsp:spPr>
        <a:xfrm>
          <a:off x="2340110" y="1491121"/>
          <a:ext cx="129259" cy="566278"/>
        </a:xfrm>
        <a:custGeom>
          <a:avLst/>
          <a:gdLst/>
          <a:ahLst/>
          <a:cxnLst/>
          <a:rect l="0" t="0" r="0" b="0"/>
          <a:pathLst>
            <a:path>
              <a:moveTo>
                <a:pt x="129259" y="0"/>
              </a:moveTo>
              <a:lnTo>
                <a:pt x="129259" y="566278"/>
              </a:lnTo>
              <a:lnTo>
                <a:pt x="0" y="5662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32A9F-F9F1-49E6-854C-935E12B657E4}">
      <dsp:nvSpPr>
        <dsp:cNvPr id="0" name=""/>
        <dsp:cNvSpPr/>
      </dsp:nvSpPr>
      <dsp:spPr>
        <a:xfrm>
          <a:off x="924413" y="617081"/>
          <a:ext cx="929436" cy="56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6278"/>
              </a:lnTo>
              <a:lnTo>
                <a:pt x="929436" y="5662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D91BA-7D5F-4FF5-92A4-7A05AB600D6D}">
      <dsp:nvSpPr>
        <dsp:cNvPr id="0" name=""/>
        <dsp:cNvSpPr/>
      </dsp:nvSpPr>
      <dsp:spPr>
        <a:xfrm>
          <a:off x="801309" y="1561"/>
          <a:ext cx="1231041" cy="615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Types of Games</a:t>
          </a:r>
          <a:endParaRPr lang="en-US" sz="2100" kern="1200" dirty="0"/>
        </a:p>
      </dsp:txBody>
      <dsp:txXfrm>
        <a:off x="801309" y="1561"/>
        <a:ext cx="1231041" cy="615520"/>
      </dsp:txXfrm>
    </dsp:sp>
    <dsp:sp modelId="{C8D48A7B-E8D7-42A1-9EAC-618E696707E9}">
      <dsp:nvSpPr>
        <dsp:cNvPr id="0" name=""/>
        <dsp:cNvSpPr/>
      </dsp:nvSpPr>
      <dsp:spPr>
        <a:xfrm>
          <a:off x="1853849" y="875600"/>
          <a:ext cx="1231041" cy="615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hlinkClick xmlns:r="http://schemas.openxmlformats.org/officeDocument/2006/relationships" r:id="" action="ppaction://hlinksldjump"/>
            </a:rPr>
            <a:t>Outdoor</a:t>
          </a:r>
          <a:endParaRPr lang="en-US" sz="2100" kern="1200" dirty="0"/>
        </a:p>
      </dsp:txBody>
      <dsp:txXfrm>
        <a:off x="1853849" y="875600"/>
        <a:ext cx="1231041" cy="615520"/>
      </dsp:txXfrm>
    </dsp:sp>
    <dsp:sp modelId="{586A8D2F-1CE7-4A7C-AFC0-F7B01853C59B}">
      <dsp:nvSpPr>
        <dsp:cNvPr id="0" name=""/>
        <dsp:cNvSpPr/>
      </dsp:nvSpPr>
      <dsp:spPr>
        <a:xfrm>
          <a:off x="1109069" y="1749639"/>
          <a:ext cx="1231041" cy="615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hlinkClick xmlns:r="http://schemas.openxmlformats.org/officeDocument/2006/relationships" r:id="" action="ppaction://hlinksldjump"/>
            </a:rPr>
            <a:t>Soccer</a:t>
          </a:r>
          <a:endParaRPr lang="en-US" sz="2100" kern="1200" dirty="0"/>
        </a:p>
      </dsp:txBody>
      <dsp:txXfrm>
        <a:off x="1109069" y="1749639"/>
        <a:ext cx="1231041" cy="615520"/>
      </dsp:txXfrm>
    </dsp:sp>
    <dsp:sp modelId="{B0A31176-3AF3-4157-BDBA-7392378E285F}">
      <dsp:nvSpPr>
        <dsp:cNvPr id="0" name=""/>
        <dsp:cNvSpPr/>
      </dsp:nvSpPr>
      <dsp:spPr>
        <a:xfrm>
          <a:off x="1853849" y="2623678"/>
          <a:ext cx="1231041" cy="615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hlinkClick xmlns:r="http://schemas.openxmlformats.org/officeDocument/2006/relationships" r:id="" action="ppaction://hlinksldjump"/>
            </a:rPr>
            <a:t>Indoor</a:t>
          </a:r>
          <a:endParaRPr lang="en-US" sz="2100" kern="1200" dirty="0"/>
        </a:p>
      </dsp:txBody>
      <dsp:txXfrm>
        <a:off x="1853849" y="2623678"/>
        <a:ext cx="1231041" cy="615520"/>
      </dsp:txXfrm>
    </dsp:sp>
    <dsp:sp modelId="{23B88E26-E440-44AD-A679-6E3BC731A18D}">
      <dsp:nvSpPr>
        <dsp:cNvPr id="0" name=""/>
        <dsp:cNvSpPr/>
      </dsp:nvSpPr>
      <dsp:spPr>
        <a:xfrm>
          <a:off x="1109069" y="3497718"/>
          <a:ext cx="1231041" cy="615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hlinkClick xmlns:r="http://schemas.openxmlformats.org/officeDocument/2006/relationships" r:id="" action="ppaction://noaction"/>
            </a:rPr>
            <a:t>Badminton</a:t>
          </a:r>
          <a:endParaRPr lang="en-US" sz="2100" kern="1200" dirty="0"/>
        </a:p>
      </dsp:txBody>
      <dsp:txXfrm>
        <a:off x="1109069" y="3497718"/>
        <a:ext cx="1231041" cy="615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2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9CC4A-D6B8-401F-B69D-FABACAEBC89F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8AB76C-FE4E-42F9-A904-4B0D00A1D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9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9CC4A-D6B8-401F-B69D-FABACAEBC89F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8AB76C-FE4E-42F9-A904-4B0D00A1D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8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9CC4A-D6B8-401F-B69D-FABACAEBC89F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8AB76C-FE4E-42F9-A904-4B0D00A1D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9CC4A-D6B8-401F-B69D-FABACAEBC89F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8AB76C-FE4E-42F9-A904-4B0D00A1D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6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9CC4A-D6B8-401F-B69D-FABACAEBC89F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8AB76C-FE4E-42F9-A904-4B0D00A1D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7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9CC4A-D6B8-401F-B69D-FABACAEBC89F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8AB76C-FE4E-42F9-A904-4B0D00A1D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9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9CC4A-D6B8-401F-B69D-FABACAEBC89F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8AB76C-FE4E-42F9-A904-4B0D00A1D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5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9CC4A-D6B8-401F-B69D-FABACAEBC89F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8AB76C-FE4E-42F9-A904-4B0D00A1D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5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9CC4A-D6B8-401F-B69D-FABACAEBC89F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8AB76C-FE4E-42F9-A904-4B0D00A1D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3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9CC4A-D6B8-401F-B69D-FABACAEBC89F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8AB76C-FE4E-42F9-A904-4B0D00A1D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5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9"/>
            <a:ext cx="9144000" cy="685193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638800" y="152400"/>
            <a:ext cx="3276600" cy="584775"/>
          </a:xfrm>
          <a:prstGeom prst="rect">
            <a:avLst/>
          </a:prstGeom>
          <a:noFill/>
          <a:ln w="47625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TYPES OF GAMES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752600" y="1219200"/>
            <a:ext cx="6908800" cy="0"/>
          </a:xfrm>
          <a:prstGeom prst="line">
            <a:avLst/>
          </a:prstGeom>
          <a:ln w="47625">
            <a:solidFill>
              <a:srgbClr val="FFFF00"/>
            </a:solidFill>
          </a:ln>
          <a:effectLst>
            <a:outerShdw blurRad="50800" dist="50800" dir="5400000" algn="ctr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ction Button: End 16">
            <a:hlinkClick r:id="" action="ppaction://hlinkshowjump?jump=lastslide" highlightClick="1"/>
          </p:cNvPr>
          <p:cNvSpPr/>
          <p:nvPr userDrawn="1"/>
        </p:nvSpPr>
        <p:spPr>
          <a:xfrm>
            <a:off x="8745455" y="6400800"/>
            <a:ext cx="256822" cy="304800"/>
          </a:xfrm>
          <a:prstGeom prst="actionButtonEnd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 userDrawn="1"/>
        </p:nvSpPr>
        <p:spPr>
          <a:xfrm>
            <a:off x="8328390" y="6401250"/>
            <a:ext cx="400050" cy="305699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 userDrawn="1"/>
        </p:nvSpPr>
        <p:spPr>
          <a:xfrm>
            <a:off x="7943156" y="6401250"/>
            <a:ext cx="385233" cy="305699"/>
          </a:xfrm>
          <a:prstGeom prst="actionButtonBackPrevious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eginning 19">
            <a:hlinkClick r:id="" action="ppaction://hlinkshowjump?jump=firstslide" highlightClick="1"/>
          </p:cNvPr>
          <p:cNvSpPr/>
          <p:nvPr userDrawn="1"/>
        </p:nvSpPr>
        <p:spPr>
          <a:xfrm>
            <a:off x="7627266" y="6402149"/>
            <a:ext cx="296333" cy="304800"/>
          </a:xfrm>
          <a:prstGeom prst="actionButtonBeginning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 userDrawn="1"/>
        </p:nvSpPr>
        <p:spPr>
          <a:xfrm>
            <a:off x="7271666" y="6413613"/>
            <a:ext cx="355600" cy="30480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6"/>
            <a:ext cx="2524125" cy="149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8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" y="1676400"/>
            <a:ext cx="449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WELCOME!</a:t>
            </a:r>
          </a:p>
          <a:p>
            <a:endParaRPr lang="en-US" i="1" dirty="0" smtClean="0">
              <a:solidFill>
                <a:srgbClr val="FFFF00"/>
              </a:solidFill>
            </a:endParaRPr>
          </a:p>
          <a:p>
            <a:r>
              <a:rPr lang="en-US" i="1" dirty="0" smtClean="0">
                <a:solidFill>
                  <a:srgbClr val="FFFF00"/>
                </a:solidFill>
              </a:rPr>
              <a:t>This is a module to teach you all about the different types of games.</a:t>
            </a:r>
          </a:p>
          <a:p>
            <a:endParaRPr lang="en-US" i="1" dirty="0" smtClean="0">
              <a:solidFill>
                <a:srgbClr val="FFFF00"/>
              </a:solidFill>
            </a:endParaRPr>
          </a:p>
          <a:p>
            <a:r>
              <a:rPr lang="en-US" i="1" dirty="0" smtClean="0">
                <a:solidFill>
                  <a:srgbClr val="FFFF00"/>
                </a:solidFill>
              </a:rPr>
              <a:t>This knowledge may help you decide which type of game you can choose.</a:t>
            </a:r>
          </a:p>
          <a:p>
            <a:endParaRPr lang="en-US" i="1" dirty="0" smtClean="0">
              <a:solidFill>
                <a:srgbClr val="FFFF00"/>
              </a:solidFill>
            </a:endParaRPr>
          </a:p>
          <a:p>
            <a:r>
              <a:rPr lang="en-US" i="1" dirty="0" smtClean="0">
                <a:solidFill>
                  <a:srgbClr val="FFFF00"/>
                </a:solidFill>
              </a:rPr>
              <a:t>Click a particular topic in the Navigation Map on the right to go to a particular topic.</a:t>
            </a:r>
          </a:p>
          <a:p>
            <a:endParaRPr lang="en-US" i="1" dirty="0" smtClean="0">
              <a:solidFill>
                <a:srgbClr val="FFFF00"/>
              </a:solidFill>
            </a:endParaRPr>
          </a:p>
          <a:p>
            <a:r>
              <a:rPr lang="en-US" i="1" dirty="0" smtClean="0">
                <a:solidFill>
                  <a:srgbClr val="FFFF00"/>
                </a:solidFill>
              </a:rPr>
              <a:t>Or use the navigation buttons at the bottom right to move between the pages or to return to this Home page.</a:t>
            </a:r>
          </a:p>
          <a:p>
            <a:endParaRPr lang="en-US" i="1" dirty="0" smtClean="0">
              <a:solidFill>
                <a:srgbClr val="FFFF00"/>
              </a:solidFill>
            </a:endParaRPr>
          </a:p>
          <a:p>
            <a:r>
              <a:rPr lang="en-US" i="1" dirty="0" smtClean="0">
                <a:solidFill>
                  <a:srgbClr val="FFFF00"/>
                </a:solidFill>
              </a:rPr>
              <a:t>Enjoy the module!</a:t>
            </a:r>
            <a:endParaRPr lang="en-US" i="1" dirty="0">
              <a:solidFill>
                <a:srgbClr val="FFFF00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982491221"/>
              </p:ext>
            </p:extLst>
          </p:nvPr>
        </p:nvGraphicFramePr>
        <p:xfrm>
          <a:off x="5257800" y="1371600"/>
          <a:ext cx="3886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678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7162800" cy="2438400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OUTDOOR </a:t>
            </a:r>
          </a:p>
          <a:p>
            <a:endParaRPr lang="en-US" sz="1400" dirty="0" smtClean="0"/>
          </a:p>
          <a:p>
            <a:r>
              <a:rPr lang="en-US" sz="1400" b="1" dirty="0" smtClean="0">
                <a:solidFill>
                  <a:srgbClr val="FFFF00"/>
                </a:solidFill>
              </a:rPr>
              <a:t>Generally outdoor games are more robust.</a:t>
            </a:r>
          </a:p>
          <a:p>
            <a:endParaRPr lang="en-US" sz="1400" b="1" dirty="0" smtClean="0">
              <a:solidFill>
                <a:srgbClr val="FFFF00"/>
              </a:solidFill>
            </a:endParaRPr>
          </a:p>
          <a:p>
            <a:r>
              <a:rPr lang="en-US" sz="1400" b="1" dirty="0" smtClean="0">
                <a:solidFill>
                  <a:srgbClr val="FFFF00"/>
                </a:solidFill>
              </a:rPr>
              <a:t>They are played in large numbers of players.</a:t>
            </a:r>
          </a:p>
          <a:p>
            <a:endParaRPr lang="en-US" sz="1400" b="1" dirty="0" smtClean="0">
              <a:solidFill>
                <a:srgbClr val="FFFF00"/>
              </a:solidFill>
            </a:endParaRPr>
          </a:p>
          <a:p>
            <a:r>
              <a:rPr lang="en-US" sz="1400" b="1" dirty="0" smtClean="0">
                <a:solidFill>
                  <a:srgbClr val="FFFF00"/>
                </a:solidFill>
              </a:rPr>
              <a:t>They are a team game.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346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18"/>
            <a:ext cx="7010400" cy="2773363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SOCCER</a:t>
            </a:r>
          </a:p>
          <a:p>
            <a:endParaRPr lang="en-US" sz="1400" dirty="0" smtClean="0"/>
          </a:p>
          <a:p>
            <a:r>
              <a:rPr lang="en-US" sz="1400" b="1" dirty="0" smtClean="0">
                <a:solidFill>
                  <a:srgbClr val="FFFF00"/>
                </a:solidFill>
              </a:rPr>
              <a:t>Soccer is played by 11 players per team. </a:t>
            </a:r>
          </a:p>
          <a:p>
            <a:endParaRPr lang="en-US" sz="1400" b="1" dirty="0" smtClean="0">
              <a:solidFill>
                <a:srgbClr val="FFFF00"/>
              </a:solidFill>
            </a:endParaRPr>
          </a:p>
          <a:p>
            <a:r>
              <a:rPr lang="en-US" sz="1400" b="1" dirty="0" smtClean="0">
                <a:solidFill>
                  <a:srgbClr val="FFFF00"/>
                </a:solidFill>
              </a:rPr>
              <a:t>This is a team game where everyone need to give their best.</a:t>
            </a:r>
          </a:p>
          <a:p>
            <a:endParaRPr lang="en-US" sz="1400" b="1" dirty="0" smtClean="0">
              <a:solidFill>
                <a:srgbClr val="FFFF00"/>
              </a:solidFill>
            </a:endParaRPr>
          </a:p>
          <a:p>
            <a:r>
              <a:rPr lang="en-US" sz="1400" b="1" dirty="0" smtClean="0">
                <a:solidFill>
                  <a:srgbClr val="FFFF00"/>
                </a:solidFill>
              </a:rPr>
              <a:t>They need 2 goalpost and 2 </a:t>
            </a:r>
            <a:r>
              <a:rPr lang="en-US" sz="1400" b="1" dirty="0" err="1" smtClean="0">
                <a:solidFill>
                  <a:srgbClr val="FFFF00"/>
                </a:solidFill>
              </a:rPr>
              <a:t>refree</a:t>
            </a:r>
            <a:r>
              <a:rPr lang="en-US" sz="1400" b="1" dirty="0" smtClean="0">
                <a:solidFill>
                  <a:srgbClr val="FFFF00"/>
                </a:solidFill>
              </a:rPr>
              <a:t> to officiate the game.</a:t>
            </a:r>
          </a:p>
          <a:p>
            <a:endParaRPr lang="en-US" sz="1400" b="1" dirty="0" smtClean="0">
              <a:solidFill>
                <a:srgbClr val="FFFF00"/>
              </a:solidFill>
            </a:endParaRPr>
          </a:p>
        </p:txBody>
      </p:sp>
      <p:pic>
        <p:nvPicPr>
          <p:cNvPr id="5" name="barking_dog_1M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12983" y="3276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0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6400800" cy="4144963"/>
          </a:xfrm>
        </p:spPr>
        <p:txBody>
          <a:bodyPr/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INDOOR</a:t>
            </a:r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FFFF00"/>
                </a:solidFill>
              </a:rPr>
              <a:t>Indoor games are not robust as there are no contacts among players. </a:t>
            </a:r>
          </a:p>
          <a:p>
            <a:endParaRPr lang="en-US" sz="1600" b="1" dirty="0" smtClean="0">
              <a:solidFill>
                <a:srgbClr val="FFFF00"/>
              </a:solidFill>
            </a:endParaRPr>
          </a:p>
          <a:p>
            <a:r>
              <a:rPr lang="en-US" sz="1600" b="1" dirty="0" smtClean="0">
                <a:solidFill>
                  <a:srgbClr val="FFFF00"/>
                </a:solidFill>
              </a:rPr>
              <a:t>Generally you need small numbers of players.</a:t>
            </a:r>
          </a:p>
          <a:p>
            <a:endParaRPr lang="en-US" sz="1600" b="1" dirty="0" smtClean="0">
              <a:solidFill>
                <a:srgbClr val="FFFF00"/>
              </a:solidFill>
            </a:endParaRPr>
          </a:p>
          <a:p>
            <a:endParaRPr lang="en-US" sz="1600" b="1" dirty="0" smtClean="0">
              <a:solidFill>
                <a:srgbClr val="FFFF00"/>
              </a:solidFill>
            </a:endParaRPr>
          </a:p>
          <a:p>
            <a:endParaRPr lang="en-US" sz="1600" b="1" dirty="0" smtClean="0">
              <a:solidFill>
                <a:srgbClr val="FFFF00"/>
              </a:solidFill>
            </a:endParaRPr>
          </a:p>
          <a:p>
            <a:endParaRPr lang="en-US" sz="1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5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58000" cy="4525963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</a:rPr>
              <a:t>BADMINTON</a:t>
            </a:r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FFFF00"/>
                </a:solidFill>
              </a:rPr>
              <a:t>Badminton is not a tough game although you can get tired from stretching. </a:t>
            </a:r>
          </a:p>
          <a:p>
            <a:endParaRPr lang="en-US" sz="1600" b="1" dirty="0" smtClean="0">
              <a:solidFill>
                <a:srgbClr val="FFFF00"/>
              </a:solidFill>
            </a:endParaRPr>
          </a:p>
          <a:p>
            <a:r>
              <a:rPr lang="en-US" sz="1600" b="1" dirty="0" smtClean="0">
                <a:solidFill>
                  <a:srgbClr val="FFFF00"/>
                </a:solidFill>
              </a:rPr>
              <a:t>However, you can have muscle pull if you stretch too much without warm-ups.</a:t>
            </a:r>
          </a:p>
          <a:p>
            <a:endParaRPr lang="en-US" sz="1600" b="1" dirty="0" smtClean="0">
              <a:solidFill>
                <a:srgbClr val="FFFF00"/>
              </a:solidFill>
            </a:endParaRP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7303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192</Words>
  <Application>Microsoft Office PowerPoint</Application>
  <PresentationFormat>On-screen Show (4:3)</PresentationFormat>
  <Paragraphs>42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Magdelene</dc:creator>
  <cp:lastModifiedBy>Magdelene</cp:lastModifiedBy>
  <cp:revision>24</cp:revision>
  <dcterms:created xsi:type="dcterms:W3CDTF">2013-10-11T02:30:35Z</dcterms:created>
  <dcterms:modified xsi:type="dcterms:W3CDTF">2013-10-11T08:06:40Z</dcterms:modified>
</cp:coreProperties>
</file>