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4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2768B-8602-4315-8BDF-B671DA14348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1E9A76-F088-4024-B70D-F53AAC84F153}">
      <dgm:prSet phldrT="[Text]" custT="1"/>
      <dgm:spPr/>
      <dgm:t>
        <a:bodyPr/>
        <a:lstStyle/>
        <a:p>
          <a:r>
            <a:rPr lang="en-US" sz="2400" dirty="0" smtClean="0">
              <a:hlinkClick xmlns:r="http://schemas.openxmlformats.org/officeDocument/2006/relationships" r:id="rId1" action="ppaction://hlinksldjump"/>
            </a:rPr>
            <a:t>CAT1</a:t>
          </a:r>
          <a:endParaRPr lang="en-US" sz="2400" dirty="0"/>
        </a:p>
      </dgm:t>
    </dgm:pt>
    <dgm:pt modelId="{A812C0F0-5E59-4457-A24F-C2302AFC9EE4}" type="parTrans" cxnId="{0B35C9BB-0CB6-4E11-A15D-A5634F97863C}">
      <dgm:prSet/>
      <dgm:spPr/>
      <dgm:t>
        <a:bodyPr/>
        <a:lstStyle/>
        <a:p>
          <a:endParaRPr lang="en-US"/>
        </a:p>
      </dgm:t>
    </dgm:pt>
    <dgm:pt modelId="{A674073D-5FAE-43C4-9DE8-BAA3883E3088}" type="sibTrans" cxnId="{0B35C9BB-0CB6-4E11-A15D-A5634F97863C}">
      <dgm:prSet/>
      <dgm:spPr/>
      <dgm:t>
        <a:bodyPr/>
        <a:lstStyle/>
        <a:p>
          <a:endParaRPr lang="en-US"/>
        </a:p>
      </dgm:t>
    </dgm:pt>
    <dgm:pt modelId="{6BEABE32-5B4F-4402-9C6D-8F06D010C12B}" type="asst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2" action="ppaction://hlinksldjump"/>
            </a:rPr>
            <a:t>CAT2</a:t>
          </a:r>
          <a:endParaRPr lang="en-US" dirty="0"/>
        </a:p>
      </dgm:t>
    </dgm:pt>
    <dgm:pt modelId="{DE56248D-2BB2-4955-BB45-CD86E8903702}" type="parTrans" cxnId="{FBCB12ED-2E66-40F8-90D6-6D68443DEAF7}">
      <dgm:prSet/>
      <dgm:spPr/>
      <dgm:t>
        <a:bodyPr/>
        <a:lstStyle/>
        <a:p>
          <a:endParaRPr lang="en-US"/>
        </a:p>
      </dgm:t>
    </dgm:pt>
    <dgm:pt modelId="{868D773B-E3C5-48E0-927C-B81A386FA64D}" type="sibTrans" cxnId="{FBCB12ED-2E66-40F8-90D6-6D68443DEAF7}">
      <dgm:prSet/>
      <dgm:spPr/>
      <dgm:t>
        <a:bodyPr/>
        <a:lstStyle/>
        <a:p>
          <a:endParaRPr lang="en-US"/>
        </a:p>
      </dgm:t>
    </dgm:pt>
    <dgm:pt modelId="{A1567933-FFBB-47DC-B9DF-DA9B4B75DAC7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3" action="ppaction://hlinksldjump"/>
            </a:rPr>
            <a:t>DOG</a:t>
          </a:r>
          <a:endParaRPr lang="en-US" dirty="0"/>
        </a:p>
      </dgm:t>
    </dgm:pt>
    <dgm:pt modelId="{8EE4645C-5E35-4C83-8EC5-4FBB29CA3891}" type="parTrans" cxnId="{E642DA71-A0AD-4E63-93A0-C6BADA9B9960}">
      <dgm:prSet/>
      <dgm:spPr/>
      <dgm:t>
        <a:bodyPr/>
        <a:lstStyle/>
        <a:p>
          <a:endParaRPr lang="en-US"/>
        </a:p>
      </dgm:t>
    </dgm:pt>
    <dgm:pt modelId="{A3E575EF-E780-4651-BA3A-4ABD481316BA}" type="sibTrans" cxnId="{E642DA71-A0AD-4E63-93A0-C6BADA9B9960}">
      <dgm:prSet/>
      <dgm:spPr/>
      <dgm:t>
        <a:bodyPr/>
        <a:lstStyle/>
        <a:p>
          <a:endParaRPr lang="en-US"/>
        </a:p>
      </dgm:t>
    </dgm:pt>
    <dgm:pt modelId="{A5BC2B6A-E4E2-425B-A384-5F2A9B47B88B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4" action="ppaction://hlinksldjump"/>
            </a:rPr>
            <a:t>DOG1</a:t>
          </a:r>
          <a:endParaRPr lang="en-US" dirty="0"/>
        </a:p>
      </dgm:t>
    </dgm:pt>
    <dgm:pt modelId="{43D908E7-A406-4783-9A59-858079848A05}" type="parTrans" cxnId="{E1EDD18C-D342-45E9-9805-53B309B420ED}">
      <dgm:prSet/>
      <dgm:spPr/>
      <dgm:t>
        <a:bodyPr/>
        <a:lstStyle/>
        <a:p>
          <a:endParaRPr lang="en-US"/>
        </a:p>
      </dgm:t>
    </dgm:pt>
    <dgm:pt modelId="{5517CF0D-95E4-4B92-A41D-ADA5373710C9}" type="sibTrans" cxnId="{E1EDD18C-D342-45E9-9805-53B309B420ED}">
      <dgm:prSet/>
      <dgm:spPr/>
      <dgm:t>
        <a:bodyPr/>
        <a:lstStyle/>
        <a:p>
          <a:endParaRPr lang="en-US"/>
        </a:p>
      </dgm:t>
    </dgm:pt>
    <dgm:pt modelId="{F1FA7235-D313-4CD8-9677-EE3C0F1E6FDE}">
      <dgm:prSet phldrT="[Text]"/>
      <dgm:spPr/>
      <dgm:t>
        <a:bodyPr/>
        <a:lstStyle/>
        <a:p>
          <a:r>
            <a:rPr lang="en-US" dirty="0" smtClean="0"/>
            <a:t>DOG2</a:t>
          </a:r>
          <a:endParaRPr lang="en-US" dirty="0"/>
        </a:p>
      </dgm:t>
    </dgm:pt>
    <dgm:pt modelId="{D85F1665-1120-455E-9CAF-499F48707FBB}" type="parTrans" cxnId="{2650E163-10A5-40A7-90C6-519BE727D818}">
      <dgm:prSet/>
      <dgm:spPr/>
      <dgm:t>
        <a:bodyPr/>
        <a:lstStyle/>
        <a:p>
          <a:endParaRPr lang="en-US"/>
        </a:p>
      </dgm:t>
    </dgm:pt>
    <dgm:pt modelId="{2A923C27-E622-4A08-8D12-75C43DB58E24}" type="sibTrans" cxnId="{2650E163-10A5-40A7-90C6-519BE727D818}">
      <dgm:prSet/>
      <dgm:spPr/>
      <dgm:t>
        <a:bodyPr/>
        <a:lstStyle/>
        <a:p>
          <a:endParaRPr lang="en-US"/>
        </a:p>
      </dgm:t>
    </dgm:pt>
    <dgm:pt modelId="{C3B2C9A6-D157-494E-8C04-199210C83A88}" type="pres">
      <dgm:prSet presAssocID="{6252768B-8602-4315-8BDF-B671DA1434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0A9CE21-004A-4550-9D20-71AFB6AEAF50}" type="pres">
      <dgm:prSet presAssocID="{0A1E9A76-F088-4024-B70D-F53AAC84F153}" presName="hierRoot1" presStyleCnt="0">
        <dgm:presLayoutVars>
          <dgm:hierBranch val="init"/>
        </dgm:presLayoutVars>
      </dgm:prSet>
      <dgm:spPr/>
    </dgm:pt>
    <dgm:pt modelId="{67A9A5FA-5451-484A-8F58-08C1E1FBE71A}" type="pres">
      <dgm:prSet presAssocID="{0A1E9A76-F088-4024-B70D-F53AAC84F153}" presName="rootComposite1" presStyleCnt="0"/>
      <dgm:spPr/>
    </dgm:pt>
    <dgm:pt modelId="{F07D7C21-9B18-492C-A1E4-98EC1473EC73}" type="pres">
      <dgm:prSet presAssocID="{0A1E9A76-F088-4024-B70D-F53AAC84F15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DC5960-3E05-4DC9-9FB0-12C7E55DE4DE}" type="pres">
      <dgm:prSet presAssocID="{0A1E9A76-F088-4024-B70D-F53AAC84F153}" presName="rootConnector1" presStyleLbl="node1" presStyleIdx="0" presStyleCnt="0"/>
      <dgm:spPr/>
    </dgm:pt>
    <dgm:pt modelId="{4FD4723E-4E21-4E55-A169-F47A2D076E79}" type="pres">
      <dgm:prSet presAssocID="{0A1E9A76-F088-4024-B70D-F53AAC84F153}" presName="hierChild2" presStyleCnt="0"/>
      <dgm:spPr/>
    </dgm:pt>
    <dgm:pt modelId="{ACEB0A19-E15A-4A44-99D2-63A1452376ED}" type="pres">
      <dgm:prSet presAssocID="{8EE4645C-5E35-4C83-8EC5-4FBB29CA3891}" presName="Name37" presStyleLbl="parChTrans1D2" presStyleIdx="0" presStyleCnt="4"/>
      <dgm:spPr/>
    </dgm:pt>
    <dgm:pt modelId="{DA46A539-73A4-4A64-B820-F8AFB500ADE3}" type="pres">
      <dgm:prSet presAssocID="{A1567933-FFBB-47DC-B9DF-DA9B4B75DAC7}" presName="hierRoot2" presStyleCnt="0">
        <dgm:presLayoutVars>
          <dgm:hierBranch val="init"/>
        </dgm:presLayoutVars>
      </dgm:prSet>
      <dgm:spPr/>
    </dgm:pt>
    <dgm:pt modelId="{28068C02-DFE6-4C73-8426-388CB58251D5}" type="pres">
      <dgm:prSet presAssocID="{A1567933-FFBB-47DC-B9DF-DA9B4B75DAC7}" presName="rootComposite" presStyleCnt="0"/>
      <dgm:spPr/>
    </dgm:pt>
    <dgm:pt modelId="{BE72D2F5-7A9E-4751-804E-4CCC57181F4E}" type="pres">
      <dgm:prSet presAssocID="{A1567933-FFBB-47DC-B9DF-DA9B4B75DAC7}" presName="rootText" presStyleLbl="node2" presStyleIdx="0" presStyleCnt="3">
        <dgm:presLayoutVars>
          <dgm:chPref val="3"/>
        </dgm:presLayoutVars>
      </dgm:prSet>
      <dgm:spPr/>
    </dgm:pt>
    <dgm:pt modelId="{23E6575B-2D16-46D1-9683-4612224BA5D5}" type="pres">
      <dgm:prSet presAssocID="{A1567933-FFBB-47DC-B9DF-DA9B4B75DAC7}" presName="rootConnector" presStyleLbl="node2" presStyleIdx="0" presStyleCnt="3"/>
      <dgm:spPr/>
    </dgm:pt>
    <dgm:pt modelId="{0F38C851-93D2-488D-BC01-DBC53766149F}" type="pres">
      <dgm:prSet presAssocID="{A1567933-FFBB-47DC-B9DF-DA9B4B75DAC7}" presName="hierChild4" presStyleCnt="0"/>
      <dgm:spPr/>
    </dgm:pt>
    <dgm:pt modelId="{0DBFDD40-34F5-461B-85A5-06BFD90B60A4}" type="pres">
      <dgm:prSet presAssocID="{A1567933-FFBB-47DC-B9DF-DA9B4B75DAC7}" presName="hierChild5" presStyleCnt="0"/>
      <dgm:spPr/>
    </dgm:pt>
    <dgm:pt modelId="{2F8E7BDF-B99A-42CE-8248-681FC2950F56}" type="pres">
      <dgm:prSet presAssocID="{43D908E7-A406-4783-9A59-858079848A05}" presName="Name37" presStyleLbl="parChTrans1D2" presStyleIdx="1" presStyleCnt="4"/>
      <dgm:spPr/>
    </dgm:pt>
    <dgm:pt modelId="{506A2984-6D4E-440E-871C-FE934CF0C196}" type="pres">
      <dgm:prSet presAssocID="{A5BC2B6A-E4E2-425B-A384-5F2A9B47B88B}" presName="hierRoot2" presStyleCnt="0">
        <dgm:presLayoutVars>
          <dgm:hierBranch val="init"/>
        </dgm:presLayoutVars>
      </dgm:prSet>
      <dgm:spPr/>
    </dgm:pt>
    <dgm:pt modelId="{19C9736C-B4C1-4E82-A34A-6D949E049E6C}" type="pres">
      <dgm:prSet presAssocID="{A5BC2B6A-E4E2-425B-A384-5F2A9B47B88B}" presName="rootComposite" presStyleCnt="0"/>
      <dgm:spPr/>
    </dgm:pt>
    <dgm:pt modelId="{8B846F94-22EF-4783-8FA4-DE65224C4AC8}" type="pres">
      <dgm:prSet presAssocID="{A5BC2B6A-E4E2-425B-A384-5F2A9B47B88B}" presName="rootText" presStyleLbl="node2" presStyleIdx="1" presStyleCnt="3">
        <dgm:presLayoutVars>
          <dgm:chPref val="3"/>
        </dgm:presLayoutVars>
      </dgm:prSet>
      <dgm:spPr/>
    </dgm:pt>
    <dgm:pt modelId="{199018B5-1138-49F8-AF0E-0B7ABCA18A9F}" type="pres">
      <dgm:prSet presAssocID="{A5BC2B6A-E4E2-425B-A384-5F2A9B47B88B}" presName="rootConnector" presStyleLbl="node2" presStyleIdx="1" presStyleCnt="3"/>
      <dgm:spPr/>
    </dgm:pt>
    <dgm:pt modelId="{140A14DB-5129-4AA4-89F1-45B8C43977C6}" type="pres">
      <dgm:prSet presAssocID="{A5BC2B6A-E4E2-425B-A384-5F2A9B47B88B}" presName="hierChild4" presStyleCnt="0"/>
      <dgm:spPr/>
    </dgm:pt>
    <dgm:pt modelId="{7BF13151-B315-4CFA-BB92-8E3DF38C16CE}" type="pres">
      <dgm:prSet presAssocID="{A5BC2B6A-E4E2-425B-A384-5F2A9B47B88B}" presName="hierChild5" presStyleCnt="0"/>
      <dgm:spPr/>
    </dgm:pt>
    <dgm:pt modelId="{2A32685F-E404-4930-B7C5-4E9A0F6CC5CD}" type="pres">
      <dgm:prSet presAssocID="{D85F1665-1120-455E-9CAF-499F48707FBB}" presName="Name37" presStyleLbl="parChTrans1D2" presStyleIdx="2" presStyleCnt="4"/>
      <dgm:spPr/>
    </dgm:pt>
    <dgm:pt modelId="{0A1EDE26-0690-4729-9F79-82FF1F80709A}" type="pres">
      <dgm:prSet presAssocID="{F1FA7235-D313-4CD8-9677-EE3C0F1E6FDE}" presName="hierRoot2" presStyleCnt="0">
        <dgm:presLayoutVars>
          <dgm:hierBranch val="init"/>
        </dgm:presLayoutVars>
      </dgm:prSet>
      <dgm:spPr/>
    </dgm:pt>
    <dgm:pt modelId="{CC8C8DD9-6935-492B-81A0-C012E036BB3F}" type="pres">
      <dgm:prSet presAssocID="{F1FA7235-D313-4CD8-9677-EE3C0F1E6FDE}" presName="rootComposite" presStyleCnt="0"/>
      <dgm:spPr/>
    </dgm:pt>
    <dgm:pt modelId="{D20AEB90-6092-4FC3-A881-AD87E01695C1}" type="pres">
      <dgm:prSet presAssocID="{F1FA7235-D313-4CD8-9677-EE3C0F1E6FDE}" presName="rootText" presStyleLbl="node2" presStyleIdx="2" presStyleCnt="3">
        <dgm:presLayoutVars>
          <dgm:chPref val="3"/>
        </dgm:presLayoutVars>
      </dgm:prSet>
      <dgm:spPr/>
    </dgm:pt>
    <dgm:pt modelId="{766D3960-2B9E-4FD8-974A-B77C481D04D3}" type="pres">
      <dgm:prSet presAssocID="{F1FA7235-D313-4CD8-9677-EE3C0F1E6FDE}" presName="rootConnector" presStyleLbl="node2" presStyleIdx="2" presStyleCnt="3"/>
      <dgm:spPr/>
    </dgm:pt>
    <dgm:pt modelId="{04619599-62D2-4828-AF46-3A9A5C02068D}" type="pres">
      <dgm:prSet presAssocID="{F1FA7235-D313-4CD8-9677-EE3C0F1E6FDE}" presName="hierChild4" presStyleCnt="0"/>
      <dgm:spPr/>
    </dgm:pt>
    <dgm:pt modelId="{77B2AE97-774B-47A0-B9DF-1ECFD8D9AAED}" type="pres">
      <dgm:prSet presAssocID="{F1FA7235-D313-4CD8-9677-EE3C0F1E6FDE}" presName="hierChild5" presStyleCnt="0"/>
      <dgm:spPr/>
    </dgm:pt>
    <dgm:pt modelId="{D59CDC6D-BD41-4D96-97CC-17B6D3FE4B99}" type="pres">
      <dgm:prSet presAssocID="{0A1E9A76-F088-4024-B70D-F53AAC84F153}" presName="hierChild3" presStyleCnt="0"/>
      <dgm:spPr/>
    </dgm:pt>
    <dgm:pt modelId="{7D28A0D2-6B97-466C-B0D8-FABB76E77E2D}" type="pres">
      <dgm:prSet presAssocID="{DE56248D-2BB2-4955-BB45-CD86E8903702}" presName="Name111" presStyleLbl="parChTrans1D2" presStyleIdx="3" presStyleCnt="4"/>
      <dgm:spPr/>
    </dgm:pt>
    <dgm:pt modelId="{B2901434-C204-461B-868D-C3AAD89154F5}" type="pres">
      <dgm:prSet presAssocID="{6BEABE32-5B4F-4402-9C6D-8F06D010C12B}" presName="hierRoot3" presStyleCnt="0">
        <dgm:presLayoutVars>
          <dgm:hierBranch val="init"/>
        </dgm:presLayoutVars>
      </dgm:prSet>
      <dgm:spPr/>
    </dgm:pt>
    <dgm:pt modelId="{5BA5B161-0771-4684-8C5F-196C82559656}" type="pres">
      <dgm:prSet presAssocID="{6BEABE32-5B4F-4402-9C6D-8F06D010C12B}" presName="rootComposite3" presStyleCnt="0"/>
      <dgm:spPr/>
    </dgm:pt>
    <dgm:pt modelId="{494B52A4-1BAE-4E23-A8E4-682A5CE93017}" type="pres">
      <dgm:prSet presAssocID="{6BEABE32-5B4F-4402-9C6D-8F06D010C12B}" presName="rootText3" presStyleLbl="asst1" presStyleIdx="0" presStyleCnt="1">
        <dgm:presLayoutVars>
          <dgm:chPref val="3"/>
        </dgm:presLayoutVars>
      </dgm:prSet>
      <dgm:spPr/>
    </dgm:pt>
    <dgm:pt modelId="{47890667-1FEE-46B9-B128-0C240DFFA88C}" type="pres">
      <dgm:prSet presAssocID="{6BEABE32-5B4F-4402-9C6D-8F06D010C12B}" presName="rootConnector3" presStyleLbl="asst1" presStyleIdx="0" presStyleCnt="1"/>
      <dgm:spPr/>
    </dgm:pt>
    <dgm:pt modelId="{00DC56F9-0CE2-4278-AAAE-28357A0AF444}" type="pres">
      <dgm:prSet presAssocID="{6BEABE32-5B4F-4402-9C6D-8F06D010C12B}" presName="hierChild6" presStyleCnt="0"/>
      <dgm:spPr/>
    </dgm:pt>
    <dgm:pt modelId="{02057BD6-94A6-4AFB-A9C7-A1DBF48DAA84}" type="pres">
      <dgm:prSet presAssocID="{6BEABE32-5B4F-4402-9C6D-8F06D010C12B}" presName="hierChild7" presStyleCnt="0"/>
      <dgm:spPr/>
    </dgm:pt>
  </dgm:ptLst>
  <dgm:cxnLst>
    <dgm:cxn modelId="{2650E163-10A5-40A7-90C6-519BE727D818}" srcId="{0A1E9A76-F088-4024-B70D-F53AAC84F153}" destId="{F1FA7235-D313-4CD8-9677-EE3C0F1E6FDE}" srcOrd="3" destOrd="0" parTransId="{D85F1665-1120-455E-9CAF-499F48707FBB}" sibTransId="{2A923C27-E622-4A08-8D12-75C43DB58E24}"/>
    <dgm:cxn modelId="{4730D814-AC42-4947-A6AF-43B6BE830A7E}" type="presOf" srcId="{A1567933-FFBB-47DC-B9DF-DA9B4B75DAC7}" destId="{BE72D2F5-7A9E-4751-804E-4CCC57181F4E}" srcOrd="0" destOrd="0" presId="urn:microsoft.com/office/officeart/2005/8/layout/orgChart1"/>
    <dgm:cxn modelId="{B6951022-552F-458F-A8AF-05437BA42E3F}" type="presOf" srcId="{DE56248D-2BB2-4955-BB45-CD86E8903702}" destId="{7D28A0D2-6B97-466C-B0D8-FABB76E77E2D}" srcOrd="0" destOrd="0" presId="urn:microsoft.com/office/officeart/2005/8/layout/orgChart1"/>
    <dgm:cxn modelId="{B88F21C8-7B20-4123-AD00-196B64F05486}" type="presOf" srcId="{D85F1665-1120-455E-9CAF-499F48707FBB}" destId="{2A32685F-E404-4930-B7C5-4E9A0F6CC5CD}" srcOrd="0" destOrd="0" presId="urn:microsoft.com/office/officeart/2005/8/layout/orgChart1"/>
    <dgm:cxn modelId="{01ED1911-4F4E-41CF-BF85-DB78144C9CB0}" type="presOf" srcId="{8EE4645C-5E35-4C83-8EC5-4FBB29CA3891}" destId="{ACEB0A19-E15A-4A44-99D2-63A1452376ED}" srcOrd="0" destOrd="0" presId="urn:microsoft.com/office/officeart/2005/8/layout/orgChart1"/>
    <dgm:cxn modelId="{B762F6B8-2331-4815-B2B9-F84E5E253B88}" type="presOf" srcId="{43D908E7-A406-4783-9A59-858079848A05}" destId="{2F8E7BDF-B99A-42CE-8248-681FC2950F56}" srcOrd="0" destOrd="0" presId="urn:microsoft.com/office/officeart/2005/8/layout/orgChart1"/>
    <dgm:cxn modelId="{0020A08E-CF90-4604-98F8-192A2DEAF147}" type="presOf" srcId="{6BEABE32-5B4F-4402-9C6D-8F06D010C12B}" destId="{47890667-1FEE-46B9-B128-0C240DFFA88C}" srcOrd="1" destOrd="0" presId="urn:microsoft.com/office/officeart/2005/8/layout/orgChart1"/>
    <dgm:cxn modelId="{E642DA71-A0AD-4E63-93A0-C6BADA9B9960}" srcId="{0A1E9A76-F088-4024-B70D-F53AAC84F153}" destId="{A1567933-FFBB-47DC-B9DF-DA9B4B75DAC7}" srcOrd="1" destOrd="0" parTransId="{8EE4645C-5E35-4C83-8EC5-4FBB29CA3891}" sibTransId="{A3E575EF-E780-4651-BA3A-4ABD481316BA}"/>
    <dgm:cxn modelId="{8734DBE2-708D-4DA0-B4D1-7433D0509182}" type="presOf" srcId="{F1FA7235-D313-4CD8-9677-EE3C0F1E6FDE}" destId="{D20AEB90-6092-4FC3-A881-AD87E01695C1}" srcOrd="0" destOrd="0" presId="urn:microsoft.com/office/officeart/2005/8/layout/orgChart1"/>
    <dgm:cxn modelId="{D1857433-6AFD-4FC4-9C69-596662CC09FE}" type="presOf" srcId="{A5BC2B6A-E4E2-425B-A384-5F2A9B47B88B}" destId="{199018B5-1138-49F8-AF0E-0B7ABCA18A9F}" srcOrd="1" destOrd="0" presId="urn:microsoft.com/office/officeart/2005/8/layout/orgChart1"/>
    <dgm:cxn modelId="{E1EDD18C-D342-45E9-9805-53B309B420ED}" srcId="{0A1E9A76-F088-4024-B70D-F53AAC84F153}" destId="{A5BC2B6A-E4E2-425B-A384-5F2A9B47B88B}" srcOrd="2" destOrd="0" parTransId="{43D908E7-A406-4783-9A59-858079848A05}" sibTransId="{5517CF0D-95E4-4B92-A41D-ADA5373710C9}"/>
    <dgm:cxn modelId="{2A8CECEA-34B4-45AE-B8F1-CAA185598C65}" type="presOf" srcId="{0A1E9A76-F088-4024-B70D-F53AAC84F153}" destId="{F07D7C21-9B18-492C-A1E4-98EC1473EC73}" srcOrd="0" destOrd="0" presId="urn:microsoft.com/office/officeart/2005/8/layout/orgChart1"/>
    <dgm:cxn modelId="{0B35C9BB-0CB6-4E11-A15D-A5634F97863C}" srcId="{6252768B-8602-4315-8BDF-B671DA14348A}" destId="{0A1E9A76-F088-4024-B70D-F53AAC84F153}" srcOrd="0" destOrd="0" parTransId="{A812C0F0-5E59-4457-A24F-C2302AFC9EE4}" sibTransId="{A674073D-5FAE-43C4-9DE8-BAA3883E3088}"/>
    <dgm:cxn modelId="{2B4CBCB2-F8EE-469F-8D91-7CEF15F42E0C}" type="presOf" srcId="{A1567933-FFBB-47DC-B9DF-DA9B4B75DAC7}" destId="{23E6575B-2D16-46D1-9683-4612224BA5D5}" srcOrd="1" destOrd="0" presId="urn:microsoft.com/office/officeart/2005/8/layout/orgChart1"/>
    <dgm:cxn modelId="{05C1A71A-AC1C-44FD-83CC-27DB0BB11049}" type="presOf" srcId="{F1FA7235-D313-4CD8-9677-EE3C0F1E6FDE}" destId="{766D3960-2B9E-4FD8-974A-B77C481D04D3}" srcOrd="1" destOrd="0" presId="urn:microsoft.com/office/officeart/2005/8/layout/orgChart1"/>
    <dgm:cxn modelId="{EAC99CC0-FAB3-4F96-AE95-399AD282B775}" type="presOf" srcId="{6252768B-8602-4315-8BDF-B671DA14348A}" destId="{C3B2C9A6-D157-494E-8C04-199210C83A88}" srcOrd="0" destOrd="0" presId="urn:microsoft.com/office/officeart/2005/8/layout/orgChart1"/>
    <dgm:cxn modelId="{FBCB12ED-2E66-40F8-90D6-6D68443DEAF7}" srcId="{0A1E9A76-F088-4024-B70D-F53AAC84F153}" destId="{6BEABE32-5B4F-4402-9C6D-8F06D010C12B}" srcOrd="0" destOrd="0" parTransId="{DE56248D-2BB2-4955-BB45-CD86E8903702}" sibTransId="{868D773B-E3C5-48E0-927C-B81A386FA64D}"/>
    <dgm:cxn modelId="{31FC3288-A4B1-4EEC-948B-6DFC85CC2A7C}" type="presOf" srcId="{0A1E9A76-F088-4024-B70D-F53AAC84F153}" destId="{07DC5960-3E05-4DC9-9FB0-12C7E55DE4DE}" srcOrd="1" destOrd="0" presId="urn:microsoft.com/office/officeart/2005/8/layout/orgChart1"/>
    <dgm:cxn modelId="{A950AE4E-9C42-472C-BECC-FECA766202C4}" type="presOf" srcId="{6BEABE32-5B4F-4402-9C6D-8F06D010C12B}" destId="{494B52A4-1BAE-4E23-A8E4-682A5CE93017}" srcOrd="0" destOrd="0" presId="urn:microsoft.com/office/officeart/2005/8/layout/orgChart1"/>
    <dgm:cxn modelId="{87DD1074-7A16-455E-9D3C-7F4DB44F3156}" type="presOf" srcId="{A5BC2B6A-E4E2-425B-A384-5F2A9B47B88B}" destId="{8B846F94-22EF-4783-8FA4-DE65224C4AC8}" srcOrd="0" destOrd="0" presId="urn:microsoft.com/office/officeart/2005/8/layout/orgChart1"/>
    <dgm:cxn modelId="{015F80C0-2193-449E-97F7-BD998180A97E}" type="presParOf" srcId="{C3B2C9A6-D157-494E-8C04-199210C83A88}" destId="{C0A9CE21-004A-4550-9D20-71AFB6AEAF50}" srcOrd="0" destOrd="0" presId="urn:microsoft.com/office/officeart/2005/8/layout/orgChart1"/>
    <dgm:cxn modelId="{9E145536-7A36-489D-AD52-91AD53E69B43}" type="presParOf" srcId="{C0A9CE21-004A-4550-9D20-71AFB6AEAF50}" destId="{67A9A5FA-5451-484A-8F58-08C1E1FBE71A}" srcOrd="0" destOrd="0" presId="urn:microsoft.com/office/officeart/2005/8/layout/orgChart1"/>
    <dgm:cxn modelId="{E8AE8CCD-FE0D-4844-93E9-B3C48C61B32A}" type="presParOf" srcId="{67A9A5FA-5451-484A-8F58-08C1E1FBE71A}" destId="{F07D7C21-9B18-492C-A1E4-98EC1473EC73}" srcOrd="0" destOrd="0" presId="urn:microsoft.com/office/officeart/2005/8/layout/orgChart1"/>
    <dgm:cxn modelId="{DA01E570-46BA-4333-B7B6-62EFE8F0A528}" type="presParOf" srcId="{67A9A5FA-5451-484A-8F58-08C1E1FBE71A}" destId="{07DC5960-3E05-4DC9-9FB0-12C7E55DE4DE}" srcOrd="1" destOrd="0" presId="urn:microsoft.com/office/officeart/2005/8/layout/orgChart1"/>
    <dgm:cxn modelId="{A51E9E74-6F77-47D7-97F4-5E371478118A}" type="presParOf" srcId="{C0A9CE21-004A-4550-9D20-71AFB6AEAF50}" destId="{4FD4723E-4E21-4E55-A169-F47A2D076E79}" srcOrd="1" destOrd="0" presId="urn:microsoft.com/office/officeart/2005/8/layout/orgChart1"/>
    <dgm:cxn modelId="{D2BF0EB4-0FE6-462F-B5C4-7C49C1CDF79F}" type="presParOf" srcId="{4FD4723E-4E21-4E55-A169-F47A2D076E79}" destId="{ACEB0A19-E15A-4A44-99D2-63A1452376ED}" srcOrd="0" destOrd="0" presId="urn:microsoft.com/office/officeart/2005/8/layout/orgChart1"/>
    <dgm:cxn modelId="{3BDB9B61-6CD1-4152-BE8D-A67B7D403C63}" type="presParOf" srcId="{4FD4723E-4E21-4E55-A169-F47A2D076E79}" destId="{DA46A539-73A4-4A64-B820-F8AFB500ADE3}" srcOrd="1" destOrd="0" presId="urn:microsoft.com/office/officeart/2005/8/layout/orgChart1"/>
    <dgm:cxn modelId="{0E92C0AC-CD2F-421E-A475-AAD94F017538}" type="presParOf" srcId="{DA46A539-73A4-4A64-B820-F8AFB500ADE3}" destId="{28068C02-DFE6-4C73-8426-388CB58251D5}" srcOrd="0" destOrd="0" presId="urn:microsoft.com/office/officeart/2005/8/layout/orgChart1"/>
    <dgm:cxn modelId="{2F94963E-8957-49D1-8BBB-1D904AADD002}" type="presParOf" srcId="{28068C02-DFE6-4C73-8426-388CB58251D5}" destId="{BE72D2F5-7A9E-4751-804E-4CCC57181F4E}" srcOrd="0" destOrd="0" presId="urn:microsoft.com/office/officeart/2005/8/layout/orgChart1"/>
    <dgm:cxn modelId="{8224C02A-2CCC-462A-95D1-A684F8910F36}" type="presParOf" srcId="{28068C02-DFE6-4C73-8426-388CB58251D5}" destId="{23E6575B-2D16-46D1-9683-4612224BA5D5}" srcOrd="1" destOrd="0" presId="urn:microsoft.com/office/officeart/2005/8/layout/orgChart1"/>
    <dgm:cxn modelId="{48826A63-853F-46B1-B0D2-8337CA5FB9E9}" type="presParOf" srcId="{DA46A539-73A4-4A64-B820-F8AFB500ADE3}" destId="{0F38C851-93D2-488D-BC01-DBC53766149F}" srcOrd="1" destOrd="0" presId="urn:microsoft.com/office/officeart/2005/8/layout/orgChart1"/>
    <dgm:cxn modelId="{939FDEA4-57F6-4AC2-99C7-2D64F375D453}" type="presParOf" srcId="{DA46A539-73A4-4A64-B820-F8AFB500ADE3}" destId="{0DBFDD40-34F5-461B-85A5-06BFD90B60A4}" srcOrd="2" destOrd="0" presId="urn:microsoft.com/office/officeart/2005/8/layout/orgChart1"/>
    <dgm:cxn modelId="{CB1F047D-A34C-4531-BE30-3EC2D94A9A7D}" type="presParOf" srcId="{4FD4723E-4E21-4E55-A169-F47A2D076E79}" destId="{2F8E7BDF-B99A-42CE-8248-681FC2950F56}" srcOrd="2" destOrd="0" presId="urn:microsoft.com/office/officeart/2005/8/layout/orgChart1"/>
    <dgm:cxn modelId="{88CFF123-65CD-4931-AE59-865BBA0C88CE}" type="presParOf" srcId="{4FD4723E-4E21-4E55-A169-F47A2D076E79}" destId="{506A2984-6D4E-440E-871C-FE934CF0C196}" srcOrd="3" destOrd="0" presId="urn:microsoft.com/office/officeart/2005/8/layout/orgChart1"/>
    <dgm:cxn modelId="{D887E169-9DEC-4F3A-967F-A6D38BDBC34E}" type="presParOf" srcId="{506A2984-6D4E-440E-871C-FE934CF0C196}" destId="{19C9736C-B4C1-4E82-A34A-6D949E049E6C}" srcOrd="0" destOrd="0" presId="urn:microsoft.com/office/officeart/2005/8/layout/orgChart1"/>
    <dgm:cxn modelId="{3D2D14C7-4387-4873-823B-4B9BA3EBD393}" type="presParOf" srcId="{19C9736C-B4C1-4E82-A34A-6D949E049E6C}" destId="{8B846F94-22EF-4783-8FA4-DE65224C4AC8}" srcOrd="0" destOrd="0" presId="urn:microsoft.com/office/officeart/2005/8/layout/orgChart1"/>
    <dgm:cxn modelId="{BC1DD76B-A031-4F11-A38E-A7DF3444919B}" type="presParOf" srcId="{19C9736C-B4C1-4E82-A34A-6D949E049E6C}" destId="{199018B5-1138-49F8-AF0E-0B7ABCA18A9F}" srcOrd="1" destOrd="0" presId="urn:microsoft.com/office/officeart/2005/8/layout/orgChart1"/>
    <dgm:cxn modelId="{22469718-A4E6-4938-AD51-DDD5C427E4B0}" type="presParOf" srcId="{506A2984-6D4E-440E-871C-FE934CF0C196}" destId="{140A14DB-5129-4AA4-89F1-45B8C43977C6}" srcOrd="1" destOrd="0" presId="urn:microsoft.com/office/officeart/2005/8/layout/orgChart1"/>
    <dgm:cxn modelId="{7CB6204B-AC05-4FCC-8AB2-9DC343051F0C}" type="presParOf" srcId="{506A2984-6D4E-440E-871C-FE934CF0C196}" destId="{7BF13151-B315-4CFA-BB92-8E3DF38C16CE}" srcOrd="2" destOrd="0" presId="urn:microsoft.com/office/officeart/2005/8/layout/orgChart1"/>
    <dgm:cxn modelId="{09E20E9D-4C76-4615-A2F9-38D9F47143D5}" type="presParOf" srcId="{4FD4723E-4E21-4E55-A169-F47A2D076E79}" destId="{2A32685F-E404-4930-B7C5-4E9A0F6CC5CD}" srcOrd="4" destOrd="0" presId="urn:microsoft.com/office/officeart/2005/8/layout/orgChart1"/>
    <dgm:cxn modelId="{7E6E6BB8-9012-42D7-862C-EBB744CED23E}" type="presParOf" srcId="{4FD4723E-4E21-4E55-A169-F47A2D076E79}" destId="{0A1EDE26-0690-4729-9F79-82FF1F80709A}" srcOrd="5" destOrd="0" presId="urn:microsoft.com/office/officeart/2005/8/layout/orgChart1"/>
    <dgm:cxn modelId="{5A395A7B-2A64-4143-A35E-DCE1CEFFCAB2}" type="presParOf" srcId="{0A1EDE26-0690-4729-9F79-82FF1F80709A}" destId="{CC8C8DD9-6935-492B-81A0-C012E036BB3F}" srcOrd="0" destOrd="0" presId="urn:microsoft.com/office/officeart/2005/8/layout/orgChart1"/>
    <dgm:cxn modelId="{F9246788-C396-459D-B505-D5544DBED6ED}" type="presParOf" srcId="{CC8C8DD9-6935-492B-81A0-C012E036BB3F}" destId="{D20AEB90-6092-4FC3-A881-AD87E01695C1}" srcOrd="0" destOrd="0" presId="urn:microsoft.com/office/officeart/2005/8/layout/orgChart1"/>
    <dgm:cxn modelId="{F7527470-EFF0-4D01-9716-93D45521D552}" type="presParOf" srcId="{CC8C8DD9-6935-492B-81A0-C012E036BB3F}" destId="{766D3960-2B9E-4FD8-974A-B77C481D04D3}" srcOrd="1" destOrd="0" presId="urn:microsoft.com/office/officeart/2005/8/layout/orgChart1"/>
    <dgm:cxn modelId="{3AE1330E-2F71-4ACE-892C-9BD606604DEC}" type="presParOf" srcId="{0A1EDE26-0690-4729-9F79-82FF1F80709A}" destId="{04619599-62D2-4828-AF46-3A9A5C02068D}" srcOrd="1" destOrd="0" presId="urn:microsoft.com/office/officeart/2005/8/layout/orgChart1"/>
    <dgm:cxn modelId="{6E19A86A-F0F3-4554-B7ED-3130F1557344}" type="presParOf" srcId="{0A1EDE26-0690-4729-9F79-82FF1F80709A}" destId="{77B2AE97-774B-47A0-B9DF-1ECFD8D9AAED}" srcOrd="2" destOrd="0" presId="urn:microsoft.com/office/officeart/2005/8/layout/orgChart1"/>
    <dgm:cxn modelId="{522292D0-1231-47F4-88F2-DA0882F5FE9E}" type="presParOf" srcId="{C0A9CE21-004A-4550-9D20-71AFB6AEAF50}" destId="{D59CDC6D-BD41-4D96-97CC-17B6D3FE4B99}" srcOrd="2" destOrd="0" presId="urn:microsoft.com/office/officeart/2005/8/layout/orgChart1"/>
    <dgm:cxn modelId="{0C0BDE6B-60D3-4ED6-8158-425D3A8D9250}" type="presParOf" srcId="{D59CDC6D-BD41-4D96-97CC-17B6D3FE4B99}" destId="{7D28A0D2-6B97-466C-B0D8-FABB76E77E2D}" srcOrd="0" destOrd="0" presId="urn:microsoft.com/office/officeart/2005/8/layout/orgChart1"/>
    <dgm:cxn modelId="{FA3DB397-E38B-40B0-99D9-D0839DD5E5A4}" type="presParOf" srcId="{D59CDC6D-BD41-4D96-97CC-17B6D3FE4B99}" destId="{B2901434-C204-461B-868D-C3AAD89154F5}" srcOrd="1" destOrd="0" presId="urn:microsoft.com/office/officeart/2005/8/layout/orgChart1"/>
    <dgm:cxn modelId="{E239F044-B4CA-4E78-891F-FDBAFECE1EE3}" type="presParOf" srcId="{B2901434-C204-461B-868D-C3AAD89154F5}" destId="{5BA5B161-0771-4684-8C5F-196C82559656}" srcOrd="0" destOrd="0" presId="urn:microsoft.com/office/officeart/2005/8/layout/orgChart1"/>
    <dgm:cxn modelId="{330C0718-4F3B-4916-A582-E78559052468}" type="presParOf" srcId="{5BA5B161-0771-4684-8C5F-196C82559656}" destId="{494B52A4-1BAE-4E23-A8E4-682A5CE93017}" srcOrd="0" destOrd="0" presId="urn:microsoft.com/office/officeart/2005/8/layout/orgChart1"/>
    <dgm:cxn modelId="{1C449E0B-8B0E-427C-BC88-D1D2981E45E6}" type="presParOf" srcId="{5BA5B161-0771-4684-8C5F-196C82559656}" destId="{47890667-1FEE-46B9-B128-0C240DFFA88C}" srcOrd="1" destOrd="0" presId="urn:microsoft.com/office/officeart/2005/8/layout/orgChart1"/>
    <dgm:cxn modelId="{C06F1A7B-1ED6-41F0-9B02-07D5DE058606}" type="presParOf" srcId="{B2901434-C204-461B-868D-C3AAD89154F5}" destId="{00DC56F9-0CE2-4278-AAAE-28357A0AF444}" srcOrd="1" destOrd="0" presId="urn:microsoft.com/office/officeart/2005/8/layout/orgChart1"/>
    <dgm:cxn modelId="{1026D38A-65C6-4201-9BF4-3D542FF22031}" type="presParOf" srcId="{B2901434-C204-461B-868D-C3AAD89154F5}" destId="{02057BD6-94A6-4AFB-A9C7-A1DBF48DAA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8A0D2-6B97-466C-B0D8-FABB76E77E2D}">
      <dsp:nvSpPr>
        <dsp:cNvPr id="0" name=""/>
        <dsp:cNvSpPr/>
      </dsp:nvSpPr>
      <dsp:spPr>
        <a:xfrm>
          <a:off x="2860867" y="1212180"/>
          <a:ext cx="187132" cy="819819"/>
        </a:xfrm>
        <a:custGeom>
          <a:avLst/>
          <a:gdLst/>
          <a:ahLst/>
          <a:cxnLst/>
          <a:rect l="0" t="0" r="0" b="0"/>
          <a:pathLst>
            <a:path>
              <a:moveTo>
                <a:pt x="187132" y="0"/>
              </a:moveTo>
              <a:lnTo>
                <a:pt x="187132" y="819819"/>
              </a:lnTo>
              <a:lnTo>
                <a:pt x="0" y="8198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2685F-E404-4930-B7C5-4E9A0F6CC5CD}">
      <dsp:nvSpPr>
        <dsp:cNvPr id="0" name=""/>
        <dsp:cNvSpPr/>
      </dsp:nvSpPr>
      <dsp:spPr>
        <a:xfrm>
          <a:off x="3048000" y="1212180"/>
          <a:ext cx="2156482" cy="1639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506"/>
              </a:lnTo>
              <a:lnTo>
                <a:pt x="2156482" y="1452506"/>
              </a:lnTo>
              <a:lnTo>
                <a:pt x="2156482" y="1639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E7BDF-B99A-42CE-8248-681FC2950F56}">
      <dsp:nvSpPr>
        <dsp:cNvPr id="0" name=""/>
        <dsp:cNvSpPr/>
      </dsp:nvSpPr>
      <dsp:spPr>
        <a:xfrm>
          <a:off x="3002280" y="1212180"/>
          <a:ext cx="91440" cy="1639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9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B0A19-E15A-4A44-99D2-63A1452376ED}">
      <dsp:nvSpPr>
        <dsp:cNvPr id="0" name=""/>
        <dsp:cNvSpPr/>
      </dsp:nvSpPr>
      <dsp:spPr>
        <a:xfrm>
          <a:off x="891517" y="1212180"/>
          <a:ext cx="2156482" cy="1639639"/>
        </a:xfrm>
        <a:custGeom>
          <a:avLst/>
          <a:gdLst/>
          <a:ahLst/>
          <a:cxnLst/>
          <a:rect l="0" t="0" r="0" b="0"/>
          <a:pathLst>
            <a:path>
              <a:moveTo>
                <a:pt x="2156482" y="0"/>
              </a:moveTo>
              <a:lnTo>
                <a:pt x="2156482" y="1452506"/>
              </a:lnTo>
              <a:lnTo>
                <a:pt x="0" y="1452506"/>
              </a:lnTo>
              <a:lnTo>
                <a:pt x="0" y="1639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D7C21-9B18-492C-A1E4-98EC1473EC73}">
      <dsp:nvSpPr>
        <dsp:cNvPr id="0" name=""/>
        <dsp:cNvSpPr/>
      </dsp:nvSpPr>
      <dsp:spPr>
        <a:xfrm>
          <a:off x="2156891" y="321071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hlinkClick xmlns:r="http://schemas.openxmlformats.org/officeDocument/2006/relationships" r:id="" action="ppaction://hlinksldjump"/>
            </a:rPr>
            <a:t>CAT1</a:t>
          </a:r>
          <a:endParaRPr lang="en-US" sz="2400" kern="1200" dirty="0"/>
        </a:p>
      </dsp:txBody>
      <dsp:txXfrm>
        <a:off x="2156891" y="321071"/>
        <a:ext cx="1782216" cy="891108"/>
      </dsp:txXfrm>
    </dsp:sp>
    <dsp:sp modelId="{BE72D2F5-7A9E-4751-804E-4CCC57181F4E}">
      <dsp:nvSpPr>
        <dsp:cNvPr id="0" name=""/>
        <dsp:cNvSpPr/>
      </dsp:nvSpPr>
      <dsp:spPr>
        <a:xfrm>
          <a:off x="409" y="2851819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>
              <a:hlinkClick xmlns:r="http://schemas.openxmlformats.org/officeDocument/2006/relationships" r:id="" action="ppaction://hlinksldjump"/>
            </a:rPr>
            <a:t>DOG</a:t>
          </a:r>
          <a:endParaRPr lang="en-US" sz="5500" kern="1200" dirty="0"/>
        </a:p>
      </dsp:txBody>
      <dsp:txXfrm>
        <a:off x="409" y="2851819"/>
        <a:ext cx="1782216" cy="891108"/>
      </dsp:txXfrm>
    </dsp:sp>
    <dsp:sp modelId="{8B846F94-22EF-4783-8FA4-DE65224C4AC8}">
      <dsp:nvSpPr>
        <dsp:cNvPr id="0" name=""/>
        <dsp:cNvSpPr/>
      </dsp:nvSpPr>
      <dsp:spPr>
        <a:xfrm>
          <a:off x="2156891" y="2851819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>
              <a:hlinkClick xmlns:r="http://schemas.openxmlformats.org/officeDocument/2006/relationships" r:id="" action="ppaction://hlinksldjump"/>
            </a:rPr>
            <a:t>DOG1</a:t>
          </a:r>
          <a:endParaRPr lang="en-US" sz="5500" kern="1200" dirty="0"/>
        </a:p>
      </dsp:txBody>
      <dsp:txXfrm>
        <a:off x="2156891" y="2851819"/>
        <a:ext cx="1782216" cy="891108"/>
      </dsp:txXfrm>
    </dsp:sp>
    <dsp:sp modelId="{D20AEB90-6092-4FC3-A881-AD87E01695C1}">
      <dsp:nvSpPr>
        <dsp:cNvPr id="0" name=""/>
        <dsp:cNvSpPr/>
      </dsp:nvSpPr>
      <dsp:spPr>
        <a:xfrm>
          <a:off x="4313373" y="2851819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DOG2</a:t>
          </a:r>
          <a:endParaRPr lang="en-US" sz="5500" kern="1200" dirty="0"/>
        </a:p>
      </dsp:txBody>
      <dsp:txXfrm>
        <a:off x="4313373" y="2851819"/>
        <a:ext cx="1782216" cy="891108"/>
      </dsp:txXfrm>
    </dsp:sp>
    <dsp:sp modelId="{494B52A4-1BAE-4E23-A8E4-682A5CE93017}">
      <dsp:nvSpPr>
        <dsp:cNvPr id="0" name=""/>
        <dsp:cNvSpPr/>
      </dsp:nvSpPr>
      <dsp:spPr>
        <a:xfrm>
          <a:off x="1078650" y="1586445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>
              <a:hlinkClick xmlns:r="http://schemas.openxmlformats.org/officeDocument/2006/relationships" r:id="" action="ppaction://hlinksldjump"/>
            </a:rPr>
            <a:t>CAT2</a:t>
          </a:r>
          <a:endParaRPr lang="en-US" sz="5500" kern="1200" dirty="0"/>
        </a:p>
      </dsp:txBody>
      <dsp:txXfrm>
        <a:off x="1078650" y="1586445"/>
        <a:ext cx="1782216" cy="891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8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4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6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2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64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6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2DABC-85BD-4DDC-97BC-6CD2924DD9B4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EB58C7-672B-4F12-88B6-6EB3B903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7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1066800"/>
            <a:ext cx="91440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363079" y="381000"/>
            <a:ext cx="2417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Types</a:t>
            </a:r>
            <a:r>
              <a:rPr lang="en-US" sz="3200" b="1" baseline="0" dirty="0" smtClean="0">
                <a:solidFill>
                  <a:srgbClr val="FF0000"/>
                </a:solidFill>
              </a:rPr>
              <a:t> of Pets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1706880" cy="128016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6401348" y="631438"/>
            <a:ext cx="2349460" cy="381000"/>
            <a:chOff x="6401348" y="631438"/>
            <a:chExt cx="2349460" cy="381000"/>
          </a:xfrm>
        </p:grpSpPr>
        <p:sp>
          <p:nvSpPr>
            <p:cNvPr id="14" name="Action Button: Back or Previous 13">
              <a:hlinkClick r:id="" action="ppaction://hlinkshowjump?jump=previousslide" highlightClick="1"/>
            </p:cNvPr>
            <p:cNvSpPr/>
            <p:nvPr userDrawn="1"/>
          </p:nvSpPr>
          <p:spPr>
            <a:xfrm>
              <a:off x="6401348" y="638548"/>
              <a:ext cx="358998" cy="343412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ction Button: Forward or Next 14">
              <a:hlinkClick r:id="" action="ppaction://hlinkshowjump?jump=nextslide" highlightClick="1"/>
            </p:cNvPr>
            <p:cNvSpPr/>
            <p:nvPr userDrawn="1"/>
          </p:nvSpPr>
          <p:spPr>
            <a:xfrm>
              <a:off x="6819900" y="631438"/>
              <a:ext cx="381000" cy="330832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ction Button: Home 15">
              <a:hlinkClick r:id="" action="ppaction://hlinkshowjump?jump=firstslide" highlightClick="1"/>
            </p:cNvPr>
            <p:cNvSpPr/>
            <p:nvPr userDrawn="1"/>
          </p:nvSpPr>
          <p:spPr>
            <a:xfrm>
              <a:off x="7315200" y="638548"/>
              <a:ext cx="432816" cy="336301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ction Button: Beginning 16">
              <a:hlinkClick r:id="" action="ppaction://hlinkshowjump?jump=firstslide" highlightClick="1"/>
            </p:cNvPr>
            <p:cNvSpPr/>
            <p:nvPr userDrawn="1"/>
          </p:nvSpPr>
          <p:spPr>
            <a:xfrm>
              <a:off x="7764014" y="631438"/>
              <a:ext cx="400050" cy="350519"/>
            </a:xfrm>
            <a:prstGeom prst="actionButtonBeginning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ction Button: End 17">
              <a:hlinkClick r:id="" action="ppaction://hlinkshowjump?jump=lastslide" highlightClick="1"/>
            </p:cNvPr>
            <p:cNvSpPr/>
            <p:nvPr userDrawn="1"/>
          </p:nvSpPr>
          <p:spPr>
            <a:xfrm>
              <a:off x="8229600" y="631438"/>
              <a:ext cx="521208" cy="381000"/>
            </a:xfrm>
            <a:prstGeom prst="actionButtonE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9582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slide" Target="slide6.xml"/><Relationship Id="rId4" Type="http://schemas.openxmlformats.org/officeDocument/2006/relationships/slide" Target="slide1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file:///D:\IT%20Resources\4_Video%20Resources\Pet%20Rocco.wm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68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96961316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3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762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" y="2344420"/>
            <a:ext cx="3251200" cy="2169160"/>
            <a:chOff x="2946400" y="2344420"/>
            <a:chExt cx="3251200" cy="2169160"/>
          </a:xfrm>
        </p:grpSpPr>
        <p:pic>
          <p:nvPicPr>
            <p:cNvPr id="5" name="Picture 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00" y="2344420"/>
              <a:ext cx="3251200" cy="21691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14800" y="4038600"/>
              <a:ext cx="1081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BABE CAT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Cat_Behaviours_Be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7486" y="22860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5257800"/>
            <a:ext cx="580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story is about life of  SSG BABE from SCS 2 GOLF COY!!!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0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5015" y="6440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43400" y="2057400"/>
            <a:ext cx="4648200" cy="3619500"/>
            <a:chOff x="2438400" y="2209800"/>
            <a:chExt cx="4648200" cy="3619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2209800"/>
              <a:ext cx="4648200" cy="3619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14600" y="3168134"/>
              <a:ext cx="122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hlinkClick r:id="rId5" action="ppaction://hlinksldjump"/>
                </a:rPr>
                <a:t>SURENDRA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00400" y="6096000"/>
            <a:ext cx="324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 SURENDRA love this PET ???</a:t>
            </a:r>
            <a:endParaRPr lang="en-US" dirty="0"/>
          </a:p>
        </p:txBody>
      </p:sp>
      <p:pic>
        <p:nvPicPr>
          <p:cNvPr id="10" name="Handling Kitte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2057400"/>
            <a:ext cx="40386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78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762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67400" y="2177796"/>
            <a:ext cx="2926080" cy="2464308"/>
            <a:chOff x="3108960" y="2196846"/>
            <a:chExt cx="2926080" cy="2464308"/>
          </a:xfrm>
        </p:grpSpPr>
        <p:pic>
          <p:nvPicPr>
            <p:cNvPr id="5" name="Picture 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196846"/>
              <a:ext cx="2926080" cy="24643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90343" y="2362200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MUZZ</a:t>
              </a:r>
              <a:endParaRPr lang="en-US" dirty="0"/>
            </a:p>
          </p:txBody>
        </p:sp>
      </p:grpSp>
      <p:pic>
        <p:nvPicPr>
          <p:cNvPr id="8" name="Parake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2286000"/>
            <a:ext cx="3048000" cy="2286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0" y="4876800"/>
            <a:ext cx="6297786" cy="1066800"/>
            <a:chOff x="1524000" y="4876800"/>
            <a:chExt cx="6297786" cy="1066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4876800"/>
              <a:ext cx="1600200" cy="1066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24400" y="5257800"/>
              <a:ext cx="3097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MUZZ looks like this Goldfish….</a:t>
              </a:r>
              <a:endParaRPr lang="en-US" dirty="0"/>
            </a:p>
          </p:txBody>
        </p:sp>
      </p:grpSp>
      <p:sp>
        <p:nvSpPr>
          <p:cNvPr id="12" name="Action Button: Return 11">
            <a:hlinkClick r:id="" action="ppaction://hlinkshowjump?jump=nextslide" highlightClick="1"/>
          </p:cNvPr>
          <p:cNvSpPr/>
          <p:nvPr/>
        </p:nvSpPr>
        <p:spPr>
          <a:xfrm>
            <a:off x="7924800" y="5715000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3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653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06924" y="1975366"/>
            <a:ext cx="3276600" cy="2819400"/>
            <a:chOff x="3276600" y="2286000"/>
            <a:chExt cx="3276600" cy="2819400"/>
          </a:xfrm>
        </p:grpSpPr>
        <p:pic>
          <p:nvPicPr>
            <p:cNvPr id="5" name="Picture 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2286000"/>
              <a:ext cx="3276600" cy="2819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86400" y="2743200"/>
              <a:ext cx="717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ANDY</a:t>
              </a:r>
              <a:endParaRPr lang="en-US" dirty="0"/>
            </a:p>
          </p:txBody>
        </p:sp>
      </p:grpSp>
      <p:pic>
        <p:nvPicPr>
          <p:cNvPr id="8" name="Wildlif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1975366"/>
            <a:ext cx="3962400" cy="2819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9600" y="2295525"/>
            <a:ext cx="8162472" cy="4295775"/>
            <a:chOff x="609600" y="2295525"/>
            <a:chExt cx="8162472" cy="42957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012" y="2295525"/>
              <a:ext cx="5133975" cy="226695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609600" y="4876800"/>
              <a:ext cx="8162472" cy="1714500"/>
              <a:chOff x="609600" y="4876800"/>
              <a:chExt cx="8162472" cy="171450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124200" y="5638800"/>
                <a:ext cx="2993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HOW DOES ANDY LOOK ?????</a:t>
                </a:r>
                <a:endParaRPr lang="en-US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4876800"/>
                <a:ext cx="2286000" cy="17145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2272" y="4905375"/>
                <a:ext cx="2209800" cy="1657350"/>
              </a:xfrm>
              <a:prstGeom prst="rect">
                <a:avLst/>
              </a:prstGeom>
            </p:spPr>
          </p:pic>
        </p:grpSp>
      </p:grpSp>
      <p:sp>
        <p:nvSpPr>
          <p:cNvPr id="15" name="Sun 14">
            <a:hlinkClick r:id="rId10" action="ppaction://hlinksldjump"/>
          </p:cNvPr>
          <p:cNvSpPr/>
          <p:nvPr/>
        </p:nvSpPr>
        <p:spPr>
          <a:xfrm>
            <a:off x="8543472" y="1143000"/>
            <a:ext cx="457200" cy="3810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IE\AppData\Local\Microsoft\Windows\Temporary Internet Files\Content.IE5\UMXPDOLB\MM900236357[1]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2" y="3124200"/>
            <a:ext cx="4476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46</Words>
  <Application>Microsoft Office PowerPoint</Application>
  <PresentationFormat>On-screen Show (4:3)</PresentationFormat>
  <Paragraphs>18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</dc:creator>
  <cp:lastModifiedBy>NIE</cp:lastModifiedBy>
  <cp:revision>13</cp:revision>
  <dcterms:created xsi:type="dcterms:W3CDTF">2012-09-26T03:05:13Z</dcterms:created>
  <dcterms:modified xsi:type="dcterms:W3CDTF">2012-09-26T06:37:00Z</dcterms:modified>
</cp:coreProperties>
</file>