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282" r:id="rId4"/>
    <p:sldId id="281" r:id="rId5"/>
    <p:sldId id="266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0" d="100"/>
          <a:sy n="60" d="100"/>
        </p:scale>
        <p:origin x="96" y="3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fr-FR">
                <a:solidFill>
                  <a:schemeClr val="tx2"/>
                </a:solidFill>
              </a:rPr>
              <a:t>19/03/2015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‹N°›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fr-FR"/>
              <a:pPr/>
              <a:t>19/03/2015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fr-FR"/>
              <a:t>19/03/2015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fr-FR"/>
              <a:t>19/03/2015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fr-FR"/>
              <a:t>19/03/2015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19/03/2015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19/03/2015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19/03/2015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19/03/2015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fr-FR"/>
              <a:t>19/03/2015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fr-FR"/>
              <a:t>19/03/2015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fr-FR"/>
              <a:pPr/>
              <a:t>19/03/2015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Planifier son encadrement</a:t>
            </a:r>
            <a:endParaRPr lang="fr-FR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dirty="0" smtClean="0">
                <a:solidFill>
                  <a:srgbClr val="374C81"/>
                </a:solidFill>
              </a:rPr>
              <a:t>MPS 712</a:t>
            </a:r>
            <a:endParaRPr lang="fr-FR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fr-FR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Planifier son encadrement</a:t>
            </a:r>
            <a:endParaRPr lang="fr-FR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r>
              <a:rPr lang="fr-FR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Étape 1: avant la rencontre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4C81"/>
                </a:solidFill>
                <a:latin typeface="Century Gothic"/>
              </a:rPr>
              <a:t>P</a:t>
            </a:r>
            <a:r>
              <a:rPr lang="fr-FR" dirty="0" smtClean="0">
                <a:solidFill>
                  <a:srgbClr val="374C81"/>
                </a:solidFill>
                <a:latin typeface="Century Gothic"/>
              </a:rPr>
              <a:t>rendre conscience du modèle de rôle 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sz="20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Déterminer attentes par rapport à l’apprenant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sz="20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Déterminer les savoirs 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sz="20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Déterminer les stratégies de supervision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374C81"/>
                </a:solidFill>
                <a:latin typeface="Century Gothic"/>
              </a:rPr>
              <a:t>Déterminer processus de raisonnement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374C81"/>
                </a:solidFill>
                <a:latin typeface="Century Gothic"/>
              </a:rPr>
              <a:t>Déterminer l’environnement (formel, informel et caché)</a:t>
            </a:r>
            <a:endParaRPr lang="fr-FR" sz="2000" b="0" i="0" dirty="0" smtClean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374C81"/>
                </a:solidFill>
                <a:latin typeface="Century Gothic"/>
              </a:rPr>
              <a:t>P</a:t>
            </a:r>
            <a:r>
              <a:rPr lang="fr-FR" sz="20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lanifier son temps</a:t>
            </a:r>
          </a:p>
          <a:p>
            <a:pPr marL="426645" lvl="1" indent="0" defTabSz="1216152">
              <a:buClr>
                <a:srgbClr val="374C81"/>
              </a:buClr>
              <a:buNone/>
            </a:pPr>
            <a:endParaRPr lang="fr-FR" sz="2000" b="0" i="0" dirty="0" smtClean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812" y="1473200"/>
            <a:ext cx="1989957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fr-FR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Planifier son encadrement</a:t>
            </a:r>
            <a:endParaRPr lang="fr-FR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216152">
              <a:buClr>
                <a:srgbClr val="374C81"/>
              </a:buClr>
              <a:buNone/>
            </a:pPr>
            <a:r>
              <a:rPr lang="fr-FR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Étape 2: avec l’étudiant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374C81"/>
                </a:solidFill>
                <a:latin typeface="Century Gothic"/>
              </a:rPr>
              <a:t>Valider ses besoins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sz="20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Déterminer objectifs</a:t>
            </a:r>
          </a:p>
          <a:p>
            <a:pPr lvl="1" defTabSz="1216152">
              <a:buClr>
                <a:srgbClr val="374C81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374C81"/>
                </a:solidFill>
                <a:latin typeface="Century Gothic"/>
              </a:rPr>
              <a:t>Clarifier nos attentes</a:t>
            </a:r>
            <a:endParaRPr lang="fr-FR" sz="2000" b="0" i="0" dirty="0" smtClean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40" y="2060848"/>
            <a:ext cx="4384966" cy="26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65BA21F-A28F-46C6-A70A-21E993F8C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Rayons de bibliothèque bleu (grand écran)</Template>
  <TotalTime>0</TotalTime>
  <Words>66</Words>
  <Application>Microsoft Office PowerPoint</Application>
  <PresentationFormat>Personnalisé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</vt:lpstr>
      <vt:lpstr>Books_16x9</vt:lpstr>
      <vt:lpstr>Planifier son encadrement</vt:lpstr>
      <vt:lpstr>Planifier son encadrement</vt:lpstr>
      <vt:lpstr>Planifier son encadrement</vt:lpstr>
      <vt:lpstr>Présentation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2015-03-19T15:02:49Z</dcterms:created>
  <dcterms:modified xsi:type="dcterms:W3CDTF">2015-03-19T15:16:44Z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