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501" autoAdjust="0"/>
  </p:normalViewPr>
  <p:slideViewPr>
    <p:cSldViewPr snapToGrid="0">
      <p:cViewPr varScale="1">
        <p:scale>
          <a:sx n="88" d="100"/>
          <a:sy n="88" d="100"/>
        </p:scale>
        <p:origin x="65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1173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368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7525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109304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209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32908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18487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4337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2866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1431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62881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69762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00985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75928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4266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34438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38D65-CB2C-4FC9-804F-02548CF3A090}" type="datetimeFigureOut">
              <a:rPr lang="fr-CA" smtClean="0"/>
              <a:t>2015-03-19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1447AF-C825-41F4-9527-EB30C823729A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1778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L’enseignement en situation réelle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fr-CA" sz="2000" dirty="0" smtClean="0"/>
              <a:t>Équipe Verte</a:t>
            </a:r>
          </a:p>
          <a:p>
            <a:endParaRPr lang="fr-CA" sz="2000" dirty="0" smtClean="0"/>
          </a:p>
          <a:p>
            <a:r>
              <a:rPr lang="fr-CA" sz="2000" b="1" i="1" dirty="0" smtClean="0"/>
              <a:t>Pour </a:t>
            </a:r>
            <a:r>
              <a:rPr lang="fr-CA" sz="2000" b="1" i="1" dirty="0"/>
              <a:t>soutenir l’apprentissage clinique, l’enseignant doit penser à</a:t>
            </a:r>
            <a:endParaRPr lang="fr-CA" sz="2000" dirty="0"/>
          </a:p>
          <a:p>
            <a:r>
              <a:rPr lang="fr-CA" sz="2000" dirty="0" smtClean="0"/>
              <a:t> </a:t>
            </a:r>
            <a:r>
              <a:rPr lang="fr-CA" sz="2000" dirty="0" smtClean="0">
                <a:sym typeface="Wingdings" panose="05000000000000000000" pitchFamily="2" charset="2"/>
              </a:rPr>
              <a:t> </a:t>
            </a:r>
            <a:r>
              <a:rPr lang="fr-CA" sz="2000" dirty="0"/>
              <a:t>intervenir avec pertinence </a:t>
            </a:r>
          </a:p>
        </p:txBody>
      </p:sp>
    </p:spTree>
    <p:extLst>
      <p:ext uri="{BB962C8B-B14F-4D97-AF65-F5344CB8AC3E}">
        <p14:creationId xmlns:p14="http://schemas.microsoft.com/office/powerpoint/2010/main" val="8320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Intervenir avec pertinence</a:t>
            </a:r>
            <a:br>
              <a:rPr lang="fr-CA" dirty="0" smtClean="0"/>
            </a:br>
            <a:r>
              <a:rPr lang="fr-CA" dirty="0" err="1" smtClean="0"/>
              <a:t>Doing</a:t>
            </a:r>
            <a:r>
              <a:rPr lang="fr-CA" dirty="0" smtClean="0"/>
              <a:t> the right </a:t>
            </a:r>
            <a:r>
              <a:rPr lang="fr-CA" dirty="0" err="1" smtClean="0"/>
              <a:t>thing</a:t>
            </a:r>
            <a:r>
              <a:rPr lang="fr-CA" dirty="0" smtClean="0"/>
              <a:t> !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fr-CA" sz="2400" dirty="0" smtClean="0"/>
          </a:p>
          <a:p>
            <a:r>
              <a:rPr lang="fr-CA" sz="2400" dirty="0" smtClean="0"/>
              <a:t>S’adapter à l’apprenant et approche centrée sur l’apprenant</a:t>
            </a:r>
          </a:p>
          <a:p>
            <a:pPr lvl="1"/>
            <a:r>
              <a:rPr lang="fr-CA" sz="2000" dirty="0" smtClean="0"/>
              <a:t>Positive </a:t>
            </a:r>
            <a:r>
              <a:rPr lang="fr-CA" sz="2000" dirty="0" err="1" smtClean="0"/>
              <a:t>learning</a:t>
            </a:r>
            <a:r>
              <a:rPr lang="fr-CA" sz="2000" dirty="0" smtClean="0"/>
              <a:t> </a:t>
            </a:r>
            <a:r>
              <a:rPr lang="fr-CA" sz="2000" dirty="0" err="1" smtClean="0"/>
              <a:t>climate</a:t>
            </a:r>
            <a:endParaRPr lang="fr-CA" sz="2000" dirty="0" smtClean="0"/>
          </a:p>
          <a:p>
            <a:pPr marL="457200" lvl="1" indent="0">
              <a:buNone/>
            </a:pPr>
            <a:endParaRPr lang="fr-CA" sz="2000" dirty="0" smtClean="0"/>
          </a:p>
          <a:p>
            <a:r>
              <a:rPr lang="fr-CA" sz="2400" dirty="0" smtClean="0"/>
              <a:t>‘’saisir’’ les moments opportuns d’apprentissages: planifié vs non-planifié</a:t>
            </a:r>
          </a:p>
          <a:p>
            <a:pPr marL="0" indent="0">
              <a:buNone/>
            </a:pPr>
            <a:endParaRPr lang="fr-CA" sz="2400" dirty="0" smtClean="0"/>
          </a:p>
          <a:p>
            <a:r>
              <a:rPr lang="fr-CA" sz="2400" dirty="0" smtClean="0"/>
              <a:t>Enseignement à partir du cas clinique, scénario d’enseignement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5774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Intervenir avec pertinence</a:t>
            </a:r>
            <a:br>
              <a:rPr lang="fr-CA" dirty="0" smtClean="0"/>
            </a:br>
            <a:r>
              <a:rPr lang="fr-CA" dirty="0" err="1" smtClean="0"/>
              <a:t>Doing</a:t>
            </a:r>
            <a:r>
              <a:rPr lang="fr-CA" dirty="0" smtClean="0"/>
              <a:t> the right </a:t>
            </a:r>
            <a:r>
              <a:rPr lang="fr-CA" dirty="0" err="1" smtClean="0"/>
              <a:t>thing</a:t>
            </a:r>
            <a:r>
              <a:rPr lang="fr-CA" dirty="0" smtClean="0"/>
              <a:t> !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fr-CA" dirty="0" smtClean="0"/>
          </a:p>
          <a:p>
            <a:r>
              <a:rPr lang="fr-CA" sz="2600" dirty="0" smtClean="0"/>
              <a:t>Questions clés / rendre explicite / permettre à l’étudiant de discriminer / organiser </a:t>
            </a:r>
            <a:r>
              <a:rPr lang="fr-CA" sz="2600" smtClean="0"/>
              <a:t>les connaissances</a:t>
            </a:r>
            <a:endParaRPr lang="fr-CA" sz="2600" dirty="0" smtClean="0"/>
          </a:p>
          <a:p>
            <a:endParaRPr lang="fr-CA" sz="2600" dirty="0"/>
          </a:p>
          <a:p>
            <a:r>
              <a:rPr lang="fr-CA" sz="2600" dirty="0" smtClean="0"/>
              <a:t>Emphase sur le raisonnement clinique</a:t>
            </a:r>
            <a:endParaRPr lang="fr-CA" sz="2600" dirty="0" smtClean="0"/>
          </a:p>
          <a:p>
            <a:pPr lvl="1"/>
            <a:r>
              <a:rPr lang="fr-CA" sz="2200" dirty="0" smtClean="0"/>
              <a:t>Réactiver les connaissances antérieures</a:t>
            </a:r>
          </a:p>
          <a:p>
            <a:pPr lvl="1"/>
            <a:r>
              <a:rPr lang="fr-CA" sz="2200" dirty="0" smtClean="0"/>
              <a:t>Justifier les données, contraster les informations</a:t>
            </a:r>
            <a:endParaRPr lang="fr-CA" sz="2200" dirty="0" smtClean="0"/>
          </a:p>
          <a:p>
            <a:pPr marL="0" indent="0">
              <a:buNone/>
            </a:pPr>
            <a:endParaRPr lang="fr-CA" sz="2600" dirty="0" smtClean="0"/>
          </a:p>
          <a:p>
            <a:r>
              <a:rPr lang="fr-CA" sz="2600" dirty="0" smtClean="0"/>
              <a:t>Être un bon modèle de rôle  (</a:t>
            </a:r>
            <a:r>
              <a:rPr lang="fr-CA" sz="2600" dirty="0" err="1" smtClean="0"/>
              <a:t>modeling</a:t>
            </a:r>
            <a:r>
              <a:rPr lang="fr-CA" sz="2600" dirty="0" smtClean="0"/>
              <a:t> explicite)</a:t>
            </a:r>
          </a:p>
          <a:p>
            <a:pPr lvl="1"/>
            <a:r>
              <a:rPr lang="fr-CA" sz="2200" dirty="0" smtClean="0"/>
              <a:t>Démontrer expertise, habiletés d’enseignant et qualités personnelles  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50598268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106</Words>
  <Application>Microsoft Office PowerPoint</Application>
  <PresentationFormat>Grand écran</PresentationFormat>
  <Paragraphs>23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Trebuchet MS</vt:lpstr>
      <vt:lpstr>Wingdings</vt:lpstr>
      <vt:lpstr>Wingdings 3</vt:lpstr>
      <vt:lpstr>Facette</vt:lpstr>
      <vt:lpstr>L’enseignement en situation réelle</vt:lpstr>
      <vt:lpstr>Intervenir avec pertinence Doing the right thing !</vt:lpstr>
      <vt:lpstr>Intervenir avec pertinence Doing the right thing 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L’enseignement en situation réelle</dc:title>
  <dc:creator>François Dufour</dc:creator>
  <cp:lastModifiedBy>François Dufour</cp:lastModifiedBy>
  <cp:revision>8</cp:revision>
  <dcterms:created xsi:type="dcterms:W3CDTF">2015-03-19T14:48:08Z</dcterms:created>
  <dcterms:modified xsi:type="dcterms:W3CDTF">2015-03-19T15:11:31Z</dcterms:modified>
</cp:coreProperties>
</file>