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Default Extension="jpeg" ContentType="image/jpeg"/>
  <Default Extension="xml" ContentType="application/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8" r:id="rId3"/>
    <p:sldId id="262" r:id="rId4"/>
    <p:sldId id="261" r:id="rId5"/>
    <p:sldId id="260" r:id="rId6"/>
    <p:sldId id="257" r:id="rId7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 showGuides="1">
      <p:cViewPr varScale="1">
        <p:scale>
          <a:sx n="87" d="100"/>
          <a:sy n="87" d="100"/>
        </p:scale>
        <p:origin x="-85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5FC019-9D31-E342-999C-59A7CFAB8374}" type="datetimeFigureOut">
              <a:rPr lang="fr-FR" smtClean="0"/>
              <a:pPr/>
              <a:t>19/03/15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1AA248-AD8D-A747-B5E9-2A0DD51AE34B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1AA248-AD8D-A747-B5E9-2A0DD51AE34B}" type="slidenum">
              <a:rPr lang="fr-FR" smtClean="0"/>
              <a:pPr/>
              <a:t>6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CA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CA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8D18C-8FE4-B245-B7CE-AF68CA725466}" type="datetimeFigureOut">
              <a:rPr lang="fr-FR" smtClean="0"/>
              <a:pPr/>
              <a:t>19/03/15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D1D7C-D59E-4747-8275-1E5E75ED950C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8D18C-8FE4-B245-B7CE-AF68CA725466}" type="datetimeFigureOut">
              <a:rPr lang="fr-FR" smtClean="0"/>
              <a:pPr/>
              <a:t>19/03/15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D1D7C-D59E-4747-8275-1E5E75ED950C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CA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8D18C-8FE4-B245-B7CE-AF68CA725466}" type="datetimeFigureOut">
              <a:rPr lang="fr-FR" smtClean="0"/>
              <a:pPr/>
              <a:t>19/03/15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D1D7C-D59E-4747-8275-1E5E75ED950C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8D18C-8FE4-B245-B7CE-AF68CA725466}" type="datetimeFigureOut">
              <a:rPr lang="fr-FR" smtClean="0"/>
              <a:pPr/>
              <a:t>19/03/15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D1D7C-D59E-4747-8275-1E5E75ED950C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CA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8D18C-8FE4-B245-B7CE-AF68CA725466}" type="datetimeFigureOut">
              <a:rPr lang="fr-FR" smtClean="0"/>
              <a:pPr/>
              <a:t>19/03/15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D1D7C-D59E-4747-8275-1E5E75ED950C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8D18C-8FE4-B245-B7CE-AF68CA725466}" type="datetimeFigureOut">
              <a:rPr lang="fr-FR" smtClean="0"/>
              <a:pPr/>
              <a:t>19/03/15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D1D7C-D59E-4747-8275-1E5E75ED950C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CA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8D18C-8FE4-B245-B7CE-AF68CA725466}" type="datetimeFigureOut">
              <a:rPr lang="fr-FR" smtClean="0"/>
              <a:pPr/>
              <a:t>19/03/15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D1D7C-D59E-4747-8275-1E5E75ED950C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8D18C-8FE4-B245-B7CE-AF68CA725466}" type="datetimeFigureOut">
              <a:rPr lang="fr-FR" smtClean="0"/>
              <a:pPr/>
              <a:t>19/03/15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D1D7C-D59E-4747-8275-1E5E75ED950C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8D18C-8FE4-B245-B7CE-AF68CA725466}" type="datetimeFigureOut">
              <a:rPr lang="fr-FR" smtClean="0"/>
              <a:pPr/>
              <a:t>19/03/15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D1D7C-D59E-4747-8275-1E5E75ED950C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CA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8D18C-8FE4-B245-B7CE-AF68CA725466}" type="datetimeFigureOut">
              <a:rPr lang="fr-FR" smtClean="0"/>
              <a:pPr/>
              <a:t>19/03/15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D1D7C-D59E-4747-8275-1E5E75ED950C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CA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8D18C-8FE4-B245-B7CE-AF68CA725466}" type="datetimeFigureOut">
              <a:rPr lang="fr-FR" smtClean="0"/>
              <a:pPr/>
              <a:t>19/03/15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D1D7C-D59E-4747-8275-1E5E75ED950C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D8D18C-8FE4-B245-B7CE-AF68CA725466}" type="datetimeFigureOut">
              <a:rPr lang="fr-FR" smtClean="0"/>
              <a:pPr/>
              <a:t>19/03/15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D1D7C-D59E-4747-8275-1E5E75ED950C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06643" y="2272148"/>
            <a:ext cx="6400800" cy="1752600"/>
          </a:xfrm>
        </p:spPr>
        <p:txBody>
          <a:bodyPr>
            <a:normAutofit fontScale="92500" lnSpcReduction="20000"/>
          </a:bodyPr>
          <a:lstStyle/>
          <a:p>
            <a:r>
              <a:rPr lang="fr-FR" dirty="0" smtClean="0"/>
              <a:t>Source:</a:t>
            </a:r>
          </a:p>
          <a:p>
            <a:r>
              <a:rPr lang="fr-FR" dirty="0" err="1" smtClean="0"/>
              <a:t>Amee</a:t>
            </a:r>
            <a:r>
              <a:rPr lang="fr-FR" dirty="0" smtClean="0"/>
              <a:t> guide</a:t>
            </a:r>
            <a:br>
              <a:rPr lang="fr-FR" dirty="0" smtClean="0"/>
            </a:br>
            <a:r>
              <a:rPr lang="fr-FR" dirty="0" err="1" smtClean="0"/>
              <a:t>Krakov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err="1" smtClean="0"/>
              <a:t>Boud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457200" y="70076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Donner la rétroaction…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de manière utile!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4418928"/>
            <a:ext cx="2015384" cy="1614052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5998" y="3429000"/>
            <a:ext cx="3530600" cy="3009900"/>
          </a:xfrm>
          <a:prstGeom prst="rect">
            <a:avLst/>
          </a:prstGeom>
        </p:spPr>
      </p:pic>
      <p:sp>
        <p:nvSpPr>
          <p:cNvPr id="8" name="Titre 6"/>
          <p:cNvSpPr>
            <a:spLocks noGrp="1"/>
          </p:cNvSpPr>
          <p:nvPr>
            <p:ph type="ctrTitle"/>
          </p:nvPr>
        </p:nvSpPr>
        <p:spPr>
          <a:xfrm>
            <a:off x="2890958" y="4418928"/>
            <a:ext cx="2243984" cy="1470025"/>
          </a:xfrm>
        </p:spPr>
        <p:txBody>
          <a:bodyPr/>
          <a:lstStyle/>
          <a:p>
            <a:r>
              <a:rPr lang="fr-FR" dirty="0" smtClean="0"/>
              <a:t>VS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Avant la performance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dirty="0" smtClean="0"/>
              <a:t>Objectifs établis et discutés au préalable</a:t>
            </a:r>
          </a:p>
          <a:p>
            <a:pPr lvl="1"/>
            <a:r>
              <a:rPr lang="fr-FR" dirty="0" smtClean="0"/>
              <a:t>Adapter</a:t>
            </a:r>
          </a:p>
          <a:p>
            <a:r>
              <a:rPr lang="fr-FR" dirty="0" smtClean="0"/>
              <a:t>Quand? </a:t>
            </a:r>
          </a:p>
          <a:p>
            <a:pPr lvl="1"/>
            <a:r>
              <a:rPr lang="fr-FR" dirty="0" smtClean="0"/>
              <a:t>Planifier endroit/moment lorsque possible</a:t>
            </a:r>
          </a:p>
          <a:p>
            <a:pPr lvl="1"/>
            <a:r>
              <a:rPr lang="fr-FR" dirty="0" smtClean="0"/>
              <a:t>Saisir les opportunités</a:t>
            </a:r>
          </a:p>
          <a:p>
            <a:pPr lvl="1"/>
            <a:r>
              <a:rPr lang="fr-FR" dirty="0" smtClean="0"/>
              <a:t>Immédiatement après la performance</a:t>
            </a:r>
          </a:p>
          <a:p>
            <a:r>
              <a:rPr lang="fr-FR" dirty="0" smtClean="0"/>
              <a:t>Grille d’évaluation</a:t>
            </a:r>
          </a:p>
          <a:p>
            <a:pPr lvl="1"/>
            <a:r>
              <a:rPr lang="fr-FR" dirty="0" smtClean="0"/>
              <a:t>Normes attendues (enseignant VS étudiant)</a:t>
            </a:r>
          </a:p>
          <a:p>
            <a:r>
              <a:rPr lang="fr-FR" dirty="0" smtClean="0"/>
              <a:t>Climat de confiance</a:t>
            </a:r>
          </a:p>
          <a:p>
            <a:pPr lvl="1"/>
            <a:r>
              <a:rPr lang="fr-FR" dirty="0" smtClean="0"/>
              <a:t>Reconnaissance erreur</a:t>
            </a:r>
          </a:p>
          <a:p>
            <a:r>
              <a:rPr lang="fr-FR" dirty="0" smtClean="0"/>
              <a:t>Impliquer les autres membres de l’équipe</a:t>
            </a:r>
          </a:p>
          <a:p>
            <a:endParaRPr lang="fr-FR" dirty="0" smtClean="0"/>
          </a:p>
          <a:p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Objet d’évaluation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4 niveaux de feedback</a:t>
            </a:r>
          </a:p>
          <a:p>
            <a:pPr lvl="1"/>
            <a:r>
              <a:rPr lang="fr-FR" dirty="0" smtClean="0"/>
              <a:t>Tâche</a:t>
            </a:r>
          </a:p>
          <a:p>
            <a:pPr lvl="1"/>
            <a:r>
              <a:rPr lang="fr-FR" dirty="0" smtClean="0"/>
              <a:t>Processus</a:t>
            </a:r>
          </a:p>
          <a:p>
            <a:pPr lvl="1"/>
            <a:r>
              <a:rPr lang="fr-FR" dirty="0" err="1" smtClean="0"/>
              <a:t>Auto-régulation</a:t>
            </a:r>
            <a:endParaRPr lang="fr-FR" dirty="0" smtClean="0"/>
          </a:p>
          <a:p>
            <a:pPr lvl="1"/>
            <a:r>
              <a:rPr lang="fr-FR" dirty="0" smtClean="0">
                <a:solidFill>
                  <a:srgbClr val="FF0000"/>
                </a:solidFill>
              </a:rPr>
              <a:t>Personne</a:t>
            </a:r>
          </a:p>
          <a:p>
            <a:r>
              <a:rPr lang="fr-FR" dirty="0" smtClean="0"/>
              <a:t>Sélectivité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Après la performance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Tâche de l’étudiant</a:t>
            </a:r>
          </a:p>
          <a:p>
            <a:r>
              <a:rPr lang="fr-FR" dirty="0" smtClean="0"/>
              <a:t>Tâche de l’enseignant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Tâche de l’</a:t>
            </a:r>
            <a:r>
              <a:rPr lang="fr-FR" dirty="0"/>
              <a:t>é</a:t>
            </a:r>
            <a:r>
              <a:rPr lang="fr-FR" dirty="0" smtClean="0"/>
              <a:t>tudiant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Auto-évaluation </a:t>
            </a:r>
          </a:p>
          <a:p>
            <a:r>
              <a:rPr lang="fr-FR" dirty="0" err="1" smtClean="0"/>
              <a:t>Auto-réflexion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68809"/>
            <a:ext cx="8229600" cy="5257800"/>
          </a:xfrm>
        </p:spPr>
        <p:txBody>
          <a:bodyPr>
            <a:normAutofit fontScale="70000" lnSpcReduction="20000"/>
          </a:bodyPr>
          <a:lstStyle/>
          <a:p>
            <a:r>
              <a:rPr lang="fr-FR" dirty="0" smtClean="0"/>
              <a:t>Partir de l’expérience de l’apprenant</a:t>
            </a:r>
          </a:p>
          <a:p>
            <a:endParaRPr lang="fr-FR" dirty="0" smtClean="0"/>
          </a:p>
          <a:p>
            <a:r>
              <a:rPr lang="fr-FR" dirty="0" smtClean="0"/>
              <a:t>Comportement observés</a:t>
            </a:r>
          </a:p>
          <a:p>
            <a:pPr lvl="1"/>
            <a:r>
              <a:rPr lang="fr-FR" dirty="0" smtClean="0"/>
              <a:t>Observation directe</a:t>
            </a:r>
          </a:p>
          <a:p>
            <a:endParaRPr lang="fr-FR" dirty="0" smtClean="0"/>
          </a:p>
          <a:p>
            <a:r>
              <a:rPr lang="fr-FR" dirty="0" smtClean="0"/>
              <a:t>Renforcer le positif</a:t>
            </a:r>
          </a:p>
          <a:p>
            <a:pPr lvl="1"/>
            <a:r>
              <a:rPr lang="fr-FR" dirty="0" smtClean="0"/>
              <a:t>Approfondir les raisons du succès </a:t>
            </a:r>
          </a:p>
          <a:p>
            <a:pPr lvl="1"/>
            <a:r>
              <a:rPr lang="fr-FR" dirty="0" smtClean="0"/>
              <a:t>Ne pas hésiter parler des faiblesse…</a:t>
            </a:r>
          </a:p>
          <a:p>
            <a:endParaRPr lang="fr-FR" dirty="0" smtClean="0"/>
          </a:p>
          <a:p>
            <a:r>
              <a:rPr lang="fr-FR" dirty="0" smtClean="0"/>
              <a:t>Constructif</a:t>
            </a:r>
          </a:p>
          <a:p>
            <a:pPr lvl="1"/>
            <a:r>
              <a:rPr lang="fr-FR" dirty="0" smtClean="0"/>
              <a:t>Axé sur les comportements modifiables</a:t>
            </a:r>
          </a:p>
          <a:p>
            <a:pPr lvl="1"/>
            <a:r>
              <a:rPr lang="fr-FR" dirty="0" smtClean="0"/>
              <a:t>Langage </a:t>
            </a:r>
            <a:r>
              <a:rPr lang="fr-FR" dirty="0" err="1" smtClean="0"/>
              <a:t>non-évaluatif</a:t>
            </a:r>
            <a:r>
              <a:rPr lang="fr-FR" dirty="0" smtClean="0"/>
              <a:t> / habiletés communicationnelles</a:t>
            </a:r>
          </a:p>
          <a:p>
            <a:pPr lvl="1"/>
            <a:endParaRPr lang="fr-FR" dirty="0" smtClean="0"/>
          </a:p>
          <a:p>
            <a:r>
              <a:rPr lang="fr-FR" dirty="0" smtClean="0"/>
              <a:t>Spécifique et détaillé</a:t>
            </a:r>
          </a:p>
          <a:p>
            <a:pPr>
              <a:buNone/>
            </a:pPr>
            <a:endParaRPr lang="fr-FR" dirty="0" smtClean="0"/>
          </a:p>
          <a:p>
            <a:r>
              <a:rPr lang="fr-FR" dirty="0" smtClean="0"/>
              <a:t>Assurer la fermeture de la boucle!</a:t>
            </a:r>
            <a:endParaRPr lang="fr-FR" dirty="0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Tâche de l’enseignant</a:t>
            </a:r>
            <a:endParaRPr lang="fr-FR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46079" y="3133488"/>
            <a:ext cx="741405" cy="96045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145</Words>
  <Application>Microsoft Macintosh PowerPoint</Application>
  <PresentationFormat>Présentation à l'écran (4:3)</PresentationFormat>
  <Paragraphs>49</Paragraphs>
  <Slides>6</Slides>
  <Notes>1</Notes>
  <HiddenSlides>0</HiddenSlides>
  <MMClips>0</MMClips>
  <ScaleCrop>false</ScaleCrop>
  <HeadingPairs>
    <vt:vector size="4" baseType="variant">
      <vt:variant>
        <vt:lpstr>Modèle de conception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Thème Office</vt:lpstr>
      <vt:lpstr>VS</vt:lpstr>
      <vt:lpstr>Avant la performance</vt:lpstr>
      <vt:lpstr>Objet d’évaluation</vt:lpstr>
      <vt:lpstr>Après la performance</vt:lpstr>
      <vt:lpstr>Tâche de l’étudiant</vt:lpstr>
      <vt:lpstr>Tâche de l’enseignant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melissa nepton-riverin</dc:creator>
  <cp:lastModifiedBy>melissa nepton-riverin</cp:lastModifiedBy>
  <cp:revision>4</cp:revision>
  <dcterms:created xsi:type="dcterms:W3CDTF">2015-03-19T15:15:26Z</dcterms:created>
  <dcterms:modified xsi:type="dcterms:W3CDTF">2015-03-19T15:15:41Z</dcterms:modified>
</cp:coreProperties>
</file>