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64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29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56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8615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8478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72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153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0225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3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20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71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069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40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803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847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06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34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C851EBE-0164-4170-A5EB-E0C8C11AD203}" type="datetimeFigureOut">
              <a:rPr lang="es-MX" smtClean="0"/>
              <a:t>21/03/2015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3208D-7D4D-4979-AC3A-BC03EF62E5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2205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52661"/>
            <a:ext cx="9144000" cy="2387600"/>
          </a:xfrm>
        </p:spPr>
        <p:txBody>
          <a:bodyPr/>
          <a:lstStyle/>
          <a:p>
            <a:r>
              <a:rPr lang="es-ES" dirty="0" smtClean="0"/>
              <a:t>DISTORSIONES EN LOS MERCADOS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5859205"/>
            <a:ext cx="8825658" cy="861420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Las distorsiones de Mercado se forman por un conjunto de condicionantes ajenos a la economía de capital; suelen ser medidas de los gobiernos, que trastocan la distribución de la riqueza producto de un mercado libre para acompasarlo a las necesidades de la sociedad o para favorecer artificialmente a empresas o grupos sociales. 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814" y="2840261"/>
            <a:ext cx="3539940" cy="255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Distorsiones Tecnológicas</a:t>
            </a:r>
          </a:p>
          <a:p>
            <a:r>
              <a:rPr lang="es-ES" dirty="0" smtClean="0"/>
              <a:t>Distorsiones Internas a las Empresas y de Comportamiento Estratégico</a:t>
            </a:r>
          </a:p>
          <a:p>
            <a:r>
              <a:rPr lang="es-MX" dirty="0" smtClean="0"/>
              <a:t>Distorsiones Internas al Mercado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77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Distorsiones Tecnológicas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7739130" cy="4351338"/>
          </a:xfrm>
        </p:spPr>
        <p:txBody>
          <a:bodyPr>
            <a:normAutofit/>
          </a:bodyPr>
          <a:lstStyle/>
          <a:p>
            <a:r>
              <a:rPr lang="es-ES" dirty="0" smtClean="0"/>
              <a:t>Estas se originan de forma externa al control de los agentes económicos que participan en el mercado (productores, consumidores, distribuidores o comerciantes).</a:t>
            </a:r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TIPOS:</a:t>
            </a:r>
            <a:endParaRPr lang="es-MX" dirty="0" smtClean="0"/>
          </a:p>
          <a:p>
            <a:r>
              <a:rPr lang="es-MX" dirty="0" smtClean="0"/>
              <a:t>Externalidades</a:t>
            </a:r>
          </a:p>
          <a:p>
            <a:r>
              <a:rPr lang="es-MX" dirty="0" smtClean="0"/>
              <a:t>Bienes Públicos</a:t>
            </a:r>
          </a:p>
          <a:p>
            <a:r>
              <a:rPr lang="es-MX" dirty="0" smtClean="0"/>
              <a:t>Monopolios Naturales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605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Distorsiones Internas a las Empresas y de Comportamiento Estratégico</a:t>
            </a:r>
            <a:br>
              <a:rPr lang="es-ES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4880020" cy="4351338"/>
          </a:xfrm>
        </p:spPr>
        <p:txBody>
          <a:bodyPr/>
          <a:lstStyle/>
          <a:p>
            <a:r>
              <a:rPr lang="es-ES" dirty="0" smtClean="0"/>
              <a:t>Carteles, Colusiones</a:t>
            </a:r>
          </a:p>
          <a:p>
            <a:r>
              <a:rPr lang="es-ES" dirty="0" smtClean="0"/>
              <a:t>Discriminación de Mercados</a:t>
            </a:r>
          </a:p>
          <a:p>
            <a:r>
              <a:rPr lang="es-ES" dirty="0" smtClean="0"/>
              <a:t>Competencia Imperfecta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936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Distorsiones Internas al Mercado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Mercados Incompletos</a:t>
            </a:r>
          </a:p>
          <a:p>
            <a:r>
              <a:rPr lang="es-ES" dirty="0" smtClean="0"/>
              <a:t>Abusos de Posición de Dominio</a:t>
            </a:r>
          </a:p>
          <a:p>
            <a:r>
              <a:rPr lang="es-ES" dirty="0" smtClean="0"/>
              <a:t>Imperfecta Información</a:t>
            </a:r>
          </a:p>
          <a:p>
            <a:r>
              <a:rPr lang="es-ES" dirty="0" smtClean="0"/>
              <a:t>Presencia de Incertidumbre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8757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144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DISTORSIONES EN LOS MERCADOS</vt:lpstr>
      <vt:lpstr>CLASES:</vt:lpstr>
      <vt:lpstr>Distorsiones Tecnológicas</vt:lpstr>
      <vt:lpstr>Distorsiones Internas a las Empresas y de Comportamiento Estratégico </vt:lpstr>
      <vt:lpstr>Distorsiones Internas al Mercado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DISTORSIONES EN LOS MERCADOS</dc:title>
  <dc:creator>Luis Alfonso</dc:creator>
  <cp:lastModifiedBy>Luis Alfonso</cp:lastModifiedBy>
  <cp:revision>2</cp:revision>
  <dcterms:created xsi:type="dcterms:W3CDTF">2015-03-22T02:19:28Z</dcterms:created>
  <dcterms:modified xsi:type="dcterms:W3CDTF">2015-03-22T02:28:12Z</dcterms:modified>
</cp:coreProperties>
</file>