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405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970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01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612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2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3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2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1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975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92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19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90F7402-07CD-4DC0-866C-605B5248C040}" type="datetimeFigureOut">
              <a:rPr lang="es-MX" smtClean="0"/>
              <a:t>10/03/2015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46A8D7A-AB19-4D9E-8E85-5363187357F3}" type="slidenum">
              <a:rPr lang="es-MX" smtClean="0"/>
              <a:t>‹Nº›</a:t>
            </a:fld>
            <a:endParaRPr lang="es-MX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3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45346" y="862885"/>
            <a:ext cx="6701307" cy="1191766"/>
          </a:xfrm>
        </p:spPr>
        <p:txBody>
          <a:bodyPr/>
          <a:lstStyle/>
          <a:p>
            <a:r>
              <a:rPr lang="es-ES" dirty="0" smtClean="0"/>
              <a:t>COMPETITIVIDAD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439165"/>
            <a:ext cx="9144000" cy="1655762"/>
          </a:xfrm>
        </p:spPr>
        <p:txBody>
          <a:bodyPr/>
          <a:lstStyle/>
          <a:p>
            <a:r>
              <a:rPr lang="es-ES" dirty="0" smtClean="0"/>
              <a:t>La competitividad es la capacidad que tiene una empresa o país de obtener rentabilidad en el mercado en relación a sus competidores.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3649" y="2054651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42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2290" y="602131"/>
            <a:ext cx="7558825" cy="5901699"/>
          </a:xfrm>
        </p:spPr>
        <p:txBody>
          <a:bodyPr>
            <a:normAutofit/>
          </a:bodyPr>
          <a:lstStyle/>
          <a:p>
            <a:r>
              <a:rPr lang="es-ES" dirty="0" smtClean="0"/>
              <a:t>La competitividad depende de la relación entre el valor y la cantidad del producto ofrecido y los insumos necesarios para obtenerlo (productividad), y la productividad de los otros oferentes del mercado. El concepto de competitividad se puede aplicar tanto a una empresa como a un país.</a:t>
            </a:r>
          </a:p>
          <a:p>
            <a:r>
              <a:rPr lang="es-ES" dirty="0" smtClean="0"/>
              <a:t>Por ejemplo, una empresa será muy competitiva si es capaz de obtener una rentabilidad elevada debido a que utiliza técnicas de producción mas eficientes que las de sus competidores, que le permiten obtener ya sea mas cantidad y/o calidad de productos o servicios, o tener costos de producción menores por unidad de producto.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290" y="4846682"/>
            <a:ext cx="35528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234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Competitividad en Precios o en Otros Factores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70456"/>
            <a:ext cx="6953518" cy="4351338"/>
          </a:xfrm>
        </p:spPr>
        <p:txBody>
          <a:bodyPr>
            <a:normAutofit/>
          </a:bodyPr>
          <a:lstStyle/>
          <a:p>
            <a:r>
              <a:rPr lang="es-ES" dirty="0" smtClean="0"/>
              <a:t>Una empresa es competitiva en precios cuando tiene la capacidad de ofrecer sus productos a un precio que le permite cubrir los costos de producción y obtener un rendimiento sobre el capital invertido. Sin embargo, en ciertos mercados los precios de productos que compiten entre sí puede variar, y una empresa puede tener la capacidad de colocar un producto a un precio mayor que la competencia debido a factores distintos del precio, como la calidad, la imagen, o la logística. En estos tipos de mercados, si la empresa puede colocar sus productos y obtener una rentabilidad, la empresa es competitiva en otros factores.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718" y="1964900"/>
            <a:ext cx="26098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7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Ventajas Comparativas y Ventajas Competitivas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1" y="2107415"/>
            <a:ext cx="5330780" cy="4351338"/>
          </a:xfrm>
        </p:spPr>
        <p:txBody>
          <a:bodyPr>
            <a:normAutofit/>
          </a:bodyPr>
          <a:lstStyle/>
          <a:p>
            <a:r>
              <a:rPr lang="es-ES" dirty="0" smtClean="0"/>
              <a:t>Las ventajas son los elementos que permiten tener mayor productividad en relación a los competidores. Las ventajas se pueden clasificar en ventajas comparativas y ventajas competitivas. Las ventajas comparativas surgen de la posibilidad de obtener con menores costos ciertos insumos, como recursos naturales, mano de obra o energía.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2309" y="2107415"/>
            <a:ext cx="3382144" cy="267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2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309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COMPETITIVIDAD</vt:lpstr>
      <vt:lpstr>Presentación de PowerPoint</vt:lpstr>
      <vt:lpstr>Competitividad en Precios o en Otros Factores</vt:lpstr>
      <vt:lpstr>Ventajas Comparativas y Ventajas Competitivas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COMPETITIVIDAD</dc:title>
  <dc:creator>Luis Alfonso</dc:creator>
  <cp:lastModifiedBy>Luis Alfonso</cp:lastModifiedBy>
  <cp:revision>2</cp:revision>
  <dcterms:created xsi:type="dcterms:W3CDTF">2015-03-10T22:43:30Z</dcterms:created>
  <dcterms:modified xsi:type="dcterms:W3CDTF">2015-03-10T22:44:34Z</dcterms:modified>
</cp:coreProperties>
</file>