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962185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2282408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57402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4095071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2460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2025785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29928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18586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1915184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FE14C49-4162-4F37-9B44-7D13171E1282}" type="datetimeFigureOut">
              <a:rPr lang="es-MX" smtClean="0"/>
              <a:t>10/03/2015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161390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FE14C49-4162-4F37-9B44-7D13171E1282}" type="datetimeFigureOut">
              <a:rPr lang="es-MX" smtClean="0"/>
              <a:t>10/03/2015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559541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E14C49-4162-4F37-9B44-7D13171E1282}" type="datetimeFigureOut">
              <a:rPr lang="es-MX" smtClean="0"/>
              <a:t>10/03/2015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77972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FE14C49-4162-4F37-9B44-7D13171E1282}" type="datetimeFigureOut">
              <a:rPr lang="es-MX" smtClean="0"/>
              <a:t>10/03/2015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50275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E14C49-4162-4F37-9B44-7D13171E1282}" type="datetimeFigureOut">
              <a:rPr lang="es-MX" smtClean="0"/>
              <a:t>10/03/2015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206724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FE14C49-4162-4F37-9B44-7D13171E1282}" type="datetimeFigureOut">
              <a:rPr lang="es-MX" smtClean="0"/>
              <a:t>10/03/2015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378896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FE14C49-4162-4F37-9B44-7D13171E1282}" type="datetimeFigureOut">
              <a:rPr lang="es-MX" smtClean="0"/>
              <a:t>10/03/2015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56FCBC2-F445-4F7A-8EF7-AF08369ADCAD}" type="slidenum">
              <a:rPr lang="es-MX" smtClean="0"/>
              <a:t>‹Nº›</a:t>
            </a:fld>
            <a:endParaRPr lang="es-MX"/>
          </a:p>
        </p:txBody>
      </p:sp>
    </p:spTree>
    <p:extLst>
      <p:ext uri="{BB962C8B-B14F-4D97-AF65-F5344CB8AC3E}">
        <p14:creationId xmlns:p14="http://schemas.microsoft.com/office/powerpoint/2010/main" val="675111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E14C49-4162-4F37-9B44-7D13171E1282}" type="datetimeFigureOut">
              <a:rPr lang="es-MX" smtClean="0"/>
              <a:t>10/03/2015</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6FCBC2-F445-4F7A-8EF7-AF08369ADCAD}" type="slidenum">
              <a:rPr lang="es-MX" smtClean="0"/>
              <a:t>‹Nº›</a:t>
            </a:fld>
            <a:endParaRPr lang="es-MX"/>
          </a:p>
        </p:txBody>
      </p:sp>
    </p:spTree>
    <p:extLst>
      <p:ext uri="{BB962C8B-B14F-4D97-AF65-F5344CB8AC3E}">
        <p14:creationId xmlns:p14="http://schemas.microsoft.com/office/powerpoint/2010/main" val="632962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44451" y="220843"/>
            <a:ext cx="8045003" cy="1685230"/>
          </a:xfrm>
        </p:spPr>
        <p:txBody>
          <a:bodyPr/>
          <a:lstStyle/>
          <a:p>
            <a:r>
              <a:rPr lang="es-ES" dirty="0" smtClean="0"/>
              <a:t>EFICIENCIAS Y EFICACIAS</a:t>
            </a:r>
            <a:endParaRPr lang="es-MX" dirty="0"/>
          </a:p>
        </p:txBody>
      </p:sp>
      <p:sp>
        <p:nvSpPr>
          <p:cNvPr id="3" name="Subtítulo 2"/>
          <p:cNvSpPr>
            <a:spLocks noGrp="1"/>
          </p:cNvSpPr>
          <p:nvPr>
            <p:ph type="subTitle" idx="1"/>
          </p:nvPr>
        </p:nvSpPr>
        <p:spPr>
          <a:xfrm>
            <a:off x="1478923" y="2353386"/>
            <a:ext cx="8624552" cy="1574442"/>
          </a:xfrm>
        </p:spPr>
        <p:txBody>
          <a:bodyPr/>
          <a:lstStyle/>
          <a:p>
            <a:pPr algn="l"/>
            <a:r>
              <a:rPr lang="es-ES" dirty="0" smtClean="0"/>
              <a:t>A veces se suele confundir la eficiencia con eficacia y se les da el mismo significado; y la realidad es que existe una gran diferencia entre ser eficiente y ser eficaz.</a:t>
            </a:r>
            <a:endParaRPr lang="es-MX" dirty="0"/>
          </a:p>
        </p:txBody>
      </p:sp>
      <p:pic>
        <p:nvPicPr>
          <p:cNvPr id="4" name="Imagen 3"/>
          <p:cNvPicPr>
            <a:picLocks noChangeAspect="1"/>
          </p:cNvPicPr>
          <p:nvPr/>
        </p:nvPicPr>
        <p:blipFill>
          <a:blip r:embed="rId2"/>
          <a:stretch>
            <a:fillRect/>
          </a:stretch>
        </p:blipFill>
        <p:spPr>
          <a:xfrm>
            <a:off x="3902130" y="3543055"/>
            <a:ext cx="3778139" cy="2514180"/>
          </a:xfrm>
          <a:prstGeom prst="rect">
            <a:avLst/>
          </a:prstGeom>
        </p:spPr>
      </p:pic>
    </p:spTree>
    <p:extLst>
      <p:ext uri="{BB962C8B-B14F-4D97-AF65-F5344CB8AC3E}">
        <p14:creationId xmlns:p14="http://schemas.microsoft.com/office/powerpoint/2010/main" val="257548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EFICIENCIA</a:t>
            </a:r>
            <a:endParaRPr lang="es-MX" dirty="0"/>
          </a:p>
        </p:txBody>
      </p:sp>
      <p:sp>
        <p:nvSpPr>
          <p:cNvPr id="3" name="Marcador de contenido 2"/>
          <p:cNvSpPr>
            <a:spLocks noGrp="1"/>
          </p:cNvSpPr>
          <p:nvPr>
            <p:ph idx="1"/>
          </p:nvPr>
        </p:nvSpPr>
        <p:spPr/>
        <p:txBody>
          <a:bodyPr/>
          <a:lstStyle/>
          <a:p>
            <a:r>
              <a:rPr lang="es-ES" dirty="0" smtClean="0"/>
              <a:t>Podemos definir la eficiencia como la relación entre los recursos utilizados en un proyecto y los logros conseguidos con el mismo</a:t>
            </a:r>
          </a:p>
          <a:p>
            <a:r>
              <a:rPr lang="es-ES" dirty="0" smtClean="0"/>
              <a:t>Se entiende que la eficiencia se da cuando se utilizan menos recursos para lograr un mismo objetivo. O al contrario, cuando se logran más objetivos con los mismos o menos recursos.</a:t>
            </a:r>
            <a:endParaRPr lang="es-MX" dirty="0"/>
          </a:p>
        </p:txBody>
      </p:sp>
      <p:pic>
        <p:nvPicPr>
          <p:cNvPr id="4" name="Imagen 3"/>
          <p:cNvPicPr>
            <a:picLocks noChangeAspect="1"/>
          </p:cNvPicPr>
          <p:nvPr/>
        </p:nvPicPr>
        <p:blipFill>
          <a:blip r:embed="rId2"/>
          <a:stretch>
            <a:fillRect/>
          </a:stretch>
        </p:blipFill>
        <p:spPr>
          <a:xfrm>
            <a:off x="4844871" y="3918129"/>
            <a:ext cx="2476500" cy="2705100"/>
          </a:xfrm>
          <a:prstGeom prst="rect">
            <a:avLst/>
          </a:prstGeom>
        </p:spPr>
      </p:pic>
    </p:spTree>
    <p:extLst>
      <p:ext uri="{BB962C8B-B14F-4D97-AF65-F5344CB8AC3E}">
        <p14:creationId xmlns:p14="http://schemas.microsoft.com/office/powerpoint/2010/main" val="156630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EFICACIA</a:t>
            </a:r>
            <a:endParaRPr lang="es-MX" dirty="0"/>
          </a:p>
        </p:txBody>
      </p:sp>
      <p:sp>
        <p:nvSpPr>
          <p:cNvPr id="3" name="Marcador de contenido 2"/>
          <p:cNvSpPr>
            <a:spLocks noGrp="1"/>
          </p:cNvSpPr>
          <p:nvPr>
            <p:ph idx="1"/>
          </p:nvPr>
        </p:nvSpPr>
        <p:spPr/>
        <p:txBody>
          <a:bodyPr/>
          <a:lstStyle/>
          <a:p>
            <a:r>
              <a:rPr lang="es-ES" dirty="0" smtClean="0"/>
              <a:t>Respecto a la eficacia, podemos definirla como el nivel de consecución de metas y objetivos. La eficacia hace referencia a nuestra capacidad para lograr lo que nos proponemos.</a:t>
            </a:r>
          </a:p>
          <a:p>
            <a:r>
              <a:rPr lang="es-ES" dirty="0" smtClean="0"/>
              <a:t>Ejemplo: se es eficaz si nos hemos propuesto construir un edificio en un mes y lo logramos. Fuimos eficaces, alcanzamos la meta.</a:t>
            </a:r>
            <a:endParaRPr lang="es-MX" dirty="0"/>
          </a:p>
        </p:txBody>
      </p:sp>
      <p:pic>
        <p:nvPicPr>
          <p:cNvPr id="4" name="Imagen 3"/>
          <p:cNvPicPr>
            <a:picLocks noChangeAspect="1"/>
          </p:cNvPicPr>
          <p:nvPr/>
        </p:nvPicPr>
        <p:blipFill>
          <a:blip r:embed="rId2"/>
          <a:stretch>
            <a:fillRect/>
          </a:stretch>
        </p:blipFill>
        <p:spPr>
          <a:xfrm>
            <a:off x="2876080" y="3973333"/>
            <a:ext cx="3400425" cy="2543175"/>
          </a:xfrm>
          <a:prstGeom prst="rect">
            <a:avLst/>
          </a:prstGeom>
        </p:spPr>
      </p:pic>
    </p:spTree>
    <p:extLst>
      <p:ext uri="{BB962C8B-B14F-4D97-AF65-F5344CB8AC3E}">
        <p14:creationId xmlns:p14="http://schemas.microsoft.com/office/powerpoint/2010/main" val="2704512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5621" y="386366"/>
            <a:ext cx="5961844" cy="3189064"/>
          </a:xfrm>
        </p:spPr>
        <p:txBody>
          <a:bodyPr/>
          <a:lstStyle/>
          <a:p>
            <a:r>
              <a:rPr lang="es-ES" dirty="0" smtClean="0"/>
              <a:t>La eficacia difiere de la eficiencia en el sentido que la eficiencia hace referencia en la mejor utilización de los recursos, en tanto que la eficacia hace referencia en la capacidad para alcanzar un objetivo, aunque en el proceso no se haya hecho el mejor uso de los recursos.</a:t>
            </a:r>
          </a:p>
          <a:p>
            <a:r>
              <a:rPr lang="es-ES" dirty="0" smtClean="0"/>
              <a:t>Podemos ser eficientes sin ser eficaces y podemos ser eficaces sin ser eficientes. Lo ideal sería ser eficaces y a la vez ser eficientes.</a:t>
            </a:r>
            <a:endParaRPr lang="es-MX" dirty="0"/>
          </a:p>
        </p:txBody>
      </p:sp>
      <p:pic>
        <p:nvPicPr>
          <p:cNvPr id="4" name="Imagen 3"/>
          <p:cNvPicPr>
            <a:picLocks noChangeAspect="1"/>
          </p:cNvPicPr>
          <p:nvPr/>
        </p:nvPicPr>
        <p:blipFill>
          <a:blip r:embed="rId2"/>
          <a:stretch>
            <a:fillRect/>
          </a:stretch>
        </p:blipFill>
        <p:spPr>
          <a:xfrm>
            <a:off x="3263722" y="3461532"/>
            <a:ext cx="3810000" cy="2562225"/>
          </a:xfrm>
          <a:prstGeom prst="rect">
            <a:avLst/>
          </a:prstGeom>
        </p:spPr>
      </p:pic>
    </p:spTree>
    <p:extLst>
      <p:ext uri="{BB962C8B-B14F-4D97-AF65-F5344CB8AC3E}">
        <p14:creationId xmlns:p14="http://schemas.microsoft.com/office/powerpoint/2010/main" val="130744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961000" y="1667747"/>
            <a:ext cx="5857875" cy="3419475"/>
          </a:xfrm>
          <a:prstGeom prst="rect">
            <a:avLst/>
          </a:prstGeom>
        </p:spPr>
      </p:pic>
    </p:spTree>
    <p:extLst>
      <p:ext uri="{BB962C8B-B14F-4D97-AF65-F5344CB8AC3E}">
        <p14:creationId xmlns:p14="http://schemas.microsoft.com/office/powerpoint/2010/main" val="363457518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TotalTime>
  <Words>228</Words>
  <Application>Microsoft Office PowerPoint</Application>
  <PresentationFormat>Panorámica</PresentationFormat>
  <Paragraphs>10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EFICIENCIAS Y EFICACIAS</vt:lpstr>
      <vt:lpstr>EFICIENCIA</vt:lpstr>
      <vt:lpstr>EFICACIA</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EFICIENCIAS Y EFICACIAS</dc:title>
  <dc:creator>Luis Alfonso</dc:creator>
  <cp:lastModifiedBy>Luis Alfonso</cp:lastModifiedBy>
  <cp:revision>4</cp:revision>
  <dcterms:created xsi:type="dcterms:W3CDTF">2015-03-10T18:31:27Z</dcterms:created>
  <dcterms:modified xsi:type="dcterms:W3CDTF">2015-03-10T18:46:22Z</dcterms:modified>
</cp:coreProperties>
</file>