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618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541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6357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8699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6077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252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3149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57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4493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114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694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282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5218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885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6049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1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BEDB9-0204-4D75-ADF0-8A053DDACD19}" type="datetimeFigureOut">
              <a:rPr lang="es-MX" smtClean="0"/>
              <a:t>21/02/2015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EA3AF6E-7562-4D65-99B0-7A8C1DD228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703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94586" y="1019332"/>
            <a:ext cx="7602828" cy="1157198"/>
          </a:xfrm>
        </p:spPr>
        <p:txBody>
          <a:bodyPr/>
          <a:lstStyle/>
          <a:p>
            <a:r>
              <a:rPr lang="es-ES" dirty="0" smtClean="0"/>
              <a:t>OBJETIVOS 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18654" y="5010787"/>
            <a:ext cx="9144000" cy="1655762"/>
          </a:xfrm>
        </p:spPr>
        <p:txBody>
          <a:bodyPr/>
          <a:lstStyle/>
          <a:p>
            <a:r>
              <a:rPr lang="es-ES" dirty="0"/>
              <a:t>Los objetivos de una empresa son resultados, situaciones o estados que una empresa pretende alcanzar o a los que pretende llegar, en un periodo de tiempo y a través del uso de los recursos con los que dispone o planea disponer.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0" y="200025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44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Establecer objetivos es esencial para el éxito de una empresa pues éstos establecen un curso a seguir y sirven como fuente de motivación para los miembros de la misma.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6726" y="3310177"/>
            <a:ext cx="2931353" cy="286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135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VENTAJAS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4673957" cy="5032376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permiten enfocar esfuerzos hacia una misma dirección.</a:t>
            </a:r>
          </a:p>
          <a:p>
            <a:r>
              <a:rPr lang="es-ES" dirty="0" smtClean="0"/>
              <a:t>sirven de guía para la formulación de estrategias.</a:t>
            </a:r>
          </a:p>
          <a:p>
            <a:r>
              <a:rPr lang="es-ES" dirty="0" smtClean="0"/>
              <a:t>sirven de guía para la asignación de recursos.</a:t>
            </a:r>
          </a:p>
          <a:p>
            <a:r>
              <a:rPr lang="es-ES" dirty="0" smtClean="0"/>
              <a:t>sirven de base para la realización de tareas o actividades.</a:t>
            </a:r>
          </a:p>
          <a:p>
            <a:r>
              <a:rPr lang="es-ES" dirty="0" smtClean="0"/>
              <a:t>permiten evaluar resultados al comparar los resultados obtenidos con los objetivos propuestos y, de ese modo, medir la eficacia o productividad de la empresa, de cada área, de cada grupo o de cada trabajador.</a:t>
            </a:r>
          </a:p>
          <a:p>
            <a:r>
              <a:rPr lang="es-ES" dirty="0" smtClean="0"/>
              <a:t>generan coordinación, organización y control.</a:t>
            </a:r>
          </a:p>
          <a:p>
            <a:r>
              <a:rPr lang="es-ES" dirty="0" smtClean="0"/>
              <a:t>generan participación, compromiso y motivación y, al alcanzarlos, generan satisfacción.</a:t>
            </a:r>
          </a:p>
          <a:p>
            <a:r>
              <a:rPr lang="es-ES" dirty="0" smtClean="0"/>
              <a:t>revelan prioridades.</a:t>
            </a:r>
          </a:p>
          <a:p>
            <a:r>
              <a:rPr lang="es-ES" dirty="0" smtClean="0"/>
              <a:t>producen sinergia.</a:t>
            </a:r>
          </a:p>
          <a:p>
            <a:r>
              <a:rPr lang="es-ES" dirty="0" smtClean="0"/>
              <a:t>disminuyen la incertidumbre.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25624"/>
            <a:ext cx="3280491" cy="312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898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</a:t>
            </a:r>
            <a:r>
              <a:rPr lang="es-ES" dirty="0" smtClean="0"/>
              <a:t>ARACTERISTICAS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Medibles</a:t>
            </a:r>
          </a:p>
          <a:p>
            <a:r>
              <a:rPr lang="es-ES" dirty="0" smtClean="0"/>
              <a:t>Claros</a:t>
            </a:r>
          </a:p>
          <a:p>
            <a:r>
              <a:rPr lang="es-ES" dirty="0" smtClean="0"/>
              <a:t>Alcanzables</a:t>
            </a:r>
          </a:p>
          <a:p>
            <a:r>
              <a:rPr lang="es-ES" dirty="0" smtClean="0"/>
              <a:t>Desafiantes </a:t>
            </a:r>
          </a:p>
          <a:p>
            <a:r>
              <a:rPr lang="es-ES" dirty="0" smtClean="0"/>
              <a:t>Realistas</a:t>
            </a:r>
          </a:p>
          <a:p>
            <a:r>
              <a:rPr lang="es-ES" dirty="0" smtClean="0"/>
              <a:t>Coherentes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8158" y="1690688"/>
            <a:ext cx="3914775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3020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190</Words>
  <Application>Microsoft Office PowerPoint</Application>
  <PresentationFormat>Panorámica</PresentationFormat>
  <Paragraphs>21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OBJETIVOS </vt:lpstr>
      <vt:lpstr>Presentación de PowerPoint</vt:lpstr>
      <vt:lpstr>VENTAJAS</vt:lpstr>
      <vt:lpstr>CARACTERISTICAS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OBJETIVOS </dc:title>
  <dc:creator>Luis Alfonso</dc:creator>
  <cp:lastModifiedBy>Luis Alfonso</cp:lastModifiedBy>
  <cp:revision>4</cp:revision>
  <dcterms:created xsi:type="dcterms:W3CDTF">2015-02-21T20:36:15Z</dcterms:created>
  <dcterms:modified xsi:type="dcterms:W3CDTF">2015-02-21T20:54:32Z</dcterms:modified>
</cp:coreProperties>
</file>