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41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88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02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397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23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12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60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60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37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51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59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B4EC2-A527-4D7E-8985-B0E944A1E592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DF8F2-57BB-4EAD-964E-8EAB24CADE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41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0690" y="145618"/>
            <a:ext cx="7737764" cy="1558492"/>
          </a:xfrm>
        </p:spPr>
        <p:txBody>
          <a:bodyPr/>
          <a:lstStyle/>
          <a:p>
            <a:r>
              <a:rPr lang="es-ES" dirty="0" smtClean="0"/>
              <a:t>TIPOS DE OBJETIVOS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615" y="1704110"/>
            <a:ext cx="5331914" cy="358634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21429" y="5965371"/>
            <a:ext cx="7815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mtClean="0"/>
              <a:t>Existen diferentes tipos de objetivos en una empresa, los cuales pueden ser clasificados de acuerdo a su naturaleza, jerarquía y alcance de tiempo.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047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objetivos se clasifican en: </a:t>
            </a:r>
            <a:br>
              <a:rPr lang="es-ES" dirty="0" smtClean="0"/>
            </a:br>
            <a:r>
              <a:rPr lang="es-ES" dirty="0" smtClean="0"/>
              <a:t>a) Objetivos genéricos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s-MX" dirty="0" smtClean="0"/>
          </a:p>
          <a:p>
            <a:r>
              <a:rPr lang="es-ES" dirty="0" smtClean="0"/>
              <a:t>También conocidos como objetivos genéricos, son objetivos basados en expresiones generales o genéricas. Algunos ejemplos de objetivos generales o genéricos son:</a:t>
            </a:r>
          </a:p>
          <a:p>
            <a:r>
              <a:rPr lang="es-ES" dirty="0" smtClean="0"/>
              <a:t>ser la empresa líder del mercado.</a:t>
            </a:r>
          </a:p>
          <a:p>
            <a:r>
              <a:rPr lang="es-ES" dirty="0" smtClean="0"/>
              <a:t>incrementar las ventas.</a:t>
            </a:r>
          </a:p>
          <a:p>
            <a:r>
              <a:rPr lang="es-ES" dirty="0" smtClean="0"/>
              <a:t>aumentar los ingresos.</a:t>
            </a:r>
          </a:p>
          <a:p>
            <a:r>
              <a:rPr lang="es-ES" dirty="0" smtClean="0"/>
              <a:t>generar mayores utilidades.</a:t>
            </a:r>
          </a:p>
          <a:p>
            <a:r>
              <a:rPr lang="es-ES" dirty="0" smtClean="0"/>
              <a:t>obtener una mayor rentabilidad.</a:t>
            </a:r>
          </a:p>
          <a:p>
            <a:r>
              <a:rPr lang="es-ES" dirty="0" smtClean="0"/>
              <a:t>lograr una mayor participación en el mercado.</a:t>
            </a:r>
          </a:p>
          <a:p>
            <a:r>
              <a:rPr lang="es-ES" dirty="0" smtClean="0"/>
              <a:t>ser una marca líder en el mercado.</a:t>
            </a:r>
          </a:p>
          <a:p>
            <a:r>
              <a:rPr lang="es-ES" dirty="0" smtClean="0"/>
              <a:t>ser una marca reconocida en el mercado.</a:t>
            </a:r>
          </a:p>
          <a:p>
            <a:r>
              <a:rPr lang="es-ES" dirty="0" smtClean="0"/>
              <a:t>aumentar el número de vendedores.</a:t>
            </a:r>
          </a:p>
          <a:p>
            <a:r>
              <a:rPr lang="es-ES" dirty="0" smtClean="0"/>
              <a:t>aumentar el número de activos.</a:t>
            </a:r>
          </a:p>
          <a:p>
            <a:r>
              <a:rPr lang="es-ES" dirty="0" smtClean="0"/>
              <a:t>crecer.</a:t>
            </a:r>
          </a:p>
          <a:p>
            <a:r>
              <a:rPr lang="es-ES" dirty="0" smtClean="0"/>
              <a:t>sobrevivir.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782" y="2602471"/>
            <a:ext cx="3881662" cy="257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b. Objetivos específicos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6438363" cy="4351338"/>
          </a:xfrm>
        </p:spPr>
        <p:txBody>
          <a:bodyPr>
            <a:normAutofit fontScale="47500" lnSpcReduction="20000"/>
          </a:bodyPr>
          <a:lstStyle/>
          <a:p>
            <a:r>
              <a:rPr lang="es-ES" dirty="0" smtClean="0"/>
              <a:t>Son objetivos concretos expresados en términos de cantidad y tiempo. Los objetivos específicos son necesarios para alcanzar los objetivos generales. Algunos ejemplos de objetivos específicos son:</a:t>
            </a:r>
          </a:p>
          <a:p>
            <a:endParaRPr lang="es-ES" dirty="0" smtClean="0"/>
          </a:p>
          <a:p>
            <a:r>
              <a:rPr lang="es-ES" dirty="0" smtClean="0"/>
              <a:t>incrementar las ventas mensuales en un 20%.</a:t>
            </a:r>
          </a:p>
          <a:p>
            <a:r>
              <a:rPr lang="es-ES" dirty="0" smtClean="0"/>
              <a:t>vender 10 000 productos antes de finalizar el año.</a:t>
            </a:r>
          </a:p>
          <a:p>
            <a:r>
              <a:rPr lang="es-ES" dirty="0" smtClean="0"/>
              <a:t>generar utilidades mayores a US$20 000 para el próximo periodo.</a:t>
            </a:r>
          </a:p>
          <a:p>
            <a:r>
              <a:rPr lang="es-ES" dirty="0" smtClean="0"/>
              <a:t>obtener una rentabilidad anual del 25%.</a:t>
            </a:r>
          </a:p>
          <a:p>
            <a:r>
              <a:rPr lang="es-ES" dirty="0" smtClean="0"/>
              <a:t>lograr una participación de mercado del 20% para el segundo semestre del año.</a:t>
            </a:r>
          </a:p>
          <a:p>
            <a:r>
              <a:rPr lang="es-ES" dirty="0" smtClean="0"/>
              <a:t>producir un rendimiento anual del 14% sobre la inversión.</a:t>
            </a:r>
          </a:p>
          <a:p>
            <a:r>
              <a:rPr lang="es-ES" dirty="0" smtClean="0"/>
              <a:t>aumentar la eficiencia de la producción en un 20% para el próximo año.</a:t>
            </a:r>
          </a:p>
          <a:p>
            <a:r>
              <a:rPr lang="es-ES" dirty="0" smtClean="0"/>
              <a:t>triplicar la producción antes de acabar el periodo.</a:t>
            </a:r>
          </a:p>
          <a:p>
            <a:r>
              <a:rPr lang="es-ES" dirty="0" smtClean="0"/>
              <a:t>aumentar el número de trabajadores de 10 a 12 en un mes.</a:t>
            </a:r>
          </a:p>
          <a:p>
            <a:r>
              <a:rPr lang="es-ES" dirty="0" smtClean="0"/>
              <a:t>reducir el nivel de ausentismo de los trabajadores en un 5% antes de finalizar el año.</a:t>
            </a:r>
          </a:p>
          <a:p>
            <a:r>
              <a:rPr lang="es-ES" dirty="0" smtClean="0"/>
              <a:t>adquirir 2 nuevas maquinarias para el segundo semestre.</a:t>
            </a:r>
          </a:p>
          <a:p>
            <a:r>
              <a:rPr lang="es-ES" dirty="0" smtClean="0"/>
              <a:t>abrir 3 nuevos locales comerciales para el primer trimestre del próximo año.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133" y="2469568"/>
            <a:ext cx="3840099" cy="220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72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c. Objetivos operacionales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Son objetivos que se dan a nivel de operaciones. Comprenden las tareas o actividades de cada área. Son formulados por los gerentes de áreas o los administradores. Normalmente son específicos y de corto plazo. Se establecen en función de los objetivos tácticos.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2625" y="3509157"/>
            <a:ext cx="271462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25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6836" y="743799"/>
            <a:ext cx="3978499" cy="5373666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De acuerdo a su alcance de tiempo, los objetivos se clasifican en:</a:t>
            </a:r>
          </a:p>
          <a:p>
            <a:endParaRPr lang="es-ES" dirty="0" smtClean="0"/>
          </a:p>
          <a:p>
            <a:r>
              <a:rPr lang="es-ES" dirty="0" smtClean="0"/>
              <a:t>a. Objetivos de largo plazo</a:t>
            </a:r>
          </a:p>
          <a:p>
            <a:endParaRPr lang="es-ES" dirty="0" smtClean="0"/>
          </a:p>
          <a:p>
            <a:r>
              <a:rPr lang="es-ES" dirty="0" smtClean="0"/>
              <a:t>Se formulan generalmente para un periodo de cinco años y tres como mínimo.</a:t>
            </a:r>
          </a:p>
          <a:p>
            <a:endParaRPr lang="es-ES" dirty="0" smtClean="0"/>
          </a:p>
          <a:p>
            <a:r>
              <a:rPr lang="es-ES" dirty="0" smtClean="0"/>
              <a:t>b. Objetivos de mediano plazo</a:t>
            </a:r>
          </a:p>
          <a:p>
            <a:endParaRPr lang="es-ES" dirty="0" smtClean="0"/>
          </a:p>
          <a:p>
            <a:r>
              <a:rPr lang="es-ES" dirty="0" smtClean="0"/>
              <a:t>Se formulan generalmente para un periodo de uno a tres años.</a:t>
            </a:r>
          </a:p>
          <a:p>
            <a:endParaRPr lang="es-ES" dirty="0" smtClean="0"/>
          </a:p>
          <a:p>
            <a:r>
              <a:rPr lang="es-ES" dirty="0" smtClean="0"/>
              <a:t>c. Objetivos de corto plazo</a:t>
            </a:r>
          </a:p>
          <a:p>
            <a:endParaRPr lang="es-ES" dirty="0" smtClean="0"/>
          </a:p>
          <a:p>
            <a:r>
              <a:rPr lang="es-ES" dirty="0" smtClean="0"/>
              <a:t>Se formulan generalmente para un plazo no mayor de un año.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135" y="1037822"/>
            <a:ext cx="3234073" cy="323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96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416</Words>
  <Application>Microsoft Office PowerPoint</Application>
  <PresentationFormat>Panorámica</PresentationFormat>
  <Paragraphs>47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TIPOS DE OBJETIVOS</vt:lpstr>
      <vt:lpstr>Los objetivos se clasifican en:  a) Objetivos genéricos</vt:lpstr>
      <vt:lpstr>b. Objetivos específicos</vt:lpstr>
      <vt:lpstr>c. Objetivos operacionales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OBJETIVOS</dc:title>
  <dc:creator>Luis Alfonso</dc:creator>
  <cp:lastModifiedBy>Luis Alfonso</cp:lastModifiedBy>
  <cp:revision>2</cp:revision>
  <dcterms:created xsi:type="dcterms:W3CDTF">2015-02-21T22:23:57Z</dcterms:created>
  <dcterms:modified xsi:type="dcterms:W3CDTF">2015-02-21T22:25:49Z</dcterms:modified>
</cp:coreProperties>
</file>