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45F-FB8D-418C-AEA2-73D2947A7C40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7640-C08C-4995-AC31-CC81EBE38F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003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45F-FB8D-418C-AEA2-73D2947A7C40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7640-C08C-4995-AC31-CC81EBE38F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858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45F-FB8D-418C-AEA2-73D2947A7C40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7640-C08C-4995-AC31-CC81EBE38F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382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45F-FB8D-418C-AEA2-73D2947A7C40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7640-C08C-4995-AC31-CC81EBE38F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5959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45F-FB8D-418C-AEA2-73D2947A7C40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7640-C08C-4995-AC31-CC81EBE38F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856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45F-FB8D-418C-AEA2-73D2947A7C40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7640-C08C-4995-AC31-CC81EBE38F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118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45F-FB8D-418C-AEA2-73D2947A7C40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7640-C08C-4995-AC31-CC81EBE38F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28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45F-FB8D-418C-AEA2-73D2947A7C40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7640-C08C-4995-AC31-CC81EBE38F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013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45F-FB8D-418C-AEA2-73D2947A7C40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7640-C08C-4995-AC31-CC81EBE38F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93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45F-FB8D-418C-AEA2-73D2947A7C40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7640-C08C-4995-AC31-CC81EBE38F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402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45F-FB8D-418C-AEA2-73D2947A7C40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7640-C08C-4995-AC31-CC81EBE38F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568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1E45F-FB8D-418C-AEA2-73D2947A7C40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77640-C08C-4995-AC31-CC81EBE38F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43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28745"/>
            <a:ext cx="9144000" cy="1225982"/>
          </a:xfrm>
        </p:spPr>
        <p:txBody>
          <a:bodyPr/>
          <a:lstStyle/>
          <a:p>
            <a:r>
              <a:rPr lang="es-ES" dirty="0" smtClean="0"/>
              <a:t>METAS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Las metas empresariales son bastante similares a las metas personales, especialmente porque sin importar el tamaño de un proyecto todo recae en la visión que una persona pueda tener y la fuerza interna que le permita sobreponerse a los diversos obstáculos y llegar tan alto como se lo haya propuesto.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1765589"/>
            <a:ext cx="38100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7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Éxito empresarial depende de: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220479"/>
            <a:ext cx="10515600" cy="4351338"/>
          </a:xfrm>
        </p:spPr>
        <p:txBody>
          <a:bodyPr/>
          <a:lstStyle/>
          <a:p>
            <a:r>
              <a:rPr lang="es-ES" dirty="0" smtClean="0"/>
              <a:t>Excelente comunicación</a:t>
            </a:r>
          </a:p>
          <a:p>
            <a:r>
              <a:rPr lang="es-ES" dirty="0" smtClean="0"/>
              <a:t>Buen liderazgo</a:t>
            </a:r>
          </a:p>
          <a:p>
            <a:r>
              <a:rPr lang="es-ES" dirty="0" smtClean="0"/>
              <a:t>La visión</a:t>
            </a:r>
          </a:p>
          <a:p>
            <a:r>
              <a:rPr lang="es-ES" dirty="0" smtClean="0"/>
              <a:t>La planificación </a:t>
            </a:r>
          </a:p>
          <a:p>
            <a:r>
              <a:rPr lang="es-ES" dirty="0" smtClean="0"/>
              <a:t>La innovación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384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METAS</vt:lpstr>
      <vt:lpstr>Éxito empresarial depende de: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METAS</dc:title>
  <dc:creator>Luis Alfonso</dc:creator>
  <cp:lastModifiedBy>Luis Alfonso</cp:lastModifiedBy>
  <cp:revision>2</cp:revision>
  <dcterms:created xsi:type="dcterms:W3CDTF">2015-02-21T22:12:25Z</dcterms:created>
  <dcterms:modified xsi:type="dcterms:W3CDTF">2015-02-21T22:13:35Z</dcterms:modified>
</cp:coreProperties>
</file>