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6148453D-6F11-41C8-BAB9-D90B7AF41451}" type="datetimeFigureOut">
              <a:rPr lang="es-MX" smtClean="0"/>
              <a:t>21/02/2015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687E9B2-7190-43B0-A5AC-C8FCAB813015}" type="slidenum">
              <a:rPr lang="es-MX" smtClean="0"/>
              <a:t>‹Nº›</a:t>
            </a:fld>
            <a:endParaRPr lang="es-MX"/>
          </a:p>
        </p:txBody>
      </p:sp>
    </p:spTree>
    <p:extLst>
      <p:ext uri="{BB962C8B-B14F-4D97-AF65-F5344CB8AC3E}">
        <p14:creationId xmlns:p14="http://schemas.microsoft.com/office/powerpoint/2010/main" val="1536855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148453D-6F11-41C8-BAB9-D90B7AF41451}" type="datetimeFigureOut">
              <a:rPr lang="es-MX" smtClean="0"/>
              <a:t>21/02/2015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687E9B2-7190-43B0-A5AC-C8FCAB813015}" type="slidenum">
              <a:rPr lang="es-MX" smtClean="0"/>
              <a:t>‹Nº›</a:t>
            </a:fld>
            <a:endParaRPr lang="es-MX"/>
          </a:p>
        </p:txBody>
      </p:sp>
    </p:spTree>
    <p:extLst>
      <p:ext uri="{BB962C8B-B14F-4D97-AF65-F5344CB8AC3E}">
        <p14:creationId xmlns:p14="http://schemas.microsoft.com/office/powerpoint/2010/main" val="759757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148453D-6F11-41C8-BAB9-D90B7AF41451}" type="datetimeFigureOut">
              <a:rPr lang="es-MX" smtClean="0"/>
              <a:t>21/02/2015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687E9B2-7190-43B0-A5AC-C8FCAB813015}" type="slidenum">
              <a:rPr lang="es-MX" smtClean="0"/>
              <a:t>‹Nº›</a:t>
            </a:fld>
            <a:endParaRPr lang="es-MX"/>
          </a:p>
        </p:txBody>
      </p:sp>
    </p:spTree>
    <p:extLst>
      <p:ext uri="{BB962C8B-B14F-4D97-AF65-F5344CB8AC3E}">
        <p14:creationId xmlns:p14="http://schemas.microsoft.com/office/powerpoint/2010/main" val="3237476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148453D-6F11-41C8-BAB9-D90B7AF41451}" type="datetimeFigureOut">
              <a:rPr lang="es-MX" smtClean="0"/>
              <a:t>21/02/2015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687E9B2-7190-43B0-A5AC-C8FCAB813015}" type="slidenum">
              <a:rPr lang="es-MX" smtClean="0"/>
              <a:t>‹Nº›</a:t>
            </a:fld>
            <a:endParaRPr lang="es-MX"/>
          </a:p>
        </p:txBody>
      </p:sp>
    </p:spTree>
    <p:extLst>
      <p:ext uri="{BB962C8B-B14F-4D97-AF65-F5344CB8AC3E}">
        <p14:creationId xmlns:p14="http://schemas.microsoft.com/office/powerpoint/2010/main" val="3894843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148453D-6F11-41C8-BAB9-D90B7AF41451}" type="datetimeFigureOut">
              <a:rPr lang="es-MX" smtClean="0"/>
              <a:t>21/02/2015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687E9B2-7190-43B0-A5AC-C8FCAB813015}" type="slidenum">
              <a:rPr lang="es-MX" smtClean="0"/>
              <a:t>‹Nº›</a:t>
            </a:fld>
            <a:endParaRPr lang="es-MX"/>
          </a:p>
        </p:txBody>
      </p:sp>
    </p:spTree>
    <p:extLst>
      <p:ext uri="{BB962C8B-B14F-4D97-AF65-F5344CB8AC3E}">
        <p14:creationId xmlns:p14="http://schemas.microsoft.com/office/powerpoint/2010/main" val="3543964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6148453D-6F11-41C8-BAB9-D90B7AF41451}" type="datetimeFigureOut">
              <a:rPr lang="es-MX" smtClean="0"/>
              <a:t>21/02/2015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687E9B2-7190-43B0-A5AC-C8FCAB813015}" type="slidenum">
              <a:rPr lang="es-MX" smtClean="0"/>
              <a:t>‹Nº›</a:t>
            </a:fld>
            <a:endParaRPr lang="es-MX"/>
          </a:p>
        </p:txBody>
      </p:sp>
    </p:spTree>
    <p:extLst>
      <p:ext uri="{BB962C8B-B14F-4D97-AF65-F5344CB8AC3E}">
        <p14:creationId xmlns:p14="http://schemas.microsoft.com/office/powerpoint/2010/main" val="2196698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6148453D-6F11-41C8-BAB9-D90B7AF41451}" type="datetimeFigureOut">
              <a:rPr lang="es-MX" smtClean="0"/>
              <a:t>21/02/2015</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687E9B2-7190-43B0-A5AC-C8FCAB813015}" type="slidenum">
              <a:rPr lang="es-MX" smtClean="0"/>
              <a:t>‹Nº›</a:t>
            </a:fld>
            <a:endParaRPr lang="es-MX"/>
          </a:p>
        </p:txBody>
      </p:sp>
    </p:spTree>
    <p:extLst>
      <p:ext uri="{BB962C8B-B14F-4D97-AF65-F5344CB8AC3E}">
        <p14:creationId xmlns:p14="http://schemas.microsoft.com/office/powerpoint/2010/main" val="3552269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6148453D-6F11-41C8-BAB9-D90B7AF41451}" type="datetimeFigureOut">
              <a:rPr lang="es-MX" smtClean="0"/>
              <a:t>21/02/2015</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687E9B2-7190-43B0-A5AC-C8FCAB813015}" type="slidenum">
              <a:rPr lang="es-MX" smtClean="0"/>
              <a:t>‹Nº›</a:t>
            </a:fld>
            <a:endParaRPr lang="es-MX"/>
          </a:p>
        </p:txBody>
      </p:sp>
    </p:spTree>
    <p:extLst>
      <p:ext uri="{BB962C8B-B14F-4D97-AF65-F5344CB8AC3E}">
        <p14:creationId xmlns:p14="http://schemas.microsoft.com/office/powerpoint/2010/main" val="1915258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148453D-6F11-41C8-BAB9-D90B7AF41451}" type="datetimeFigureOut">
              <a:rPr lang="es-MX" smtClean="0"/>
              <a:t>21/02/2015</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687E9B2-7190-43B0-A5AC-C8FCAB813015}" type="slidenum">
              <a:rPr lang="es-MX" smtClean="0"/>
              <a:t>‹Nº›</a:t>
            </a:fld>
            <a:endParaRPr lang="es-MX"/>
          </a:p>
        </p:txBody>
      </p:sp>
    </p:spTree>
    <p:extLst>
      <p:ext uri="{BB962C8B-B14F-4D97-AF65-F5344CB8AC3E}">
        <p14:creationId xmlns:p14="http://schemas.microsoft.com/office/powerpoint/2010/main" val="3105806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148453D-6F11-41C8-BAB9-D90B7AF41451}" type="datetimeFigureOut">
              <a:rPr lang="es-MX" smtClean="0"/>
              <a:t>21/02/2015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687E9B2-7190-43B0-A5AC-C8FCAB813015}" type="slidenum">
              <a:rPr lang="es-MX" smtClean="0"/>
              <a:t>‹Nº›</a:t>
            </a:fld>
            <a:endParaRPr lang="es-MX"/>
          </a:p>
        </p:txBody>
      </p:sp>
    </p:spTree>
    <p:extLst>
      <p:ext uri="{BB962C8B-B14F-4D97-AF65-F5344CB8AC3E}">
        <p14:creationId xmlns:p14="http://schemas.microsoft.com/office/powerpoint/2010/main" val="24755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148453D-6F11-41C8-BAB9-D90B7AF41451}" type="datetimeFigureOut">
              <a:rPr lang="es-MX" smtClean="0"/>
              <a:t>21/02/2015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687E9B2-7190-43B0-A5AC-C8FCAB813015}" type="slidenum">
              <a:rPr lang="es-MX" smtClean="0"/>
              <a:t>‹Nº›</a:t>
            </a:fld>
            <a:endParaRPr lang="es-MX"/>
          </a:p>
        </p:txBody>
      </p:sp>
    </p:spTree>
    <p:extLst>
      <p:ext uri="{BB962C8B-B14F-4D97-AF65-F5344CB8AC3E}">
        <p14:creationId xmlns:p14="http://schemas.microsoft.com/office/powerpoint/2010/main" val="3857467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48453D-6F11-41C8-BAB9-D90B7AF41451}" type="datetimeFigureOut">
              <a:rPr lang="es-MX" smtClean="0"/>
              <a:t>21/02/2015</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87E9B2-7190-43B0-A5AC-C8FCAB813015}" type="slidenum">
              <a:rPr lang="es-MX" smtClean="0"/>
              <a:t>‹Nº›</a:t>
            </a:fld>
            <a:endParaRPr lang="es-MX"/>
          </a:p>
        </p:txBody>
      </p:sp>
    </p:spTree>
    <p:extLst>
      <p:ext uri="{BB962C8B-B14F-4D97-AF65-F5344CB8AC3E}">
        <p14:creationId xmlns:p14="http://schemas.microsoft.com/office/powerpoint/2010/main" val="3488785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349631"/>
            <a:ext cx="9144000" cy="899620"/>
          </a:xfrm>
        </p:spPr>
        <p:txBody>
          <a:bodyPr>
            <a:normAutofit fontScale="90000"/>
          </a:bodyPr>
          <a:lstStyle/>
          <a:p>
            <a:r>
              <a:rPr lang="es-ES" dirty="0" smtClean="0"/>
              <a:t>EJECUCION DE LA ESTRATEGIA</a:t>
            </a:r>
            <a:endParaRPr lang="es-MX" dirty="0"/>
          </a:p>
        </p:txBody>
      </p:sp>
      <p:sp>
        <p:nvSpPr>
          <p:cNvPr id="3" name="Subtítulo 2"/>
          <p:cNvSpPr>
            <a:spLocks noGrp="1"/>
          </p:cNvSpPr>
          <p:nvPr>
            <p:ph type="subTitle" idx="1"/>
          </p:nvPr>
        </p:nvSpPr>
        <p:spPr>
          <a:xfrm>
            <a:off x="1524000" y="4980078"/>
            <a:ext cx="9144000" cy="1655762"/>
          </a:xfrm>
        </p:spPr>
        <p:txBody>
          <a:bodyPr>
            <a:normAutofit fontScale="92500" lnSpcReduction="20000"/>
          </a:bodyPr>
          <a:lstStyle/>
          <a:p>
            <a:r>
              <a:rPr lang="es-ES" dirty="0" smtClean="0"/>
              <a:t>El trabajo de ejecución de la estrategia consiste en traducir los planes en acciones y lograr los resultados deseados, la prueba de la implantación exitosa de la estrategia es saber si el rendimiento real de la organización concuerda con los objetivos definidos en el plan estratégico o lo supera. Un menor rendimiento envía señales de una estrategia débil, una implantación débil, o ambas.</a:t>
            </a:r>
            <a:endParaRPr lang="es-MX" dirty="0"/>
          </a:p>
        </p:txBody>
      </p:sp>
      <p:pic>
        <p:nvPicPr>
          <p:cNvPr id="4" name="Imagen 3"/>
          <p:cNvPicPr>
            <a:picLocks noChangeAspect="1"/>
          </p:cNvPicPr>
          <p:nvPr/>
        </p:nvPicPr>
        <p:blipFill>
          <a:blip r:embed="rId2"/>
          <a:stretch>
            <a:fillRect/>
          </a:stretch>
        </p:blipFill>
        <p:spPr>
          <a:xfrm>
            <a:off x="4237149" y="1710475"/>
            <a:ext cx="3716024" cy="2416331"/>
          </a:xfrm>
          <a:prstGeom prst="rect">
            <a:avLst/>
          </a:prstGeom>
        </p:spPr>
      </p:pic>
    </p:spTree>
    <p:extLst>
      <p:ext uri="{BB962C8B-B14F-4D97-AF65-F5344CB8AC3E}">
        <p14:creationId xmlns:p14="http://schemas.microsoft.com/office/powerpoint/2010/main" val="228641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842894" y="448917"/>
            <a:ext cx="10220057" cy="5837773"/>
          </a:xfrm>
          <a:prstGeom prst="rect">
            <a:avLst/>
          </a:prstGeom>
        </p:spPr>
      </p:pic>
    </p:spTree>
    <p:extLst>
      <p:ext uri="{BB962C8B-B14F-4D97-AF65-F5344CB8AC3E}">
        <p14:creationId xmlns:p14="http://schemas.microsoft.com/office/powerpoint/2010/main" val="310793673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Words>
  <Application>Microsoft Office PowerPoint</Application>
  <PresentationFormat>Panorámica</PresentationFormat>
  <Paragraphs>2</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EJECUCION DE LA ESTRATEGIA</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EJECUCION DE LA ESTRATEGIA</dc:title>
  <dc:creator>Luis Alfonso</dc:creator>
  <cp:lastModifiedBy>Luis Alfonso</cp:lastModifiedBy>
  <cp:revision>1</cp:revision>
  <dcterms:created xsi:type="dcterms:W3CDTF">2015-02-21T23:11:07Z</dcterms:created>
  <dcterms:modified xsi:type="dcterms:W3CDTF">2015-02-21T23:11:26Z</dcterms:modified>
</cp:coreProperties>
</file>