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25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87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3476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9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4416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721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505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16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78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56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87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923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70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277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15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70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DB763-9AE9-4C70-A8CB-26E33971EAC2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17E745-6567-437E-B500-B3C1049C1B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72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4428" y="439783"/>
            <a:ext cx="7851821" cy="172386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Cómo definir los valores de una empresa</a:t>
            </a:r>
            <a:endParaRPr lang="es-MX" dirty="0"/>
          </a:p>
        </p:txBody>
      </p:sp>
      <p:pic>
        <p:nvPicPr>
          <p:cNvPr id="2050" name="Picture 2" descr="http://www.engenium.com.mx/wp-content/uploads/2013/02/Los-7-valores-empresariales-m%C3%A1s-importantes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9" y="2412235"/>
            <a:ext cx="4645773" cy="334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104586" y="5388881"/>
            <a:ext cx="3644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LUIS ALFONSO RIVERA VACA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734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1</a:t>
            </a:r>
            <a:br>
              <a:rPr lang="es-ES" dirty="0" smtClean="0"/>
            </a:br>
            <a:r>
              <a:rPr lang="es-ES" dirty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9220200" cy="801665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Lo que hay que hacer primero es establecer los valores fundamentales de la empresa entre el equipo directivo y con la mayor participación de los trabajadores posible. Se recomienda hacer una lista de entre tres y diez valores.</a:t>
            </a:r>
          </a:p>
          <a:p>
            <a:endParaRPr lang="es-MX" dirty="0"/>
          </a:p>
        </p:txBody>
      </p:sp>
      <p:pic>
        <p:nvPicPr>
          <p:cNvPr id="1026" name="Picture 2" descr="http://www.ayudamiami.org/wp-content/uploads/multiple-template-images/4d94af7caa7b1/page-image.14a0904be697f50a5f4c184fe69a27d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778" y="3390363"/>
            <a:ext cx="5048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88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2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8794" y="1825625"/>
            <a:ext cx="10375006" cy="1960764"/>
          </a:xfrm>
        </p:spPr>
        <p:txBody>
          <a:bodyPr>
            <a:normAutofit/>
          </a:bodyPr>
          <a:lstStyle/>
          <a:p>
            <a:r>
              <a:rPr lang="es-ES" dirty="0"/>
              <a:t>Enseguida se deben imaginar diferentes situaciones en que se pude encontrar la empresa en los próximos cinco años y especificar cuál será el comportamiento en cada caso. En base a lo anterior definir nuevamente el grado de importancia de cada valor de la lista del paso 1 y ordenarlos.</a:t>
            </a:r>
            <a:endParaRPr lang="es-MX" dirty="0"/>
          </a:p>
        </p:txBody>
      </p:sp>
      <p:pic>
        <p:nvPicPr>
          <p:cNvPr id="3076" name="Picture 4" descr="https://tenryuden.files.wordpress.com/2014/07/imagina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819" y="3786389"/>
            <a:ext cx="2711048" cy="27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62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3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8794" y="1825625"/>
            <a:ext cx="10375006" cy="2102431"/>
          </a:xfrm>
        </p:spPr>
        <p:txBody>
          <a:bodyPr>
            <a:normAutofit/>
          </a:bodyPr>
          <a:lstStyle/>
          <a:p>
            <a:r>
              <a:rPr lang="es-ES" dirty="0" smtClean="0"/>
              <a:t>Una vez que se han especificado los valores de la empresa, se debe actuar bajo los mismos como prioritarios. Y ante un conflicto se debe poder razonar de manera lógica y en base a la lista de valores.</a:t>
            </a:r>
          </a:p>
          <a:p>
            <a:r>
              <a:rPr lang="es-ES" dirty="0" smtClean="0"/>
              <a:t>Esta actitud hará que los valores sean congruentes con los de los clientes, trabajadores y nosotros mismos.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669" y="3928056"/>
            <a:ext cx="3482662" cy="240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1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 4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386" y="2160476"/>
            <a:ext cx="6949225" cy="78878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Finalmente los valores que sobrevivan , serán los de su empresa y con lo que será mucho más claro y fácil matizar su visión y misión.</a:t>
            </a:r>
            <a:endParaRPr lang="es-MX" dirty="0"/>
          </a:p>
        </p:txBody>
      </p:sp>
      <p:sp>
        <p:nvSpPr>
          <p:cNvPr id="5" name="AutoShape 4" descr="data:image/jpeg;base64,/9j/4AAQSkZJRgABAQAAAQABAAD/2wCEAAkGBxITEhQSEhQVFRUUFRQVFBcUFRQUFRQUFRQWFhUVFRQYHCggGBolGxQUITEhJSkrLi4uFx8zODMsNygtLisBCgoKDg0OGxAQGiwkHyQsLCwsLCwsLCwsLCwsLCwsLCwsLCwsLCwsLCwsLCwsLCwsLCwsLCwsLCwsLCwsLCwsLP/AABEIAL0BCwMBIgACEQEDEQH/xAAcAAACAwEBAQEAAAAAAAAAAAAFBgMEBwIBAAj/xAA5EAABAwIEAwYDCAEEAwAAAAABAAIDBBEFEiExBkFREyIyYXGBB5GhFCNCUrHB0fBiFSRygjPh8f/EABoBAAIDAQEAAAAAAAAAAAAAAAIDAAEEBQb/xAAlEQADAAICAgIDAAMBAAAAAAAAAQIDERIhMUEEEyIyUSNSkUL/2gAMAwEAAhEDEQA/ANL+zgqSGFzTodFNC1SZ1YJ0XqRkqrk3XzSoQvNkUoKotcun1AaC48lRaJaimDvVDpWW0KsUlRm7xO+w6KxJGHIVSYTloBzx3QDFaFhFyE3vp7bqhX0QcCoUYjxTlY8hVMLfsjPHeEOY4uI0vulzDZEDCGuB+io4q7Rdwy6KCtNwqC0E+G6vkrGNvS3g9RlfbzRrFpLgFWCeYaUO4jqLaK9hzrNQHHpLuVIgPpRrdGaZ9kOowFdzWVloszz6JfxCVEqiRBqk3KhCzgdKZH2T9RcN5rXulrhNmU5itPwYl1rKeyvBRpeFoxyU0nDLRqwkFNkURC8kb5ItAica6WDRxJHmhGJ/7t7Q3kdU2YzSNe0hc8M4EIu87cobekHC2wpg1D2bGjyRRhsvGr5wWcc+2SZlRrZ7BSukQ2plBUb6CldlHEZ7NKzmtrxndrzTVxXiQjYdVktXXEvcepUjHyYx2oR+lonubo75hWQ4EaL2VmYIaWvYdNQuho5mwmxq8UMNSDvoVOhCTPboFxPiOQNj5u19gjgWU8a4q41pA8LGhvvuUrM3weh3x5TtbG/DMTOmqZaWoJWX4XXXIWhYPLdoWPFT3o2ZoS7DwII1VeSH5L2nN1acNFtl7RhpC5jeBR1DC1w3WXYvwBLAS6Lvt6cx7ranjVcPYCLEItA70fn9lxoRYjcFSubcLTuKOHYHgv8AA4c7fqs+qabJcXuOo2KXS0GnsWZH5ZEWlqMzAg2KGzlJTT30UIH8PPdQjG6c3uiWGu0U+IQXaqRQpQPsrokVeohsVy1ystHcz1Qy3crhYXGzQST0TvwPwXmd2s49Gnl6qIoj4T4dlksbWb5rVsLwoRtAVuhpGMaA0BXWo1Ogd7K/ZKGaOyvOXbWBWyAFlDmdfkijKYAaqeUW2UYvzSn5GLpEcpa1UZ6xoUta7RZ1xjjPZGwKTdd6Q+J2hjxDG2t5pfq8dFybpDqMZe86lR9o9+gUnFVMOriFsm4ixN0xtfRAfsqu1cWXncriKjeQDbddHHjUrRz7yOns/SsL7hd7oPhNaCwXOqvsnU1oWmV8Yjs0luhS3h/GDWv7OQ2N7ao/i8/dKxviZtpCfNRroifZtrK9r23ab3WbcXUIbPc7P190I4b4lkisHEub9QmfGKiOqjDmnvD+2Sn2OnaYBpoS0gjULTeFu9GCs+oGObuLhaZggDImDyus1Y0ns1fa6nTCsA1Vk7IdFUd4hXHP0TJa0JqeyCeYN7zthul2XiaSRxbTxgtH43GzfYc13xPiTWwyXOwSpQcRxNYAOiXWfXSHx8Z12xsf2soLZMpuOSWq7h0AEAHXpsj/AA1Wme5aO6DbMeZ8kztpWooyVaF5Mcw9H5s4koHxPLXtI6E8x5ITBJYr9RYlhME7DHNG17TycAfl0WR8c/DYwXnpAXRjxx7uaOreo8kehYuYY9GnatQPDBojEbriw1J0ACEoAYnGBclFOC+EpK14cbthB1d+a24CvnhF0srO0f3c2sbQczv+2w/ha5QQRwsbFE0NYwZQB5IYyRX6vZaWwXQ8A0URuxhv1zEot/pTWDuK/FJdTOF0xFAFuMRsOWQZdbZjt7ovkBGZpS7xTQHKZGjl3hyt1Szwvxd2MnYyk5SbNv8AhP8ACk5G64sK8a48pHx1V38p0KItOiV8Na+arkl2iZax/MbbD0TK59lW+3stz0tHEyhdM0DUofXYo0OyA3J5IXUuIJuUur14GTH9IeKMYaxpsdVkGPYgZn3JTDxhVEvPQJDkluVMccnsK64LRK1Eqao0sEEc9TUrHk6ardE6MN02Eo4nSO12TFBFZoFjp5IZgcTw8ZmlPsMjLC4+i0rozt7JqOqDNAUWhrtEh4bITqSjTapLaIg7XVNws54njuSmr7QSg2KU2ZUEJlPJlOqK0VWQdCgmMd11guKSsta6zX0zVC2jQMNx3Lo4XWhfaPuQ8btsf+vNYzT1AcFrmBvzwNvzYP0SMvaHYvIw0rQSHDovcamMcT3DUgaDqeSq4LLdrR0Fvkr+Lwl8LgN7fohXcFvq1szvFo3/AGSWSY6uabDosswlz5nsjbe5NlrnxA7tKQOlkD+EfCpb/upha9zG07/8j5JKlLo1/Y9cjTeGMMEEDGWtYC/rzRhcxu0UUktlqlKUYKbqtnbnKu+uiByuey/QuF/ce6GYpjccDXPkNg3fn7BZY6qe9z5mOIL3F4ve4zEkX5c/olZ83BdIG/xNFxbg6knzOitG831YRlv5tGiS6TChTVLmVL2tLLGPpISbAj+Oqhl4m7IscC5pcNe6XxFwOrHgatPQjz6LqhvWyvmmPaxNGVjA/LI12hIOxy21DjYm+u2qfu5426Wgp0+xlw9uW8h2bsetv/n6q7R4mHsuDqs8x7FHwPfTwyucHC4zEPcwndhI05fJCOH+KpGPLHg6+vv6BDhxuJ3JoxqEtezZKDFRe10egqg7msnjxNrm9rE7bccj6FMvC2N58oPNOjL3oPJh2toeZWBwsRdZX8SeEMsb6qnzBzCHOA1sAdTb0/RamdlRqwC0tcLhwIIOxBFjdOr+maDjh0t+zxhp/A330Gqp8S4iII3PJ2FgOrjss34a4qdC51OSbwucwAndjSQ0/Kyb66qFW2Lydmd/12/VI+3ktPyan8fi+Xo+4dhJvNJ4nDQHkFDj9TZrj0RhzcrbBJvGFQQzIN36K1G+kA67dPwZxjmLuke4Da6oU9DI7RoKasP4a5kJqoMKaz8K6WPApRzsmZ09iJT8JzEXIRjAsCfHJ3h81o0UIeywGqGZrOyOGqbKXoU2ytUYTbvsGvMdVw2utoWm48imSgI57K66ijOtgpyKUmZ0QsFda5D4HK7GUO9l60XokOxuqDGE81aMwaLlJnEteXmwKCq0gonbAFXMXuJXIavgxdNWJ02zozKSLNFIQd1ufDz/ALmMD8jf0WDLWuBsU7SFl92jIfbml0wpkZqSqMZIHJx+RKZqWoztSNVPLJ/J40/5D/0nLConNYM1teXRVibb0FmlcUxb4ribI1rDsXAH0GpU+FS8hoBpYdFDxDUDKNtJAP1VTB6jK8tPr7JVP8x0z/iHikdcIDxliwpou0P5gNNSSeQ+qO0p0CRPjYLULHHYTx3INrd1+U+eth7rXrcmFPVGXcX47NVPPec1gddrSQ0NBAsXH+7odh+ISRta0jO29iS6453tbl5qm57njmdLGxNjbmRz9FDPcNu51tLENsDb8II/dU4TWmVXfk0vD3F8UZGWzrOsAHDXYWI/VAOO6KCAxxxNax72uMlhZupGXQaDUO0H7oNhnE8sEYYMpy7XuLC97beaDVeJySySSSOu9+t/oB5aWHss+HBc3v0KXQwcOMYXHOXFjbZwxti4na7jtex1sdk2to6KQWDHxkaXc9zwTa2oJ126hZ5w/jJge5zhnEgAc3Y3BNjf3PzRiu4sLmlkbAwmwLnHMRy02F78ypmx5Hf4vot1W+jqWvfSTuB1bbI+w0ItdpHz5pw+HVSJZSGnS4c0c7G+h+Sz2S9rSPb3hoSfGBa221vNO/wWw0mqmkB+7a1oG9nOJNrX8r/RNce35NWPK0tG4s2HoqWIA6W8/lZWpn5RdDo6gOuDyHyR1/BUJ+TLq3h5v22SQi7Sbj1KdsGw5rACBZR1lADIZL2Gmi6kxVrW2ukJafZrptrSCb2gpNxCm7edx5MNgitFiZeS1hur1Lh4br1Wz4098mY/kvS4/wBKlBhwAsQi0VE3orLKfRds0Wl0Y0isyiym4Q7iHCc7czdHDYo64r0PBFiom0y3KYq4YS5ljuN/UKI4g4aX2Vqsb2ctxsd1VmpQXE9U1dijMMPxTkUw09U0i90q8SYcaeoezYXJHoq0dc4C11jnJo1ONhvGMV5BLsst9VzLISbqEoatstTo7bqpRGo4mq01A0hipoh7NMfBeK9jLkd4XkezkFC5DbG6Cp6HxRuFWwOY1/Qg/wAohXcRxQx2vmfluACO6OrjySvwhifb04DvE3uu9RzVgcOtIlJGbO0ggdD0SG6X6miZh/t6Fqq4h7azR+J4t7ao3HMA5oaHHQgu2aNEp4nhTKeaNzCclzoeTuicLXjBHS4Sq8ml64jFguLEkNI90T4hwmKsppKeUXbI21+bXbtePMGxSfgMhcWjVpJObqLJ6p2WFwSQd762K04abRz/AJEJUfmWtpnU7pID4o3ujebHxNNjlB5HS3qEJnz3v0/Nbf1PNNfxDgd/qtX2Ydq6PbY3gjJFvVXeGfh3U1QEj2shYSCJH3Jy6+GLY30120+btiGhE7AluY/26jip7+628fB2AtNqubNa3hjyXtvlH6XSvSfDGZ1RJTSTMHZgOa5rbhzXE5XWuCNiPY+pjrROGzPaWkJNrWPU2UtVThjHXcL3sANSRzvdPPEvw/fRMEkjw+HMA57TYtuRa7Se703KqV2DUs0D5qWR33RaHxyuFzdveLXEDUX2PT0Vc0X9baFGirgRkkAy73tcg23PUbaLVvgnOLTN0zdrrY6WDRYhZqzh+VwMgjOU6tGmrbXBuSLj2smjguonoqsmaJ8bX2b3xYh7dr9dNLoclLW0Hiim9M/QEjCW6W9EHp9HOedPw/uVJh+NseN0H4qxNsbLNIzOOmvXmhdS1yQUxSfFor43WBpOuiR6urc99m3Oq9xLEHHLuWZgHn31Wg4JhsIY1zWjUA3srx4vs7Cy5li61sr8LYWWMzOFieSYWRqVo6Lxy2TKlaRz7p29s9aLLosBC5abrnPZECcEWNlFLHZSy6hRCYWsVaKbA2KsuhQqCNOiKYlKLqkIgddE5eBT8g34pcP52dq0at19lkS/T2N0YkY4Ecl+duJcO7Coezle49CsDNiBRXll0umBCWSRtXZK9AXN1ZDte3XjV0QqZaehi4NxbspchPdfp6O5LWMJrwQB81ggNtlpXD2IF8bHHuvLRoT4raXHqkZFxe0asVc1phjj3h3tYnSweMd4t5Pt+jklcLcTAkQy6HUC/XotJoMQDrsd7grM/iLgAhkNRDoCbvA5f5BLeqNMOkuLHSmcI39pyIup3cUhjSXm3l+gCQOG+KtBFUEWI7ruvkfNG2imecwII3Gtx7Jb5SEpl9tbOqfDI5ZvtkxJJfnMfJxtZgd1AAF+tkw1fERDdNB5dEAqMTjaLBAa3E5JNGN068lOVPoJY53toLVfGErdA9xe4mzGgWA5XJH1VNvFz4XZnOLpXC7yG5srR4WeQ1J+aH4XTDtGtzAvkcBfp1sPIXWuUENLBDkytta57uYuO9z1KKZRMtcV0gJwpI7EYTJUj/buJa2Nw/8ALlOrn/43G3OybIoaWEAMjjYByaxrf0Cz6bGHxlzIW3jzOLLaWBJNrHzJQWtx43JdnYTuSTY+40VrLrpIVXxuT22aw+sgBvlZc6A2F/S6R+OHtmIFtkCwbFpamTsqeziN3uvlb6dT5KzjXDdT4jK/N1s0M9gNfmpVul2XETje0yrHWNpm5nyOtsBfVx6BffZKqs+8aO6NhcXsrWD8IwueHzSOe/kHEFvsE+UdG2Ntm6AKQl6Jkv8A6JMuGZKZzHixtc36pj4Aru0pW33bdp9iiFZAyZjmO2IIvzHogHCFA+mbJC7WzyWn8zTqCtnxn+WjB8n9djk6pAUE9fYKg+pA3KH1Veyx1W9Qc50Xo8UsVZkxFtr3SXJiW9lDUYtcAXsm/UL+wcpcbACWq3iAl3duqMWI5tAvZXRsFyRcq1CQLtsuz1Dntug7scLTluNF7V4xaMhguTslaSgncS6x11RJE2fpOobcLFPizh+V7ZAOditvkCRviHhPbQOHMaj1C5bOgYOpY2rlzCDY7jRTRhAEevUd129REqyE0a7KjiUwbfZUyyIptwuAyUjXF2rSQ22hGU6aoJTYZfxaBMFDHkYWtOnRZ8tJrSNvxoqK5Mu4Pj+c5JbskZo2S3df5E8ijWLgSwkOGtreSW5KqBsXZv0Nzy0ufNcUWPCO0byHRnuh1wS0Hr1Cz9m3S/aQDw5TtZUTRloJDbxgnXLc5svnsrGM4eC3tIiWu52NtfMKPiTCHxPMrXWN8zHDl0UtPXZ2l5AbcDM3/K2pRP8A2KS0+PpgXBq0iU9qbkbZlqWFUED4252hzXjcEi19Qslxamzuu3Q33CYOFMZfHEYXXJY4Fjr7N3sRz1v80VymuSErknxX/Rlm4djp5i4OPe70TnHwkfhH96qtJi8zXWOvQ7K3VYiJ2FrjrbQjkeRCQqk1Ed3OJIBIB9Da6XH5eRr5Jdocm403XNofQ/0ofXYpC4HMQPmk1uJzPPdBPnyVeYSuPfuPRP8AqXtiXmf/AJQ8cD4i2J7iwg95PeN8RNFOXaZnN7o53Nrfz7LEqFr4jdh336FEWV0rjZwGnT91XBptp9Ftq0t+UN9FimoN9rf36pmh4iGU3O3zJ5ADqszgZO4hrGi52JKKUmG1sRziJpIO/aNNvMDl6pfHXhhU1XlGj4fJJkzPFidm9ByB81Vx/EzDF2nTfyBQvDsUltaUBp6A3+qIkCYGEjNns23Uk2CbhvjaYjNi5S0I9dxeTsVSbjr3C9iU0y/D5oqXsZ4Rd1j0BANvK6YMP4ViaB3R8l35yLWzz9Tp60ZzFUTyeFp+Stw4TUP3BC09mDsbs0eyk+yAbAKfaVwZn9Pw/MBp+qtR8POd4zqnRlh0UddFpmaq+xlcBco6COM5XC/mVbMbOVrKvVSh4IPib9UJNS8aBHpsHejbih2KU+ZpHVEFHM265bOmfnLjDDDDUuFtHG4/dC2bLW/iLgYkYXAat1CyQDklsJEcijDbojBhznb6IpTYe1qXeVSaMfx6oG0eHOO+gRWGma0bKxZRyPsstZXRvx4Jg+c7RTUs/JAqyqPJRx1ThzVJNhNpBnFaXOEp1WEyX0uEy09bdqhfUBFNOSnM0ijHU1nY9g5wc0eAuF3tHQO5j12VNlNUN1Au3nZEDWW0R3AKuncwMlsHtuCTpfXQ39D9ETprvQPGf6wDSsDxcH25g+fmo5ISx2YDTmqvErewnvE7XW9tQRyuu6XFRILHR3MfuFOL8rwTnO+L8hWnqCLWKO00okADgPpZJsb9dCrcdW5puCl1AycgxuwmNjy5tspBuBsDcWt8z8kFxOiBJyrluK9TcribEr7BRTWy3U6KLabKd1ZhsCb82i3t/fqqzptb814HE7prEJpeAvTVdrWRCHFXDmgEctl0Z0vhsa70hgZiN3XKcuAHB8xkdrYER9C+2pPSw/VZthsL53iOPc7k7NHVx6LW+GqFsUYjjOg8bz+I8/QLXhwbe/Rg+V8hJcV5GaKNuZ2XnoT5dL+pPzUM8ABuNl1DJfRvhG56qw8Zh5Bbl0ct9lB7VXdZTzSgaHdBKyoIuQmStim9ElaMp5KOGo0sSqLMQzizrAhQPr2dQCmqWL5ID8QSZHhwJsd7Kq2LMM2uqvV+WU76LxszWjL0Tk9IXrbNjXjgqdfisUIvI8N9Tv7JMxnjpxu2nb/3d+zVxryTPk7MYqvwgzxVPG2M5yFkn2VmYkDc3RGtqXyHNI4uPn+w5KqXALFeZ14Ohi+Mp7fk+yrl8gUMs6pTVKTps1dItS1CHVNUqk9QVVc8lMjHsXeVSjqaZR9o5eELklapxpHPvO2+iWOoc3ZTCTNzsqd101W8aKnPSL7Imnc6qCXDST5eq8iKtNlICU5pGmM0V0+iu/CdFzBggO+6mfWO6KaF73dFW6GN49lF+BHNZv0Uv+hyaDMfmVbfNI3ax9FTmr5T5Kbsn+PWy7FgLh+I+5XtdhL2NzBwKFmqmdoXFdslffvOPuq417ZfOH4RYip5ei5qWOYLuFgrNPUn82ykrZu0GU66Key2lroEsnLrZWOdfbK0lGMLwaR7j2zHwtAB7w1cCdh0Kt8NYTNEQ90lo9wwWLnH15BNxjHjmN/ys5n+9VuxfGT7Zys3yqXSPcAwtkbbgZI73JPid69U0wSZv8IhyO58ygkWtny6AeFg/YfuiLJL96TutHhb19BzK2aSXRz223th+mkzC+zB15+quwuvrs0beaBxTXGZ/dYNh1/kohBMSA52jfwtQNBpnWMUJezM3x8vMdEgPxLVzToQSCD1C0uOQ2udzsElcf8AD/dNTCO80EygfiH5vUI8Va/FgZI32hPrK6zrg7/JBq+U5hlO6Hz1l+as0BvqVq5ITwa7DMU5awA72+SrunKrSSr0Qk6qbIkGpJXPOZ7i49Sbrh8oVCSqVaSqXk9N+T2C0i5POqclQqktQqkkyJQU6LUs6oTzqKWdTYLSdtJlToxmfJm0Vhruuino8FktulLGMLfA6zhoditMrRgq3TBxXJXq+RAHK6C+IXwUISxlWWFVGKzGVTLIp3ar1lZYKCrKqAqtFpll9e4G4XkmKvP4QoMq8yqcUEslLpM8fVP9F8JnHcrxwXLValAu6fsmbIeqlE7uqrhdInKK+yv6NfCmOWd2TgC5x7jnck6RuDTr95IfkPU/ssfvbUJ64Sx8vAh0bJbxnmP5WjHfpmbJPtDaX5Td/fkOzeQ9egVqN+Uh0pzPPhYPppyCoQODTaMZ3ndx1A/kqeOQMdZv3kp3O4b6n9k8zsNRvIs+Xc+Bg5eyJ00lrPfufC0bWQGKUMNye0lPLe3r09Fdikym7u9IeXT16KmiJjFHJbvO8R2HRSSWylrtcw19ChcU3Z6uN3HX/j5nop4qnQnfyO587IGhvIynjLgGSnc6eE54iS4ttrGCb+7Ql2HQL9ANiBBa7W419Csox7hrsJyB/wCN2rDyA5j2Tcb2LroD4dRF5TNFh7QALKGmaGBd3cdUzYsQXVKidUKh2hXBeV59Qek+wtvqFA+dHeHOHW1AzOeQOgH73QviGhbDKWNNwOqbMiryA4vumHgiXLUs89EuBFuHn2njP+QTRD7P0PBTtLB6JG+I+HN7Autq3VO+FvvEPRLnHrb08noVYkxMheLwuXqhZ8vlzdfXUISNKnYVWClzaKFkNSVAwKSQrlqhD2y4IXZXKhCN4XAUjlwrRTOgulwF2rKPCvY3lpBGhGy+K5VkNN4dxgzxWBbHlADzfUotA8+GEWHN5387fys54SH3w8gSR1tyT1S1Dpjkvkb0b+55rTjraM2SdMKU0wYckIzPPidvb06nzV2OqbFsQ558Ttw0nkOpQGoq+yLo4xlDQS437zrcr8grGHEAua4ZswaRyyki+nn58071sQxgpqd8hLXA8nN18R3Bd5eXJGI4GtIfK4B9rFt+X8pMpsbnmzxZsnZ3yubvoidFRCRjZXuc57bak7gnmqcv2SWvQcdj9O0DKS4Xy6bgqnW17Ze7JCSA+30Nnf3qr1Ph8TTo0WfqR59QrLgNdNiB6hAuK8Bvk/LFmrwVpb2kTSABqDr8lSbG0DcJ3j0BSPjNGwTP33vvbcAo5rYFLXZ//9k="/>
          <p:cNvSpPr>
            <a:spLocks noChangeAspect="1" noChangeArrowheads="1"/>
          </p:cNvSpPr>
          <p:nvPr/>
        </p:nvSpPr>
        <p:spPr bwMode="auto">
          <a:xfrm>
            <a:off x="2151800" y="4388900"/>
            <a:ext cx="2420199" cy="242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779" y="3294515"/>
            <a:ext cx="2444708" cy="23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662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197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Cómo definir los valores de una empresa</vt:lpstr>
      <vt:lpstr>PASO 1  </vt:lpstr>
      <vt:lpstr>PASO 2</vt:lpstr>
      <vt:lpstr>PASO 3</vt:lpstr>
      <vt:lpstr>PASO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definir los valores de una empresa</dc:title>
  <dc:creator>Luis Alfonso</dc:creator>
  <cp:lastModifiedBy>Luis Alfonso</cp:lastModifiedBy>
  <cp:revision>4</cp:revision>
  <dcterms:created xsi:type="dcterms:W3CDTF">2015-02-20T03:05:37Z</dcterms:created>
  <dcterms:modified xsi:type="dcterms:W3CDTF">2015-02-20T03:23:37Z</dcterms:modified>
</cp:coreProperties>
</file>