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867BE88-A7F1-42C8-94E1-B5423F8E6F16}" type="datetimeFigureOut">
              <a:rPr lang="es-MX" smtClean="0"/>
              <a:t>12/02/2015</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D2BE95DE-6762-4033-B3DA-B39B8BBDF8AF}"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43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67BE88-A7F1-42C8-94E1-B5423F8E6F16}" type="datetimeFigureOut">
              <a:rPr lang="es-MX" smtClean="0"/>
              <a:t>12/02/2015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2BE95DE-6762-4033-B3DA-B39B8BBDF8AF}" type="slidenum">
              <a:rPr lang="es-MX" smtClean="0"/>
              <a:t>‹Nº›</a:t>
            </a:fld>
            <a:endParaRPr lang="es-MX"/>
          </a:p>
        </p:txBody>
      </p:sp>
    </p:spTree>
    <p:extLst>
      <p:ext uri="{BB962C8B-B14F-4D97-AF65-F5344CB8AC3E}">
        <p14:creationId xmlns:p14="http://schemas.microsoft.com/office/powerpoint/2010/main" val="4220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867BE88-A7F1-42C8-94E1-B5423F8E6F16}" type="datetimeFigureOut">
              <a:rPr lang="es-MX" smtClean="0"/>
              <a:t>12/02/2015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BE95DE-6762-4033-B3DA-B39B8BBDF8AF}"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279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867BE88-A7F1-42C8-94E1-B5423F8E6F16}" type="datetimeFigureOut">
              <a:rPr lang="es-MX" smtClean="0"/>
              <a:t>12/02/2015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BE95DE-6762-4033-B3DA-B39B8BBDF8AF}"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6522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867BE88-A7F1-42C8-94E1-B5423F8E6F16}" type="datetimeFigureOut">
              <a:rPr lang="es-MX" smtClean="0"/>
              <a:t>12/02/2015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BE95DE-6762-4033-B3DA-B39B8BBDF8AF}" type="slidenum">
              <a:rPr lang="es-MX" smtClean="0"/>
              <a:t>‹Nº›</a:t>
            </a:fld>
            <a:endParaRPr lang="es-MX"/>
          </a:p>
        </p:txBody>
      </p:sp>
    </p:spTree>
    <p:extLst>
      <p:ext uri="{BB962C8B-B14F-4D97-AF65-F5344CB8AC3E}">
        <p14:creationId xmlns:p14="http://schemas.microsoft.com/office/powerpoint/2010/main" val="371494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867BE88-A7F1-42C8-94E1-B5423F8E6F16}" type="datetimeFigureOut">
              <a:rPr lang="es-MX" smtClean="0"/>
              <a:t>12/02/2015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BE95DE-6762-4033-B3DA-B39B8BBDF8AF}"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948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867BE88-A7F1-42C8-94E1-B5423F8E6F16}" type="datetimeFigureOut">
              <a:rPr lang="es-MX" smtClean="0"/>
              <a:t>12/02/2015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BE95DE-6762-4033-B3DA-B39B8BBDF8AF}"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3348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67BE88-A7F1-42C8-94E1-B5423F8E6F16}" type="datetimeFigureOut">
              <a:rPr lang="es-MX" smtClean="0"/>
              <a:t>12/02/2015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BE95DE-6762-4033-B3DA-B39B8BBDF8AF}"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36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67BE88-A7F1-42C8-94E1-B5423F8E6F16}" type="datetimeFigureOut">
              <a:rPr lang="es-MX" smtClean="0"/>
              <a:t>12/02/2015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BE95DE-6762-4033-B3DA-B39B8BBDF8AF}"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19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67BE88-A7F1-42C8-94E1-B5423F8E6F16}" type="datetimeFigureOut">
              <a:rPr lang="es-MX" smtClean="0"/>
              <a:t>12/02/2015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BE95DE-6762-4033-B3DA-B39B8BBDF8AF}" type="slidenum">
              <a:rPr lang="es-MX" smtClean="0"/>
              <a:t>‹Nº›</a:t>
            </a:fld>
            <a:endParaRPr lang="es-MX"/>
          </a:p>
        </p:txBody>
      </p:sp>
    </p:spTree>
    <p:extLst>
      <p:ext uri="{BB962C8B-B14F-4D97-AF65-F5344CB8AC3E}">
        <p14:creationId xmlns:p14="http://schemas.microsoft.com/office/powerpoint/2010/main" val="275219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867BE88-A7F1-42C8-94E1-B5423F8E6F16}" type="datetimeFigureOut">
              <a:rPr lang="es-MX" smtClean="0"/>
              <a:t>12/02/2015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2BE95DE-6762-4033-B3DA-B39B8BBDF8AF}"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543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867BE88-A7F1-42C8-94E1-B5423F8E6F16}" type="datetimeFigureOut">
              <a:rPr lang="es-MX" smtClean="0"/>
              <a:t>12/02/2015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2BE95DE-6762-4033-B3DA-B39B8BBDF8AF}" type="slidenum">
              <a:rPr lang="es-MX" smtClean="0"/>
              <a:t>‹Nº›</a:t>
            </a:fld>
            <a:endParaRPr lang="es-MX"/>
          </a:p>
        </p:txBody>
      </p:sp>
    </p:spTree>
    <p:extLst>
      <p:ext uri="{BB962C8B-B14F-4D97-AF65-F5344CB8AC3E}">
        <p14:creationId xmlns:p14="http://schemas.microsoft.com/office/powerpoint/2010/main" val="372592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867BE88-A7F1-42C8-94E1-B5423F8E6F16}" type="datetimeFigureOut">
              <a:rPr lang="es-MX" smtClean="0"/>
              <a:t>12/02/2015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2BE95DE-6762-4033-B3DA-B39B8BBDF8AF}"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8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867BE88-A7F1-42C8-94E1-B5423F8E6F16}" type="datetimeFigureOut">
              <a:rPr lang="es-MX" smtClean="0"/>
              <a:t>12/02/2015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2BE95DE-6762-4033-B3DA-B39B8BBDF8AF}"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689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BE88-A7F1-42C8-94E1-B5423F8E6F16}" type="datetimeFigureOut">
              <a:rPr lang="es-MX" smtClean="0"/>
              <a:t>12/02/2015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2BE95DE-6762-4033-B3DA-B39B8BBDF8AF}" type="slidenum">
              <a:rPr lang="es-MX" smtClean="0"/>
              <a:t>‹Nº›</a:t>
            </a:fld>
            <a:endParaRPr lang="es-MX"/>
          </a:p>
        </p:txBody>
      </p:sp>
    </p:spTree>
    <p:extLst>
      <p:ext uri="{BB962C8B-B14F-4D97-AF65-F5344CB8AC3E}">
        <p14:creationId xmlns:p14="http://schemas.microsoft.com/office/powerpoint/2010/main" val="1139062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67BE88-A7F1-42C8-94E1-B5423F8E6F16}" type="datetimeFigureOut">
              <a:rPr lang="es-MX" smtClean="0"/>
              <a:t>12/02/2015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2BE95DE-6762-4033-B3DA-B39B8BBDF8AF}"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49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867BE88-A7F1-42C8-94E1-B5423F8E6F16}" type="datetimeFigureOut">
              <a:rPr lang="es-MX" smtClean="0"/>
              <a:t>12/02/2015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2BE95DE-6762-4033-B3DA-B39B8BBDF8AF}" type="slidenum">
              <a:rPr lang="es-MX" smtClean="0"/>
              <a:t>‹Nº›</a:t>
            </a:fld>
            <a:endParaRPr lang="es-MX"/>
          </a:p>
        </p:txBody>
      </p:sp>
    </p:spTree>
    <p:extLst>
      <p:ext uri="{BB962C8B-B14F-4D97-AF65-F5344CB8AC3E}">
        <p14:creationId xmlns:p14="http://schemas.microsoft.com/office/powerpoint/2010/main" val="11169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67BE88-A7F1-42C8-94E1-B5423F8E6F16}" type="datetimeFigureOut">
              <a:rPr lang="es-MX" smtClean="0"/>
              <a:t>12/02/2015</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2BE95DE-6762-4033-B3DA-B39B8BBDF8AF}" type="slidenum">
              <a:rPr lang="es-MX" smtClean="0"/>
              <a:t>‹Nº›</a:t>
            </a:fld>
            <a:endParaRPr lang="es-MX"/>
          </a:p>
        </p:txBody>
      </p:sp>
    </p:spTree>
    <p:extLst>
      <p:ext uri="{BB962C8B-B14F-4D97-AF65-F5344CB8AC3E}">
        <p14:creationId xmlns:p14="http://schemas.microsoft.com/office/powerpoint/2010/main" val="4091087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19708" y="298116"/>
            <a:ext cx="9028090" cy="1492048"/>
          </a:xfrm>
        </p:spPr>
        <p:txBody>
          <a:bodyPr>
            <a:normAutofit fontScale="90000"/>
          </a:bodyPr>
          <a:lstStyle/>
          <a:p>
            <a:r>
              <a:rPr lang="es-ES" dirty="0" smtClean="0"/>
              <a:t>CAMBIOS ENTORNO EMPRESARIAL</a:t>
            </a:r>
            <a:endParaRPr lang="es-MX" dirty="0"/>
          </a:p>
        </p:txBody>
      </p:sp>
      <p:pic>
        <p:nvPicPr>
          <p:cNvPr id="4" name="Imagen 3"/>
          <p:cNvPicPr>
            <a:picLocks noChangeAspect="1"/>
          </p:cNvPicPr>
          <p:nvPr/>
        </p:nvPicPr>
        <p:blipFill>
          <a:blip r:embed="rId2"/>
          <a:stretch>
            <a:fillRect/>
          </a:stretch>
        </p:blipFill>
        <p:spPr>
          <a:xfrm>
            <a:off x="4013915" y="1687133"/>
            <a:ext cx="4878417" cy="3577823"/>
          </a:xfrm>
          <a:prstGeom prst="rect">
            <a:avLst/>
          </a:prstGeom>
        </p:spPr>
      </p:pic>
      <p:sp>
        <p:nvSpPr>
          <p:cNvPr id="5" name="CuadroTexto 4"/>
          <p:cNvSpPr txBox="1"/>
          <p:nvPr/>
        </p:nvSpPr>
        <p:spPr>
          <a:xfrm>
            <a:off x="2253803" y="5911403"/>
            <a:ext cx="5151550" cy="369332"/>
          </a:xfrm>
          <a:prstGeom prst="rect">
            <a:avLst/>
          </a:prstGeom>
          <a:noFill/>
        </p:spPr>
        <p:txBody>
          <a:bodyPr wrap="square" rtlCol="0">
            <a:spAutoFit/>
          </a:bodyPr>
          <a:lstStyle/>
          <a:p>
            <a:r>
              <a:rPr lang="es-ES" dirty="0" smtClean="0"/>
              <a:t>LUIS ALFONSO RIVERA VACA</a:t>
            </a:r>
            <a:endParaRPr lang="es-MX" dirty="0"/>
          </a:p>
        </p:txBody>
      </p:sp>
    </p:spTree>
    <p:extLst>
      <p:ext uri="{BB962C8B-B14F-4D97-AF65-F5344CB8AC3E}">
        <p14:creationId xmlns:p14="http://schemas.microsoft.com/office/powerpoint/2010/main" val="193947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2289" y="584490"/>
            <a:ext cx="10515600" cy="4351338"/>
          </a:xfrm>
        </p:spPr>
        <p:txBody>
          <a:bodyPr/>
          <a:lstStyle/>
          <a:p>
            <a:r>
              <a:rPr lang="es-ES" dirty="0" smtClean="0"/>
              <a:t>Los profundos cambios de entorno de muchas empresas y sectores fuerzan a las empresas a revisar sus estrategias y redefinir su gestión. Los cambios tecnológicos, sociales, culturales, económicos y competitivos presionan a las empresas que tienen que adoptar nuevas  prioridades.</a:t>
            </a:r>
            <a:endParaRPr lang="es-MX" dirty="0"/>
          </a:p>
        </p:txBody>
      </p:sp>
      <p:pic>
        <p:nvPicPr>
          <p:cNvPr id="4" name="Imagen 3"/>
          <p:cNvPicPr>
            <a:picLocks noChangeAspect="1"/>
          </p:cNvPicPr>
          <p:nvPr/>
        </p:nvPicPr>
        <p:blipFill>
          <a:blip r:embed="rId2"/>
          <a:stretch>
            <a:fillRect/>
          </a:stretch>
        </p:blipFill>
        <p:spPr>
          <a:xfrm>
            <a:off x="3864801" y="2566975"/>
            <a:ext cx="7553325" cy="3743325"/>
          </a:xfrm>
          <a:prstGeom prst="rect">
            <a:avLst/>
          </a:prstGeom>
        </p:spPr>
      </p:pic>
    </p:spTree>
    <p:extLst>
      <p:ext uri="{BB962C8B-B14F-4D97-AF65-F5344CB8AC3E}">
        <p14:creationId xmlns:p14="http://schemas.microsoft.com/office/powerpoint/2010/main" val="117782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IMPACTOS EXTERNOS</a:t>
            </a:r>
            <a:endParaRPr lang="es-MX" dirty="0"/>
          </a:p>
        </p:txBody>
      </p:sp>
      <p:sp>
        <p:nvSpPr>
          <p:cNvPr id="3" name="Marcador de contenido 2"/>
          <p:cNvSpPr>
            <a:spLocks noGrp="1"/>
          </p:cNvSpPr>
          <p:nvPr>
            <p:ph idx="1"/>
          </p:nvPr>
        </p:nvSpPr>
        <p:spPr/>
        <p:txBody>
          <a:bodyPr/>
          <a:lstStyle/>
          <a:p>
            <a:r>
              <a:rPr lang="es-ES" dirty="0" smtClean="0"/>
              <a:t>La planificación estratégica puede verse afectada por diversos cambios en el entorno externo en que opera una empresa. Los nuevos competidores entran en el mercado. Los competidores existentes abandonan el mercado. Los desplazamientos de la población producen aumentos o disminuciones en la población. La economía puede cambiar ya sea de manera positiva o negativa. </a:t>
            </a:r>
            <a:endParaRPr lang="es-MX" dirty="0"/>
          </a:p>
        </p:txBody>
      </p:sp>
    </p:spTree>
    <p:extLst>
      <p:ext uri="{BB962C8B-B14F-4D97-AF65-F5344CB8AC3E}">
        <p14:creationId xmlns:p14="http://schemas.microsoft.com/office/powerpoint/2010/main" val="1459733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IMPACTOS INTERNOS</a:t>
            </a:r>
            <a:endParaRPr lang="es-MX" dirty="0"/>
          </a:p>
        </p:txBody>
      </p:sp>
      <p:sp>
        <p:nvSpPr>
          <p:cNvPr id="3" name="Marcador de contenido 2"/>
          <p:cNvSpPr>
            <a:spLocks noGrp="1"/>
          </p:cNvSpPr>
          <p:nvPr>
            <p:ph idx="1"/>
          </p:nvPr>
        </p:nvSpPr>
        <p:spPr/>
        <p:txBody>
          <a:bodyPr/>
          <a:lstStyle/>
          <a:p>
            <a:r>
              <a:rPr lang="es-ES" dirty="0" smtClean="0"/>
              <a:t>El ambiente interno también puede afectar a los esfuerzos de planificación estratégica. Supón que un empleado clave se va o varios empleados de repente se van. Supón que un nuevo empleado con habilidades únicas en una zona nueva se une a la compañía. Supón que se introduce nueva tecnología que los empleados no saben todavía cómo utilizarla. </a:t>
            </a:r>
            <a:endParaRPr lang="es-MX" dirty="0"/>
          </a:p>
        </p:txBody>
      </p:sp>
    </p:spTree>
    <p:extLst>
      <p:ext uri="{BB962C8B-B14F-4D97-AF65-F5344CB8AC3E}">
        <p14:creationId xmlns:p14="http://schemas.microsoft.com/office/powerpoint/2010/main" val="113576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Los cambios en el equipo de planificación</a:t>
            </a:r>
            <a:endParaRPr lang="es-MX" dirty="0"/>
          </a:p>
        </p:txBody>
      </p:sp>
      <p:sp>
        <p:nvSpPr>
          <p:cNvPr id="3" name="Marcador de contenido 2"/>
          <p:cNvSpPr>
            <a:spLocks noGrp="1"/>
          </p:cNvSpPr>
          <p:nvPr>
            <p:ph idx="1"/>
          </p:nvPr>
        </p:nvSpPr>
        <p:spPr/>
        <p:txBody>
          <a:bodyPr/>
          <a:lstStyle/>
          <a:p>
            <a:r>
              <a:rPr lang="es-ES" dirty="0" smtClean="0"/>
              <a:t>Las organizaciones que tienen un proceso formal de planificación a menudo asignan un equipo de personas para crear y gestionar el plan estratégico. Los cambios en el equipo, desde su líder hasta cualquiera de los participantes, pueden afectar los esfuerzos de planificación. </a:t>
            </a:r>
            <a:endParaRPr lang="es-MX" dirty="0"/>
          </a:p>
        </p:txBody>
      </p:sp>
    </p:spTree>
    <p:extLst>
      <p:ext uri="{BB962C8B-B14F-4D97-AF65-F5344CB8AC3E}">
        <p14:creationId xmlns:p14="http://schemas.microsoft.com/office/powerpoint/2010/main" val="29374143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TotalTime>
  <Words>229</Words>
  <Application>Microsoft Office PowerPoint</Application>
  <PresentationFormat>Panorámica</PresentationFormat>
  <Paragraphs>9</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Garamond</vt:lpstr>
      <vt:lpstr>Orgánico</vt:lpstr>
      <vt:lpstr>CAMBIOS ENTORNO EMPRESARIAL</vt:lpstr>
      <vt:lpstr>Presentación de PowerPoint</vt:lpstr>
      <vt:lpstr>IMPACTOS EXTERNOS</vt:lpstr>
      <vt:lpstr>IMPACTOS INTERNOS</vt:lpstr>
      <vt:lpstr>Los cambios en el equipo de planificación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Alfonso</dc:creator>
  <cp:lastModifiedBy>Luis Alfonso</cp:lastModifiedBy>
  <cp:revision>3</cp:revision>
  <dcterms:created xsi:type="dcterms:W3CDTF">2015-02-13T02:45:42Z</dcterms:created>
  <dcterms:modified xsi:type="dcterms:W3CDTF">2015-02-13T03:06:04Z</dcterms:modified>
</cp:coreProperties>
</file>