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84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45E60C-65D4-4C9C-ADD9-ACA5D1475024}" type="datetimeFigureOut">
              <a:rPr lang="es-MX" smtClean="0"/>
              <a:t>23/09/2014</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C616E1-1BDA-4F3B-B8BD-3BEE999091CA}" type="slidenum">
              <a:rPr lang="es-MX" smtClean="0"/>
              <a:t>‹Nº›</a:t>
            </a:fld>
            <a:endParaRPr lang="es-MX"/>
          </a:p>
        </p:txBody>
      </p:sp>
    </p:spTree>
    <p:extLst>
      <p:ext uri="{BB962C8B-B14F-4D97-AF65-F5344CB8AC3E}">
        <p14:creationId xmlns:p14="http://schemas.microsoft.com/office/powerpoint/2010/main" val="1674545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E37357-49BD-44CF-A65B-901AA598877E}" type="slidenum">
              <a:rPr lang="en-US" altLang="en-GB"/>
              <a:pPr/>
              <a:t>1</a:t>
            </a:fld>
            <a:endParaRPr lang="en-US" altLang="en-GB"/>
          </a:p>
        </p:txBody>
      </p:sp>
      <p:sp>
        <p:nvSpPr>
          <p:cNvPr id="347138" name="Rectangle 2"/>
          <p:cNvSpPr>
            <a:spLocks noChangeArrowheads="1" noTextEdit="1"/>
          </p:cNvSpPr>
          <p:nvPr>
            <p:ph type="sldImg"/>
          </p:nvPr>
        </p:nvSpPr>
        <p:spPr>
          <a:ln/>
        </p:spPr>
      </p:sp>
      <p:sp>
        <p:nvSpPr>
          <p:cNvPr id="3471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FEA7BC-4ED9-44FF-BEF3-97C662B1D76A}" type="slidenum">
              <a:rPr lang="en-US" altLang="en-GB"/>
              <a:pPr/>
              <a:t>19</a:t>
            </a:fld>
            <a:endParaRPr lang="en-US" altLang="en-GB"/>
          </a:p>
        </p:txBody>
      </p:sp>
      <p:sp>
        <p:nvSpPr>
          <p:cNvPr id="427010" name="Rectangle 2"/>
          <p:cNvSpPr>
            <a:spLocks noChangeArrowheads="1" noTextEdit="1"/>
          </p:cNvSpPr>
          <p:nvPr>
            <p:ph type="sldImg"/>
          </p:nvPr>
        </p:nvSpPr>
        <p:spPr>
          <a:xfrm>
            <a:off x="948313" y="691854"/>
            <a:ext cx="4961374" cy="3416028"/>
          </a:xfrm>
          <a:ln w="12700" cap="flat">
            <a:solidFill>
              <a:schemeClr val="tx1"/>
            </a:solidFill>
          </a:ln>
          <a:extLst>
            <a:ext uri="{909E8E84-426E-40DD-AFC4-6F175D3DCCD1}">
              <a14:hiddenFill xmlns:a14="http://schemas.microsoft.com/office/drawing/2010/main">
                <a:noFill/>
              </a14:hiddenFill>
            </a:ext>
          </a:extLst>
        </p:spPr>
      </p:sp>
      <p:sp>
        <p:nvSpPr>
          <p:cNvPr id="427011" name="Rectangle 3"/>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Lst>
        </p:spPr>
        <p:txBody>
          <a:bodyPr lIns="90480" tIns="44446" rIns="90480" bIns="44446"/>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DA21BB-E5CC-4779-A936-1D369B4C25F5}" type="slidenum">
              <a:rPr lang="en-US" altLang="en-GB"/>
              <a:pPr/>
              <a:t>5</a:t>
            </a:fld>
            <a:endParaRPr lang="en-US" altLang="en-GB"/>
          </a:p>
        </p:txBody>
      </p:sp>
      <p:sp>
        <p:nvSpPr>
          <p:cNvPr id="352258" name="Rectangle 2"/>
          <p:cNvSpPr>
            <a:spLocks noChangeArrowheads="1" noTextEdit="1"/>
          </p:cNvSpPr>
          <p:nvPr>
            <p:ph type="sldImg"/>
          </p:nvPr>
        </p:nvSpPr>
        <p:spPr>
          <a:xfrm>
            <a:off x="948313" y="691854"/>
            <a:ext cx="4961374" cy="3416028"/>
          </a:xfrm>
          <a:ln/>
        </p:spPr>
      </p:sp>
      <p:sp>
        <p:nvSpPr>
          <p:cNvPr id="352259" name="Rectangle 3"/>
          <p:cNvSpPr>
            <a:spLocks noGrp="1" noChangeArrowheads="1"/>
          </p:cNvSpPr>
          <p:nvPr>
            <p:ph type="body" idx="1"/>
          </p:nvPr>
        </p:nvSpPr>
        <p:spPr>
          <a:xfrm>
            <a:off x="533819" y="4342824"/>
            <a:ext cx="5867296" cy="4115088"/>
          </a:xfrm>
        </p:spPr>
        <p:txBody>
          <a:bodyPr/>
          <a:lstStyle/>
          <a:p>
            <a:r>
              <a:rPr lang="es-ES_tradnl"/>
              <a:t>Los valores representan las convicciones filosóficas de los administradores a cargo de dirigir a su organización hacia el éxito.</a:t>
            </a:r>
          </a:p>
          <a:p>
            <a:r>
              <a:rPr lang="es-ES_tradnl"/>
              <a:t>Algunos de estos valores ya estarán establecidos, como sus posiciones sobre la ética, la calidad y la seguridad. </a:t>
            </a:r>
          </a:p>
          <a:p>
            <a:r>
              <a:rPr lang="es-ES_tradnl"/>
              <a:t>Otros valores, como la comprensión a los clientes, la diversidad del producto/servi-cio y la productividad, pueden variar con el tiempo, dependiendo de la naturaleza de su negocio. </a:t>
            </a:r>
          </a:p>
          <a:p>
            <a:r>
              <a:rPr lang="es-ES_tradnl"/>
              <a:t>Estos sirven como bases de su pensamiento mientras usted se aboca a su misión, visión y estrategia.</a:t>
            </a:r>
          </a:p>
          <a:p>
            <a:r>
              <a:rPr lang="es-ES_tradnl"/>
              <a:t>-Ética. 			-Rentabilidad.</a:t>
            </a:r>
          </a:p>
          <a:p>
            <a:r>
              <a:rPr lang="es-ES_tradnl"/>
              <a:t>-Calidad. 			-Alianzas estratégicas.</a:t>
            </a:r>
          </a:p>
          <a:p>
            <a:r>
              <a:rPr lang="es-ES_tradnl"/>
              <a:t>-Seguridad. 			-Diversidad del producto/servicio.</a:t>
            </a:r>
          </a:p>
          <a:p>
            <a:r>
              <a:rPr lang="es-ES_tradnl"/>
              <a:t>-Medio Ambiente.		-Diversidad del producto/servicio.</a:t>
            </a:r>
          </a:p>
          <a:p>
            <a:r>
              <a:rPr lang="es-ES_tradnl"/>
              <a:t>-Innovación, el punto crítico. 	-Productos de línea/sobre pedido.</a:t>
            </a:r>
          </a:p>
          <a:p>
            <a:r>
              <a:rPr lang="es-ES_tradnl"/>
              <a:t>-La imagen en su industria.	-Expansión.</a:t>
            </a:r>
          </a:p>
          <a:p>
            <a:r>
              <a:rPr lang="es-ES_tradnl"/>
              <a:t>-La imagen en su comunidad.	-Estructura de la organización.</a:t>
            </a:r>
          </a:p>
          <a:p>
            <a:r>
              <a:rPr lang="es-ES_tradnl"/>
              <a:t>-Diversión.			-Concentración geográfica</a:t>
            </a:r>
          </a:p>
          <a:p>
            <a:r>
              <a:rPr lang="es-ES_tradnl"/>
              <a:t>-Recursos humanos.</a:t>
            </a:r>
          </a:p>
          <a:p>
            <a:endParaRPr lang="es-ES_trad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35CCD6-F375-48CC-9508-C735991CFEF6}" type="slidenum">
              <a:rPr lang="en-US" altLang="en-GB"/>
              <a:pPr/>
              <a:t>6</a:t>
            </a:fld>
            <a:endParaRPr lang="en-US" altLang="en-GB"/>
          </a:p>
        </p:txBody>
      </p:sp>
      <p:sp>
        <p:nvSpPr>
          <p:cNvPr id="354306" name="Rectangle 2"/>
          <p:cNvSpPr>
            <a:spLocks noChangeArrowheads="1" noTextEdit="1"/>
          </p:cNvSpPr>
          <p:nvPr>
            <p:ph type="sldImg"/>
          </p:nvPr>
        </p:nvSpPr>
        <p:spPr>
          <a:xfrm>
            <a:off x="948313" y="691854"/>
            <a:ext cx="4961374" cy="3416028"/>
          </a:xfrm>
          <a:ln/>
        </p:spPr>
      </p:sp>
      <p:sp>
        <p:nvSpPr>
          <p:cNvPr id="354307" name="Rectangle 3"/>
          <p:cNvSpPr>
            <a:spLocks noGrp="1" noChangeArrowheads="1"/>
          </p:cNvSpPr>
          <p:nvPr>
            <p:ph type="body" idx="1"/>
          </p:nvPr>
        </p:nvSpPr>
        <p:spPr>
          <a:xfrm>
            <a:off x="533819" y="4342824"/>
            <a:ext cx="5867296" cy="4115088"/>
          </a:xfrm>
        </p:spPr>
        <p:txBody>
          <a:bodyPr/>
          <a:lstStyle/>
          <a:p>
            <a:r>
              <a:rPr lang="es-ES_tradnl"/>
              <a:t>Los valores representan las convicciones filosóficas de los administradores a cargo de dirigir a su organización hacia el éxito.</a:t>
            </a:r>
          </a:p>
          <a:p>
            <a:r>
              <a:rPr lang="es-ES_tradnl"/>
              <a:t>Algunos de estos valores ya estarán establecidos, como sus posiciones sobre la ética, la calidad y la seguridad. </a:t>
            </a:r>
          </a:p>
          <a:p>
            <a:r>
              <a:rPr lang="es-ES_tradnl"/>
              <a:t>Otros valores, como la comprensión a los clientes, la diversidad del producto/servi-cio y la productividad, pueden variar con el tiempo, dependiendo de la naturaleza de su negocio. </a:t>
            </a:r>
          </a:p>
          <a:p>
            <a:r>
              <a:rPr lang="es-ES_tradnl"/>
              <a:t>Estos sirven como bases de su pensamiento mientras usted se aboca a su misión, visión y estrategia.</a:t>
            </a:r>
          </a:p>
          <a:p>
            <a:r>
              <a:rPr lang="es-ES_tradnl"/>
              <a:t>-Ética. 			-Rentabilidad.</a:t>
            </a:r>
          </a:p>
          <a:p>
            <a:r>
              <a:rPr lang="es-ES_tradnl"/>
              <a:t>-Calidad. 			-Alianzas estratégicas.</a:t>
            </a:r>
          </a:p>
          <a:p>
            <a:r>
              <a:rPr lang="es-ES_tradnl"/>
              <a:t>-Seguridad. 			-Diversidad del producto/servicio.</a:t>
            </a:r>
          </a:p>
          <a:p>
            <a:r>
              <a:rPr lang="es-ES_tradnl"/>
              <a:t>-Medio Ambiente.		-Diversidad del producto/servicio.</a:t>
            </a:r>
          </a:p>
          <a:p>
            <a:r>
              <a:rPr lang="es-ES_tradnl"/>
              <a:t>-Innovación, el punto crítico. 	-Productos de línea/sobre pedido.</a:t>
            </a:r>
          </a:p>
          <a:p>
            <a:r>
              <a:rPr lang="es-ES_tradnl"/>
              <a:t>-La imagen en su industria.	-Expansión.</a:t>
            </a:r>
          </a:p>
          <a:p>
            <a:r>
              <a:rPr lang="es-ES_tradnl"/>
              <a:t>-La imagen en su comunidad.	-Estructura de la organización.</a:t>
            </a:r>
          </a:p>
          <a:p>
            <a:r>
              <a:rPr lang="es-ES_tradnl"/>
              <a:t>-Diversión.			-Concentración geográfica</a:t>
            </a:r>
          </a:p>
          <a:p>
            <a:r>
              <a:rPr lang="es-ES_tradnl"/>
              <a:t>-Recursos humanos.</a:t>
            </a:r>
          </a:p>
          <a:p>
            <a:endParaRPr lang="es-ES_trad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284428-8C93-45EB-B3E4-E512914D5058}" type="slidenum">
              <a:rPr lang="en-US" altLang="en-GB"/>
              <a:pPr/>
              <a:t>7</a:t>
            </a:fld>
            <a:endParaRPr lang="en-US" altLang="en-GB"/>
          </a:p>
        </p:txBody>
      </p:sp>
      <p:sp>
        <p:nvSpPr>
          <p:cNvPr id="357378" name="Rectangle 2"/>
          <p:cNvSpPr>
            <a:spLocks noChangeArrowheads="1" noTextEdit="1"/>
          </p:cNvSpPr>
          <p:nvPr>
            <p:ph type="sldImg"/>
          </p:nvPr>
        </p:nvSpPr>
        <p:spPr>
          <a:ln/>
        </p:spPr>
      </p:sp>
      <p:sp>
        <p:nvSpPr>
          <p:cNvPr id="35737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9A2CF5-0139-4605-801D-1F0F7C18FC80}" type="slidenum">
              <a:rPr lang="en-US" altLang="en-GB"/>
              <a:pPr/>
              <a:t>11</a:t>
            </a:fld>
            <a:endParaRPr lang="en-US" altLang="en-GB"/>
          </a:p>
        </p:txBody>
      </p:sp>
      <p:sp>
        <p:nvSpPr>
          <p:cNvPr id="362498" name="Rectangle 2"/>
          <p:cNvSpPr>
            <a:spLocks noChangeArrowheads="1" noTextEdit="1"/>
          </p:cNvSpPr>
          <p:nvPr>
            <p:ph type="sldImg"/>
          </p:nvPr>
        </p:nvSpPr>
        <p:spPr>
          <a:ln/>
        </p:spPr>
      </p:sp>
      <p:sp>
        <p:nvSpPr>
          <p:cNvPr id="36249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AC120A-F6DB-405A-A8EC-AB01E4895A77}" type="slidenum">
              <a:rPr lang="en-US" altLang="en-GB"/>
              <a:pPr/>
              <a:t>15</a:t>
            </a:fld>
            <a:endParaRPr lang="en-US" altLang="en-GB"/>
          </a:p>
        </p:txBody>
      </p:sp>
      <p:sp>
        <p:nvSpPr>
          <p:cNvPr id="416770" name="Rectangle 2"/>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Lst>
        </p:spPr>
        <p:txBody>
          <a:bodyPr lIns="90480" tIns="44446" rIns="90480" bIns="44446"/>
          <a:lstStyle/>
          <a:p>
            <a:endParaRPr lang="es-ES"/>
          </a:p>
        </p:txBody>
      </p:sp>
      <p:sp>
        <p:nvSpPr>
          <p:cNvPr id="416771" name="Rectangle 3"/>
          <p:cNvSpPr>
            <a:spLocks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A29795-94E0-4B85-9F29-66A3FE371AC3}" type="slidenum">
              <a:rPr lang="en-US" altLang="en-GB"/>
              <a:pPr/>
              <a:t>16</a:t>
            </a:fld>
            <a:endParaRPr lang="en-US" altLang="en-GB"/>
          </a:p>
        </p:txBody>
      </p:sp>
      <p:sp>
        <p:nvSpPr>
          <p:cNvPr id="418818" name="Rectangle 2"/>
          <p:cNvSpPr>
            <a:spLocks noChangeArrowheads="1" noTextEdit="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noFill/>
              </a14:hiddenFill>
            </a:ext>
          </a:extLst>
        </p:spPr>
      </p:sp>
      <p:sp>
        <p:nvSpPr>
          <p:cNvPr id="418819" name="Rectangle 3"/>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Lst>
        </p:spPr>
        <p:txBody>
          <a:bodyPr lIns="90480" tIns="44446" rIns="90480" bIns="44446"/>
          <a:lstStyle/>
          <a:p>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CE89E4-5C37-414D-8696-C8E221301D49}" type="slidenum">
              <a:rPr lang="en-US" altLang="en-GB"/>
              <a:pPr/>
              <a:t>17</a:t>
            </a:fld>
            <a:endParaRPr lang="en-US" altLang="en-GB"/>
          </a:p>
        </p:txBody>
      </p:sp>
      <p:sp>
        <p:nvSpPr>
          <p:cNvPr id="422914" name="Rectangle 2"/>
          <p:cNvSpPr>
            <a:spLocks noChangeArrowheads="1" noTextEdit="1"/>
          </p:cNvSpPr>
          <p:nvPr>
            <p:ph type="sldImg"/>
          </p:nvPr>
        </p:nvSpPr>
        <p:spPr>
          <a:xfrm>
            <a:off x="948313" y="691854"/>
            <a:ext cx="4961374" cy="3416028"/>
          </a:xfrm>
          <a:ln/>
        </p:spPr>
      </p:sp>
      <p:sp>
        <p:nvSpPr>
          <p:cNvPr id="422915" name="Rectangle 3"/>
          <p:cNvSpPr>
            <a:spLocks noGrp="1" noChangeArrowheads="1"/>
          </p:cNvSpPr>
          <p:nvPr>
            <p:ph type="body" idx="1"/>
          </p:nvPr>
        </p:nvSpPr>
        <p:spPr/>
        <p:txBody>
          <a:bodyPr/>
          <a:lstStyle/>
          <a:p>
            <a:r>
              <a:rPr lang="es-ES_tradnl" sz="900"/>
              <a:t>1. </a:t>
            </a:r>
            <a:r>
              <a:rPr lang="es-ES_tradnl" sz="900" i="1"/>
              <a:t>Un objetivo debe empezar con un verbo en infinitivo que sea de acción o de logro</a:t>
            </a:r>
            <a:r>
              <a:rPr lang="es-ES_tradnl" sz="900"/>
              <a:t>. Puesto que los objetivos son declaraciones de resultados, hay una acción implicada en cada uno de ellos. Sin embargo, esa acción debe reflejar con claridad el logro de algo, no sólo la realización de una actividad.</a:t>
            </a:r>
          </a:p>
          <a:p>
            <a:r>
              <a:rPr lang="es-ES_tradnl" sz="900"/>
              <a:t>2. </a:t>
            </a:r>
            <a:r>
              <a:rPr lang="es-ES_tradnl" sz="900" i="1"/>
              <a:t>Un objetivo debe especificar un solo resultado medible a lograr</a:t>
            </a:r>
            <a:r>
              <a:rPr lang="es-ES_tradnl" sz="900"/>
              <a:t>. ¿Cuál es la medición clave que le indicará si se ha alcanzado un objetivo o no? Sus ICR serán particularmente útiles para establecer el tipo de medición. Casi todos los objetivos producirán una gran variedad de resultados. Es importante seleccionar una medición clave que proporcione una indicación dominante de sus resultados deseados.</a:t>
            </a:r>
          </a:p>
          <a:p>
            <a:r>
              <a:rPr lang="es-ES_tradnl" sz="900"/>
              <a:t>3. Un objetivo </a:t>
            </a:r>
            <a:r>
              <a:rPr lang="es-ES_tradnl" sz="900" i="1"/>
              <a:t>debe especificar una fecha cumplimiento o un tiempo para completarlo</a:t>
            </a:r>
            <a:r>
              <a:rPr lang="es-ES_tradnl" sz="900"/>
              <a:t>. Éste es un factor esencial para garantizar la acción oportuna.</a:t>
            </a:r>
          </a:p>
          <a:p>
            <a:r>
              <a:rPr lang="es-ES_tradnl" sz="900"/>
              <a:t>4. Un objetivo </a:t>
            </a:r>
            <a:r>
              <a:rPr lang="es-ES_tradnl" sz="900" i="1"/>
              <a:t>debe especificar los factores de costo máximo</a:t>
            </a:r>
            <a:r>
              <a:rPr lang="es-ES_tradnl" sz="900"/>
              <a:t>. Antes de que se comprometa con un objetivo, necesita conocer qué recursos se requieren, aunque es probable que no conozca la cantidad precisa antes de que plantee su plan de acción.</a:t>
            </a:r>
          </a:p>
          <a:p>
            <a:r>
              <a:rPr lang="es-ES_tradnl" sz="900"/>
              <a:t>5. </a:t>
            </a:r>
            <a:r>
              <a:rPr lang="es-ES_tradnl" sz="900" i="1"/>
              <a:t>Un objetivo debe ser lo más específico y cuantitativo posible (y, por ende, medible y verificable).</a:t>
            </a:r>
            <a:r>
              <a:rPr lang="es-ES_tradnl" sz="900"/>
              <a:t> El objetivo "aumentar las ventas a los clientes actuales" tiene poco significado. El objetivo "aumentar las ventas a los clientes actuales en un 10 por ciento como mínimo" proporciona algo específico por lograr.</a:t>
            </a:r>
          </a:p>
          <a:p>
            <a:r>
              <a:rPr lang="es-ES_tradnl" sz="900"/>
              <a:t>6. Un objetivo </a:t>
            </a:r>
            <a:r>
              <a:rPr lang="es-ES_tradnl" sz="900" i="1"/>
              <a:t>debe especificar sólo el qué y el cuándo; debe evitar aventurarse en el por qué y en el cómo.</a:t>
            </a:r>
            <a:r>
              <a:rPr lang="es-ES_tradnl" sz="900"/>
              <a:t> Una vez más, un objetivo es una declaración de resultados por alcanzar, no una justificación de su existencia.</a:t>
            </a:r>
          </a:p>
          <a:p>
            <a:r>
              <a:rPr lang="es-ES_tradnl" sz="900"/>
              <a:t>7. Un objetivo </a:t>
            </a:r>
            <a:r>
              <a:rPr lang="es-ES_tradnl" sz="900" i="1"/>
              <a:t>debe apoyar de manera directa al plan estratégico o ser compatible con el mismo y con los demás planes de alto nivel de la empresa</a:t>
            </a:r>
            <a:r>
              <a:rPr lang="es-ES_tradnl" sz="900"/>
              <a:t>. Una de las razones principales para elaborar un plan táctico es aplicar porciones del plan estratégico o de otros planes de alto nivel que ya se hayan instrumentado.</a:t>
            </a:r>
          </a:p>
          <a:p>
            <a:r>
              <a:rPr lang="es-ES_tradnl" sz="900"/>
              <a:t>8. Un objetivo </a:t>
            </a:r>
            <a:r>
              <a:rPr lang="es-ES_tradnl" sz="900" i="1"/>
              <a:t>debe ser realista y factible,</a:t>
            </a:r>
            <a:r>
              <a:rPr lang="es-ES_tradnl" sz="900"/>
              <a:t> pero debe representar un reto importante. Ésta es una decisión de juicio que deben tomar usted y su equipo de planeación.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CC5E4B-017F-4B33-B827-C6E46F4CBF67}" type="slidenum">
              <a:rPr lang="en-US" altLang="en-GB"/>
              <a:pPr/>
              <a:t>18</a:t>
            </a:fld>
            <a:endParaRPr lang="en-US" altLang="en-GB"/>
          </a:p>
        </p:txBody>
      </p:sp>
      <p:sp>
        <p:nvSpPr>
          <p:cNvPr id="424962" name="Rectangle 2"/>
          <p:cNvSpPr>
            <a:spLocks noChangeArrowheads="1" noTextEdit="1"/>
          </p:cNvSpPr>
          <p:nvPr>
            <p:ph type="sldImg"/>
          </p:nvPr>
        </p:nvSpPr>
        <p:spPr>
          <a:xfrm>
            <a:off x="948313" y="691854"/>
            <a:ext cx="4961374" cy="3416028"/>
          </a:xfrm>
          <a:ln w="12700" cap="flat">
            <a:solidFill>
              <a:schemeClr val="tx1"/>
            </a:solidFill>
          </a:ln>
          <a:extLst>
            <a:ext uri="{909E8E84-426E-40DD-AFC4-6F175D3DCCD1}">
              <a14:hiddenFill xmlns:a14="http://schemas.microsoft.com/office/drawing/2010/main">
                <a:noFill/>
              </a14:hiddenFill>
            </a:ext>
          </a:extLst>
        </p:spPr>
      </p:sp>
      <p:sp>
        <p:nvSpPr>
          <p:cNvPr id="424963" name="Rectangle 3"/>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Lst>
        </p:spPr>
        <p:txBody>
          <a:bodyPr lIns="90480" tIns="44446" rIns="90480" bIns="44446"/>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0350183D-7071-40B0-B291-2E30EBE0EB25}" type="datetimeFigureOut">
              <a:rPr lang="es-MX" smtClean="0"/>
              <a:t>23/09/2014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B1C4C62-8F0D-4B64-9F87-0C3BC4184F80}" type="slidenum">
              <a:rPr lang="es-MX" smtClean="0"/>
              <a:t>‹Nº›</a:t>
            </a:fld>
            <a:endParaRPr lang="es-MX"/>
          </a:p>
        </p:txBody>
      </p:sp>
    </p:spTree>
    <p:extLst>
      <p:ext uri="{BB962C8B-B14F-4D97-AF65-F5344CB8AC3E}">
        <p14:creationId xmlns:p14="http://schemas.microsoft.com/office/powerpoint/2010/main" val="2042476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350183D-7071-40B0-B291-2E30EBE0EB25}" type="datetimeFigureOut">
              <a:rPr lang="es-MX" smtClean="0"/>
              <a:t>23/09/2014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B1C4C62-8F0D-4B64-9F87-0C3BC4184F80}" type="slidenum">
              <a:rPr lang="es-MX" smtClean="0"/>
              <a:t>‹Nº›</a:t>
            </a:fld>
            <a:endParaRPr lang="es-MX"/>
          </a:p>
        </p:txBody>
      </p:sp>
    </p:spTree>
    <p:extLst>
      <p:ext uri="{BB962C8B-B14F-4D97-AF65-F5344CB8AC3E}">
        <p14:creationId xmlns:p14="http://schemas.microsoft.com/office/powerpoint/2010/main" val="1135890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350183D-7071-40B0-B291-2E30EBE0EB25}" type="datetimeFigureOut">
              <a:rPr lang="es-MX" smtClean="0"/>
              <a:t>23/09/2014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B1C4C62-8F0D-4B64-9F87-0C3BC4184F80}" type="slidenum">
              <a:rPr lang="es-MX" smtClean="0"/>
              <a:t>‹Nº›</a:t>
            </a:fld>
            <a:endParaRPr lang="es-MX"/>
          </a:p>
        </p:txBody>
      </p:sp>
    </p:spTree>
    <p:extLst>
      <p:ext uri="{BB962C8B-B14F-4D97-AF65-F5344CB8AC3E}">
        <p14:creationId xmlns:p14="http://schemas.microsoft.com/office/powerpoint/2010/main" val="2716581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539750" y="260350"/>
            <a:ext cx="8229600" cy="647700"/>
          </a:xfrm>
        </p:spPr>
        <p:txBody>
          <a:bodyPr/>
          <a:lstStyle/>
          <a:p>
            <a:r>
              <a:rPr lang="es-ES" smtClean="0"/>
              <a:t>Haga clic para modificar el estilo de título del patrón</a:t>
            </a:r>
            <a:endParaRPr lang="es-MX"/>
          </a:p>
        </p:txBody>
      </p:sp>
      <p:sp>
        <p:nvSpPr>
          <p:cNvPr id="3" name="2 Marcador de tabla"/>
          <p:cNvSpPr>
            <a:spLocks noGrp="1"/>
          </p:cNvSpPr>
          <p:nvPr>
            <p:ph type="tbl" idx="1"/>
          </p:nvPr>
        </p:nvSpPr>
        <p:spPr>
          <a:xfrm>
            <a:off x="323850" y="981075"/>
            <a:ext cx="8569325" cy="5688013"/>
          </a:xfrm>
        </p:spPr>
        <p:txBody>
          <a:bodyPr/>
          <a:lstStyle/>
          <a:p>
            <a:endParaRPr lang="es-MX"/>
          </a:p>
        </p:txBody>
      </p:sp>
      <p:sp>
        <p:nvSpPr>
          <p:cNvPr id="4" name="3 Marcador de pie de página"/>
          <p:cNvSpPr>
            <a:spLocks noGrp="1"/>
          </p:cNvSpPr>
          <p:nvPr>
            <p:ph type="ftr" sz="quarter" idx="10"/>
          </p:nvPr>
        </p:nvSpPr>
        <p:spPr>
          <a:xfrm>
            <a:off x="3132138" y="6661150"/>
            <a:ext cx="2895600" cy="196850"/>
          </a:xfrm>
        </p:spPr>
        <p:txBody>
          <a:bodyPr/>
          <a:lstStyle>
            <a:lvl1pPr>
              <a:defRPr/>
            </a:lvl1pPr>
          </a:lstStyle>
          <a:p>
            <a:endParaRPr lang="en-GB"/>
          </a:p>
        </p:txBody>
      </p:sp>
    </p:spTree>
    <p:extLst>
      <p:ext uri="{BB962C8B-B14F-4D97-AF65-F5344CB8AC3E}">
        <p14:creationId xmlns:p14="http://schemas.microsoft.com/office/powerpoint/2010/main" val="3181653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350183D-7071-40B0-B291-2E30EBE0EB25}" type="datetimeFigureOut">
              <a:rPr lang="es-MX" smtClean="0"/>
              <a:t>23/09/2014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B1C4C62-8F0D-4B64-9F87-0C3BC4184F80}" type="slidenum">
              <a:rPr lang="es-MX" smtClean="0"/>
              <a:t>‹Nº›</a:t>
            </a:fld>
            <a:endParaRPr lang="es-MX"/>
          </a:p>
        </p:txBody>
      </p:sp>
    </p:spTree>
    <p:extLst>
      <p:ext uri="{BB962C8B-B14F-4D97-AF65-F5344CB8AC3E}">
        <p14:creationId xmlns:p14="http://schemas.microsoft.com/office/powerpoint/2010/main" val="3599016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350183D-7071-40B0-B291-2E30EBE0EB25}" type="datetimeFigureOut">
              <a:rPr lang="es-MX" smtClean="0"/>
              <a:t>23/09/2014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B1C4C62-8F0D-4B64-9F87-0C3BC4184F80}" type="slidenum">
              <a:rPr lang="es-MX" smtClean="0"/>
              <a:t>‹Nº›</a:t>
            </a:fld>
            <a:endParaRPr lang="es-MX"/>
          </a:p>
        </p:txBody>
      </p:sp>
    </p:spTree>
    <p:extLst>
      <p:ext uri="{BB962C8B-B14F-4D97-AF65-F5344CB8AC3E}">
        <p14:creationId xmlns:p14="http://schemas.microsoft.com/office/powerpoint/2010/main" val="1813720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0350183D-7071-40B0-B291-2E30EBE0EB25}" type="datetimeFigureOut">
              <a:rPr lang="es-MX" smtClean="0"/>
              <a:t>23/09/2014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B1C4C62-8F0D-4B64-9F87-0C3BC4184F80}" type="slidenum">
              <a:rPr lang="es-MX" smtClean="0"/>
              <a:t>‹Nº›</a:t>
            </a:fld>
            <a:endParaRPr lang="es-MX"/>
          </a:p>
        </p:txBody>
      </p:sp>
    </p:spTree>
    <p:extLst>
      <p:ext uri="{BB962C8B-B14F-4D97-AF65-F5344CB8AC3E}">
        <p14:creationId xmlns:p14="http://schemas.microsoft.com/office/powerpoint/2010/main" val="1326152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0350183D-7071-40B0-B291-2E30EBE0EB25}" type="datetimeFigureOut">
              <a:rPr lang="es-MX" smtClean="0"/>
              <a:t>23/09/2014</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7B1C4C62-8F0D-4B64-9F87-0C3BC4184F80}" type="slidenum">
              <a:rPr lang="es-MX" smtClean="0"/>
              <a:t>‹Nº›</a:t>
            </a:fld>
            <a:endParaRPr lang="es-MX"/>
          </a:p>
        </p:txBody>
      </p:sp>
    </p:spTree>
    <p:extLst>
      <p:ext uri="{BB962C8B-B14F-4D97-AF65-F5344CB8AC3E}">
        <p14:creationId xmlns:p14="http://schemas.microsoft.com/office/powerpoint/2010/main" val="277349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0350183D-7071-40B0-B291-2E30EBE0EB25}" type="datetimeFigureOut">
              <a:rPr lang="es-MX" smtClean="0"/>
              <a:t>23/09/2014</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7B1C4C62-8F0D-4B64-9F87-0C3BC4184F80}" type="slidenum">
              <a:rPr lang="es-MX" smtClean="0"/>
              <a:t>‹Nº›</a:t>
            </a:fld>
            <a:endParaRPr lang="es-MX"/>
          </a:p>
        </p:txBody>
      </p:sp>
    </p:spTree>
    <p:extLst>
      <p:ext uri="{BB962C8B-B14F-4D97-AF65-F5344CB8AC3E}">
        <p14:creationId xmlns:p14="http://schemas.microsoft.com/office/powerpoint/2010/main" val="1157647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350183D-7071-40B0-B291-2E30EBE0EB25}" type="datetimeFigureOut">
              <a:rPr lang="es-MX" smtClean="0"/>
              <a:t>23/09/2014</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7B1C4C62-8F0D-4B64-9F87-0C3BC4184F80}" type="slidenum">
              <a:rPr lang="es-MX" smtClean="0"/>
              <a:t>‹Nº›</a:t>
            </a:fld>
            <a:endParaRPr lang="es-MX"/>
          </a:p>
        </p:txBody>
      </p:sp>
    </p:spTree>
    <p:extLst>
      <p:ext uri="{BB962C8B-B14F-4D97-AF65-F5344CB8AC3E}">
        <p14:creationId xmlns:p14="http://schemas.microsoft.com/office/powerpoint/2010/main" val="3473329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350183D-7071-40B0-B291-2E30EBE0EB25}" type="datetimeFigureOut">
              <a:rPr lang="es-MX" smtClean="0"/>
              <a:t>23/09/2014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B1C4C62-8F0D-4B64-9F87-0C3BC4184F80}" type="slidenum">
              <a:rPr lang="es-MX" smtClean="0"/>
              <a:t>‹Nº›</a:t>
            </a:fld>
            <a:endParaRPr lang="es-MX"/>
          </a:p>
        </p:txBody>
      </p:sp>
    </p:spTree>
    <p:extLst>
      <p:ext uri="{BB962C8B-B14F-4D97-AF65-F5344CB8AC3E}">
        <p14:creationId xmlns:p14="http://schemas.microsoft.com/office/powerpoint/2010/main" val="1817807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350183D-7071-40B0-B291-2E30EBE0EB25}" type="datetimeFigureOut">
              <a:rPr lang="es-MX" smtClean="0"/>
              <a:t>23/09/2014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B1C4C62-8F0D-4B64-9F87-0C3BC4184F80}" type="slidenum">
              <a:rPr lang="es-MX" smtClean="0"/>
              <a:t>‹Nº›</a:t>
            </a:fld>
            <a:endParaRPr lang="es-MX"/>
          </a:p>
        </p:txBody>
      </p:sp>
    </p:spTree>
    <p:extLst>
      <p:ext uri="{BB962C8B-B14F-4D97-AF65-F5344CB8AC3E}">
        <p14:creationId xmlns:p14="http://schemas.microsoft.com/office/powerpoint/2010/main" val="1744162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50183D-7071-40B0-B291-2E30EBE0EB25}" type="datetimeFigureOut">
              <a:rPr lang="es-MX" smtClean="0"/>
              <a:t>23/09/2014</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C4C62-8F0D-4B64-9F87-0C3BC4184F80}" type="slidenum">
              <a:rPr lang="es-MX" smtClean="0"/>
              <a:t>‹Nº›</a:t>
            </a:fld>
            <a:endParaRPr lang="es-MX"/>
          </a:p>
        </p:txBody>
      </p:sp>
    </p:spTree>
    <p:extLst>
      <p:ext uri="{BB962C8B-B14F-4D97-AF65-F5344CB8AC3E}">
        <p14:creationId xmlns:p14="http://schemas.microsoft.com/office/powerpoint/2010/main" val="1411809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ChangeArrowheads="1"/>
          </p:cNvSpPr>
          <p:nvPr/>
        </p:nvSpPr>
        <p:spPr bwMode="auto">
          <a:xfrm>
            <a:off x="1984375" y="136525"/>
            <a:ext cx="696912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r>
              <a:rPr lang="en-US" sz="3000" dirty="0" err="1">
                <a:solidFill>
                  <a:srgbClr val="0B51A1"/>
                </a:solidFill>
              </a:rPr>
              <a:t>Dirección</a:t>
            </a:r>
            <a:r>
              <a:rPr lang="en-US" sz="3000" dirty="0">
                <a:solidFill>
                  <a:srgbClr val="0B51A1"/>
                </a:solidFill>
              </a:rPr>
              <a:t> </a:t>
            </a:r>
            <a:r>
              <a:rPr lang="en-US" sz="3000" dirty="0" err="1">
                <a:solidFill>
                  <a:srgbClr val="0B51A1"/>
                </a:solidFill>
              </a:rPr>
              <a:t>Estratégica</a:t>
            </a:r>
            <a:r>
              <a:rPr lang="en-US" sz="3000" dirty="0">
                <a:solidFill>
                  <a:srgbClr val="0B51A1"/>
                </a:solidFill>
              </a:rPr>
              <a:t/>
            </a:r>
            <a:br>
              <a:rPr lang="en-US" sz="3000" dirty="0">
                <a:solidFill>
                  <a:srgbClr val="0B51A1"/>
                </a:solidFill>
              </a:rPr>
            </a:br>
            <a:endParaRPr lang="en-US" sz="1800" dirty="0">
              <a:solidFill>
                <a:srgbClr val="0B51A1"/>
              </a:solidFill>
            </a:endParaRPr>
          </a:p>
        </p:txBody>
      </p:sp>
      <p:sp>
        <p:nvSpPr>
          <p:cNvPr id="346115" name="Rectangle 3"/>
          <p:cNvSpPr>
            <a:spLocks noChangeArrowheads="1"/>
          </p:cNvSpPr>
          <p:nvPr/>
        </p:nvSpPr>
        <p:spPr bwMode="auto">
          <a:xfrm>
            <a:off x="684213" y="3213100"/>
            <a:ext cx="3167062" cy="923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nSpc>
                <a:spcPct val="90000"/>
              </a:lnSpc>
              <a:spcBef>
                <a:spcPct val="50000"/>
              </a:spcBef>
            </a:pPr>
            <a:r>
              <a:rPr lang="en-US" sz="3000" dirty="0" err="1" smtClean="0"/>
              <a:t>Expectativas</a:t>
            </a:r>
            <a:r>
              <a:rPr lang="en-US" sz="3000" dirty="0" smtClean="0"/>
              <a:t> </a:t>
            </a:r>
            <a:r>
              <a:rPr lang="en-US" sz="3000" dirty="0"/>
              <a:t>y </a:t>
            </a:r>
            <a:r>
              <a:rPr lang="en-US" sz="3000" dirty="0" err="1"/>
              <a:t>Propósitos</a:t>
            </a:r>
            <a:endParaRPr lang="en-US" sz="3000" dirty="0"/>
          </a:p>
        </p:txBody>
      </p:sp>
      <p:pic>
        <p:nvPicPr>
          <p:cNvPr id="346116"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 y="419100"/>
            <a:ext cx="1474788" cy="215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61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1668463"/>
            <a:ext cx="5127625"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6118" name="Text Box 6"/>
          <p:cNvSpPr txBox="1">
            <a:spLocks noChangeArrowheads="1"/>
          </p:cNvSpPr>
          <p:nvPr/>
        </p:nvSpPr>
        <p:spPr bwMode="auto">
          <a:xfrm>
            <a:off x="5754688" y="3124200"/>
            <a:ext cx="1073150" cy="549275"/>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lstStyle/>
          <a:p>
            <a:pPr algn="ctr"/>
            <a:r>
              <a:rPr lang="es-MX" sz="1200">
                <a:solidFill>
                  <a:schemeClr val="bg1"/>
                </a:solidFill>
                <a:latin typeface="Arial" charset="0"/>
              </a:rPr>
              <a:t>La </a:t>
            </a:r>
          </a:p>
          <a:p>
            <a:pPr algn="ctr"/>
            <a:r>
              <a:rPr lang="es-MX" sz="1200">
                <a:solidFill>
                  <a:schemeClr val="bg1"/>
                </a:solidFill>
                <a:latin typeface="Arial" charset="0"/>
              </a:rPr>
              <a:t>posición estratégica</a:t>
            </a:r>
            <a:endParaRPr lang="es-ES" sz="1200">
              <a:solidFill>
                <a:schemeClr val="bg1"/>
              </a:solidFill>
              <a:latin typeface="Arial" charset="0"/>
            </a:endParaRPr>
          </a:p>
        </p:txBody>
      </p:sp>
      <p:sp>
        <p:nvSpPr>
          <p:cNvPr id="346119" name="Text Box 7"/>
          <p:cNvSpPr txBox="1">
            <a:spLocks noChangeArrowheads="1"/>
          </p:cNvSpPr>
          <p:nvPr/>
        </p:nvSpPr>
        <p:spPr bwMode="auto">
          <a:xfrm>
            <a:off x="5056188" y="4495800"/>
            <a:ext cx="1073150" cy="457200"/>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spAutoFit/>
          </a:bodyPr>
          <a:lstStyle/>
          <a:p>
            <a:pPr algn="ctr"/>
            <a:r>
              <a:rPr lang="es-MX" sz="1200">
                <a:solidFill>
                  <a:schemeClr val="bg1"/>
                </a:solidFill>
                <a:latin typeface="Arial" charset="0"/>
              </a:rPr>
              <a:t>Elecciones estratégicas</a:t>
            </a:r>
            <a:endParaRPr lang="es-ES" sz="1200">
              <a:solidFill>
                <a:schemeClr val="bg1"/>
              </a:solidFill>
              <a:latin typeface="Arial" charset="0"/>
            </a:endParaRPr>
          </a:p>
        </p:txBody>
      </p:sp>
      <p:sp>
        <p:nvSpPr>
          <p:cNvPr id="346120" name="Text Box 8"/>
          <p:cNvSpPr txBox="1">
            <a:spLocks noChangeArrowheads="1"/>
          </p:cNvSpPr>
          <p:nvPr/>
        </p:nvSpPr>
        <p:spPr bwMode="auto">
          <a:xfrm>
            <a:off x="6484938" y="4511675"/>
            <a:ext cx="949325" cy="549275"/>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lstStyle/>
          <a:p>
            <a:pPr algn="ctr"/>
            <a:r>
              <a:rPr lang="es-MX" sz="1200">
                <a:solidFill>
                  <a:schemeClr val="bg1"/>
                </a:solidFill>
                <a:latin typeface="Arial" charset="0"/>
              </a:rPr>
              <a:t>Estrategia en acción</a:t>
            </a:r>
            <a:endParaRPr lang="es-ES" sz="1200">
              <a:solidFill>
                <a:schemeClr val="bg1"/>
              </a:solidFill>
              <a:latin typeface="Arial" charset="0"/>
            </a:endParaRPr>
          </a:p>
        </p:txBody>
      </p:sp>
      <p:sp>
        <p:nvSpPr>
          <p:cNvPr id="346121" name="Text Box 9"/>
          <p:cNvSpPr txBox="1">
            <a:spLocks noChangeArrowheads="1"/>
          </p:cNvSpPr>
          <p:nvPr/>
        </p:nvSpPr>
        <p:spPr bwMode="auto">
          <a:xfrm>
            <a:off x="5065713" y="2397125"/>
            <a:ext cx="720725" cy="549275"/>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lstStyle/>
          <a:p>
            <a:pPr algn="ctr"/>
            <a:r>
              <a:rPr lang="es-MX" sz="1000">
                <a:solidFill>
                  <a:schemeClr val="bg1"/>
                </a:solidFill>
                <a:latin typeface="Arial" charset="0"/>
              </a:rPr>
              <a:t>El entorno</a:t>
            </a:r>
            <a:endParaRPr lang="es-ES" sz="1000">
              <a:solidFill>
                <a:schemeClr val="bg1"/>
              </a:solidFill>
              <a:latin typeface="Arial" charset="0"/>
            </a:endParaRPr>
          </a:p>
        </p:txBody>
      </p:sp>
      <p:sp>
        <p:nvSpPr>
          <p:cNvPr id="346122" name="Text Box 10"/>
          <p:cNvSpPr txBox="1">
            <a:spLocks noChangeArrowheads="1"/>
          </p:cNvSpPr>
          <p:nvPr/>
        </p:nvSpPr>
        <p:spPr bwMode="auto">
          <a:xfrm>
            <a:off x="5741988" y="2073275"/>
            <a:ext cx="1073150" cy="396875"/>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lstStyle/>
          <a:p>
            <a:pPr algn="ctr"/>
            <a:r>
              <a:rPr lang="es-MX" sz="1000">
                <a:solidFill>
                  <a:schemeClr val="bg1"/>
                </a:solidFill>
                <a:latin typeface="Arial" charset="0"/>
              </a:rPr>
              <a:t>Capacidad estratégica</a:t>
            </a:r>
            <a:endParaRPr lang="es-ES" sz="1000">
              <a:solidFill>
                <a:schemeClr val="bg1"/>
              </a:solidFill>
              <a:latin typeface="Arial" charset="0"/>
            </a:endParaRPr>
          </a:p>
        </p:txBody>
      </p:sp>
      <p:sp>
        <p:nvSpPr>
          <p:cNvPr id="346123" name="Text Box 11"/>
          <p:cNvSpPr txBox="1">
            <a:spLocks noChangeArrowheads="1"/>
          </p:cNvSpPr>
          <p:nvPr/>
        </p:nvSpPr>
        <p:spPr bwMode="auto">
          <a:xfrm>
            <a:off x="6840538" y="2349500"/>
            <a:ext cx="625475" cy="549275"/>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lIns="0" rIns="0"/>
          <a:lstStyle/>
          <a:p>
            <a:pPr algn="ctr"/>
            <a:r>
              <a:rPr lang="es-MX" sz="1000">
                <a:solidFill>
                  <a:schemeClr val="bg1"/>
                </a:solidFill>
                <a:latin typeface="Arial" charset="0"/>
              </a:rPr>
              <a:t>Expectativas y propósito</a:t>
            </a:r>
            <a:endParaRPr lang="es-ES" sz="1000">
              <a:solidFill>
                <a:schemeClr val="bg1"/>
              </a:solidFill>
              <a:latin typeface="Arial" charset="0"/>
            </a:endParaRPr>
          </a:p>
        </p:txBody>
      </p:sp>
      <p:sp>
        <p:nvSpPr>
          <p:cNvPr id="346124" name="Text Box 12"/>
          <p:cNvSpPr txBox="1">
            <a:spLocks noChangeArrowheads="1"/>
          </p:cNvSpPr>
          <p:nvPr/>
        </p:nvSpPr>
        <p:spPr bwMode="auto">
          <a:xfrm>
            <a:off x="7770813" y="4276725"/>
            <a:ext cx="835025" cy="549275"/>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lstStyle/>
          <a:p>
            <a:pPr algn="ctr"/>
            <a:r>
              <a:rPr lang="es-MX" sz="1000">
                <a:solidFill>
                  <a:schemeClr val="bg1"/>
                </a:solidFill>
                <a:latin typeface="Arial" charset="0"/>
              </a:rPr>
              <a:t>Organizar</a:t>
            </a:r>
            <a:endParaRPr lang="es-ES" sz="1000">
              <a:solidFill>
                <a:schemeClr val="bg1"/>
              </a:solidFill>
              <a:latin typeface="Arial" charset="0"/>
            </a:endParaRPr>
          </a:p>
        </p:txBody>
      </p:sp>
      <p:sp>
        <p:nvSpPr>
          <p:cNvPr id="346125" name="Text Box 13"/>
          <p:cNvSpPr txBox="1">
            <a:spLocks noChangeArrowheads="1"/>
          </p:cNvSpPr>
          <p:nvPr/>
        </p:nvSpPr>
        <p:spPr bwMode="auto">
          <a:xfrm>
            <a:off x="7643813" y="5203825"/>
            <a:ext cx="835025" cy="549275"/>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lstStyle/>
          <a:p>
            <a:pPr algn="ctr"/>
            <a:r>
              <a:rPr lang="es-MX" sz="1000">
                <a:solidFill>
                  <a:schemeClr val="bg1"/>
                </a:solidFill>
                <a:latin typeface="Arial" charset="0"/>
              </a:rPr>
              <a:t>Posibilitar</a:t>
            </a:r>
            <a:endParaRPr lang="es-ES" sz="1000">
              <a:solidFill>
                <a:schemeClr val="bg1"/>
              </a:solidFill>
              <a:latin typeface="Arial" charset="0"/>
            </a:endParaRPr>
          </a:p>
        </p:txBody>
      </p:sp>
      <p:sp>
        <p:nvSpPr>
          <p:cNvPr id="346126" name="Text Box 14"/>
          <p:cNvSpPr txBox="1">
            <a:spLocks noChangeArrowheads="1"/>
          </p:cNvSpPr>
          <p:nvPr/>
        </p:nvSpPr>
        <p:spPr bwMode="auto">
          <a:xfrm>
            <a:off x="6881813" y="5711825"/>
            <a:ext cx="835025" cy="549275"/>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lstStyle/>
          <a:p>
            <a:pPr algn="ctr"/>
            <a:r>
              <a:rPr lang="es-MX" sz="1000">
                <a:solidFill>
                  <a:schemeClr val="bg1"/>
                </a:solidFill>
                <a:latin typeface="Arial" charset="0"/>
              </a:rPr>
              <a:t>Gestionar el cambio</a:t>
            </a:r>
            <a:endParaRPr lang="es-ES" sz="1000">
              <a:solidFill>
                <a:schemeClr val="bg1"/>
              </a:solidFill>
              <a:latin typeface="Arial" charset="0"/>
            </a:endParaRPr>
          </a:p>
        </p:txBody>
      </p:sp>
      <p:sp>
        <p:nvSpPr>
          <p:cNvPr id="346127" name="Text Box 15"/>
          <p:cNvSpPr txBox="1">
            <a:spLocks noChangeArrowheads="1"/>
          </p:cNvSpPr>
          <p:nvPr/>
        </p:nvSpPr>
        <p:spPr bwMode="auto">
          <a:xfrm>
            <a:off x="4811713" y="5737225"/>
            <a:ext cx="936625" cy="549275"/>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lstStyle/>
          <a:p>
            <a:pPr algn="ctr"/>
            <a:r>
              <a:rPr lang="es-MX" sz="800">
                <a:solidFill>
                  <a:schemeClr val="bg1"/>
                </a:solidFill>
                <a:latin typeface="Arial" charset="0"/>
              </a:rPr>
              <a:t>Direcciones y métodos de desarrollo</a:t>
            </a:r>
            <a:endParaRPr lang="es-ES" sz="800">
              <a:solidFill>
                <a:schemeClr val="bg1"/>
              </a:solidFill>
              <a:latin typeface="Arial" charset="0"/>
            </a:endParaRPr>
          </a:p>
        </p:txBody>
      </p:sp>
      <p:sp>
        <p:nvSpPr>
          <p:cNvPr id="346128" name="Text Box 16"/>
          <p:cNvSpPr txBox="1">
            <a:spLocks noChangeArrowheads="1"/>
          </p:cNvSpPr>
          <p:nvPr/>
        </p:nvSpPr>
        <p:spPr bwMode="auto">
          <a:xfrm>
            <a:off x="4049713" y="5089525"/>
            <a:ext cx="936625" cy="549275"/>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lstStyle/>
          <a:p>
            <a:pPr algn="ctr"/>
            <a:r>
              <a:rPr lang="es-MX" sz="800">
                <a:solidFill>
                  <a:schemeClr val="bg1"/>
                </a:solidFill>
                <a:latin typeface="Arial" charset="0"/>
              </a:rPr>
              <a:t>A nivel corporativo e internacional</a:t>
            </a:r>
            <a:endParaRPr lang="es-ES" sz="800">
              <a:solidFill>
                <a:schemeClr val="bg1"/>
              </a:solidFill>
              <a:latin typeface="Arial" charset="0"/>
            </a:endParaRPr>
          </a:p>
        </p:txBody>
      </p:sp>
      <p:sp>
        <p:nvSpPr>
          <p:cNvPr id="346129" name="Text Box 17"/>
          <p:cNvSpPr txBox="1">
            <a:spLocks noChangeArrowheads="1"/>
          </p:cNvSpPr>
          <p:nvPr/>
        </p:nvSpPr>
        <p:spPr bwMode="auto">
          <a:xfrm>
            <a:off x="3935413" y="4276725"/>
            <a:ext cx="936625" cy="549275"/>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lstStyle/>
          <a:p>
            <a:pPr algn="ctr"/>
            <a:r>
              <a:rPr lang="es-MX" sz="800">
                <a:solidFill>
                  <a:schemeClr val="bg1"/>
                </a:solidFill>
                <a:latin typeface="Arial" charset="0"/>
              </a:rPr>
              <a:t>Estrategia de Negocios</a:t>
            </a:r>
            <a:endParaRPr lang="es-ES" sz="800">
              <a:solidFill>
                <a:schemeClr val="bg1"/>
              </a:solidFill>
              <a:latin typeface="Arial" charset="0"/>
            </a:endParaRPr>
          </a:p>
        </p:txBody>
      </p:sp>
    </p:spTree>
    <p:extLst>
      <p:ext uri="{BB962C8B-B14F-4D97-AF65-F5344CB8AC3E}">
        <p14:creationId xmlns:p14="http://schemas.microsoft.com/office/powerpoint/2010/main" val="2655857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ChangeArrowheads="1"/>
          </p:cNvSpPr>
          <p:nvPr/>
        </p:nvSpPr>
        <p:spPr bwMode="auto">
          <a:xfrm>
            <a:off x="949325" y="3314700"/>
            <a:ext cx="7613650" cy="2838450"/>
          </a:xfrm>
          <a:prstGeom prst="rect">
            <a:avLst/>
          </a:prstGeom>
          <a:solidFill>
            <a:srgbClr val="FFECC5"/>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a:p>
        </p:txBody>
      </p:sp>
      <p:sp>
        <p:nvSpPr>
          <p:cNvPr id="360451" name="Rectangle 3"/>
          <p:cNvSpPr>
            <a:spLocks noGrp="1" noChangeArrowheads="1"/>
          </p:cNvSpPr>
          <p:nvPr>
            <p:ph type="title"/>
          </p:nvPr>
        </p:nvSpPr>
        <p:spPr/>
        <p:txBody>
          <a:bodyPr/>
          <a:lstStyle/>
          <a:p>
            <a:r>
              <a:rPr lang="es-MX" sz="3200"/>
              <a:t>¿Qué es la Visión de una Compañía?</a:t>
            </a:r>
            <a:endParaRPr lang="es-ES" sz="3200"/>
          </a:p>
        </p:txBody>
      </p:sp>
      <p:sp>
        <p:nvSpPr>
          <p:cNvPr id="360452" name="Rectangle 4"/>
          <p:cNvSpPr>
            <a:spLocks noGrp="1" noChangeArrowheads="1"/>
          </p:cNvSpPr>
          <p:nvPr>
            <p:ph type="body" idx="1"/>
          </p:nvPr>
        </p:nvSpPr>
        <p:spPr>
          <a:xfrm>
            <a:off x="457200" y="1314450"/>
            <a:ext cx="8229600" cy="4887913"/>
          </a:xfrm>
          <a:noFill/>
        </p:spPr>
        <p:txBody>
          <a:bodyPr/>
          <a:lstStyle/>
          <a:p>
            <a:pPr marL="404813" indent="-404813"/>
            <a:r>
              <a:rPr lang="es-MX"/>
              <a:t>He aquí algunas preguntas diseñadas para hacer que cada integrante de su equipo de administración piense cómo debería ver el futuro:</a:t>
            </a:r>
          </a:p>
          <a:p>
            <a:pPr marL="976313" lvl="1" indent="-404813">
              <a:buFont typeface="Wingdings" pitchFamily="2" charset="2"/>
              <a:buAutoNum type="arabicPeriod"/>
            </a:pPr>
            <a:r>
              <a:rPr lang="es-MX" sz="1600"/>
              <a:t>¿Qué es lo que yo veo como clave para el futuro de nuestra empresa?</a:t>
            </a:r>
          </a:p>
          <a:p>
            <a:pPr marL="976313" lvl="1" indent="-404813">
              <a:buFont typeface="Wingdings" pitchFamily="2" charset="2"/>
              <a:buAutoNum type="arabicPeriod"/>
            </a:pPr>
            <a:r>
              <a:rPr lang="es-MX" sz="1600"/>
              <a:t>¿Qué contribución única deberemos hacer en el futuro?</a:t>
            </a:r>
          </a:p>
          <a:p>
            <a:pPr marL="976313" lvl="1" indent="-404813">
              <a:buFont typeface="Wingdings" pitchFamily="2" charset="2"/>
              <a:buAutoNum type="arabicPeriod"/>
            </a:pPr>
            <a:r>
              <a:rPr lang="es-MX" sz="1600"/>
              <a:t>¿Qué me emocionaría acerca de ser parte de esta empresa en el futuro?</a:t>
            </a:r>
          </a:p>
          <a:p>
            <a:pPr marL="976313" lvl="1" indent="-404813">
              <a:buFont typeface="Wingdings" pitchFamily="2" charset="2"/>
              <a:buAutoNum type="arabicPeriod"/>
            </a:pPr>
            <a:r>
              <a:rPr lang="es-MX" sz="1600"/>
              <a:t>¿Qué valores necesitan ser acentuados?</a:t>
            </a:r>
          </a:p>
          <a:p>
            <a:pPr marL="976313" lvl="1" indent="-404813">
              <a:buFont typeface="Wingdings" pitchFamily="2" charset="2"/>
              <a:buAutoNum type="arabicPeriod"/>
            </a:pPr>
            <a:r>
              <a:rPr lang="es-MX" sz="1600"/>
              <a:t>¿Cuáles son o deberían de ser las formas centrales de competencia de nuestra empresa?</a:t>
            </a:r>
          </a:p>
          <a:p>
            <a:pPr marL="976313" lvl="1" indent="-404813">
              <a:buFont typeface="Wingdings" pitchFamily="2" charset="2"/>
              <a:buAutoNum type="arabicPeriod"/>
            </a:pPr>
            <a:r>
              <a:rPr lang="es-MX" sz="1600"/>
              <a:t>¿Cuáles deberían ser nuestras posiciones en cuestiones como los clientes, los mercados, la productividad, el crecimiento, la tecnología, la calidad, los empleados y demás?</a:t>
            </a:r>
          </a:p>
          <a:p>
            <a:pPr marL="976313" lvl="1" indent="-404813">
              <a:buFont typeface="Wingdings" pitchFamily="2" charset="2"/>
              <a:buAutoNum type="arabicPeriod"/>
            </a:pPr>
            <a:r>
              <a:rPr lang="es-MX" sz="1600"/>
              <a:t>¿Cuál veo como la mayor oportunidad de crecimiento para nuestra empresa?</a:t>
            </a:r>
            <a:endParaRPr lang="es-ES" sz="1600"/>
          </a:p>
        </p:txBody>
      </p:sp>
    </p:spTree>
    <p:extLst>
      <p:ext uri="{BB962C8B-B14F-4D97-AF65-F5344CB8AC3E}">
        <p14:creationId xmlns:p14="http://schemas.microsoft.com/office/powerpoint/2010/main" val="3028701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ChangeArrowheads="1"/>
          </p:cNvSpPr>
          <p:nvPr>
            <p:ph type="title"/>
          </p:nvPr>
        </p:nvSpPr>
        <p:spPr>
          <a:xfrm>
            <a:off x="539750" y="373063"/>
            <a:ext cx="8229600" cy="357187"/>
          </a:xfrm>
          <a:noFill/>
          <a:ln/>
        </p:spPr>
        <p:txBody>
          <a:bodyPr lIns="92075" tIns="46038" rIns="92075" bIns="46038" anchor="b">
            <a:normAutofit fontScale="90000"/>
          </a:bodyPr>
          <a:lstStyle/>
          <a:p>
            <a:r>
              <a:rPr lang="es-ES_tradnl"/>
              <a:t>¿Cómo comunicar la visión?</a:t>
            </a:r>
            <a:endParaRPr lang="es-ES"/>
          </a:p>
        </p:txBody>
      </p:sp>
      <p:sp>
        <p:nvSpPr>
          <p:cNvPr id="361475" name="Rectangle 3"/>
          <p:cNvSpPr>
            <a:spLocks noChangeArrowheads="1"/>
          </p:cNvSpPr>
          <p:nvPr>
            <p:ph type="body" sz="half" idx="1"/>
          </p:nvPr>
        </p:nvSpPr>
        <p:spPr>
          <a:xfrm>
            <a:off x="530225" y="1577975"/>
            <a:ext cx="3683000" cy="4572000"/>
          </a:xfrm>
          <a:solidFill>
            <a:srgbClr val="FFECC5"/>
          </a:solidFill>
          <a:ln>
            <a:solidFill>
              <a:schemeClr val="tx1"/>
            </a:solidFill>
            <a:miter lim="800000"/>
            <a:headEnd/>
            <a:tailEnd/>
          </a:ln>
        </p:spPr>
        <p:txBody>
          <a:bodyPr lIns="92075" tIns="46038" rIns="92075" bIns="46038"/>
          <a:lstStyle/>
          <a:p>
            <a:r>
              <a:rPr lang="es-ES_tradnl" sz="2000"/>
              <a:t>Membretes</a:t>
            </a:r>
          </a:p>
          <a:p>
            <a:r>
              <a:rPr lang="es-ES_tradnl" sz="2000"/>
              <a:t>Literatura de ventas</a:t>
            </a:r>
          </a:p>
          <a:p>
            <a:r>
              <a:rPr lang="es-ES_tradnl" sz="2000"/>
              <a:t>Informes anuales</a:t>
            </a:r>
          </a:p>
          <a:p>
            <a:r>
              <a:rPr lang="es-ES_tradnl" sz="2000"/>
              <a:t>Publicaciones internas (boletines)</a:t>
            </a:r>
          </a:p>
          <a:p>
            <a:r>
              <a:rPr lang="es-ES_tradnl" sz="2000"/>
              <a:t>Orientación a nuevos empleados</a:t>
            </a:r>
          </a:p>
          <a:p>
            <a:r>
              <a:rPr lang="es-ES_tradnl" sz="2000"/>
              <a:t>Manuales para empleados</a:t>
            </a:r>
          </a:p>
          <a:p>
            <a:r>
              <a:rPr lang="es-ES_tradnl" sz="2000"/>
              <a:t>Placas en la pared</a:t>
            </a:r>
          </a:p>
          <a:p>
            <a:r>
              <a:rPr lang="es-ES_tradnl" sz="2000"/>
              <a:t>Tarjetas de visita</a:t>
            </a:r>
          </a:p>
          <a:p>
            <a:endParaRPr lang="es-ES_tradnl" sz="2000"/>
          </a:p>
        </p:txBody>
      </p:sp>
      <p:sp>
        <p:nvSpPr>
          <p:cNvPr id="361476" name="Rectangle 4"/>
          <p:cNvSpPr>
            <a:spLocks noGrp="1" noChangeArrowheads="1"/>
          </p:cNvSpPr>
          <p:nvPr>
            <p:ph type="body" sz="half" idx="2"/>
          </p:nvPr>
        </p:nvSpPr>
        <p:spPr>
          <a:xfrm>
            <a:off x="4513263" y="1577975"/>
            <a:ext cx="4211637" cy="4495800"/>
          </a:xfrm>
          <a:solidFill>
            <a:srgbClr val="FFECC5"/>
          </a:solidFill>
          <a:ln>
            <a:solidFill>
              <a:schemeClr val="tx1"/>
            </a:solidFill>
            <a:miter lim="800000"/>
            <a:headEnd/>
            <a:tailEnd/>
          </a:ln>
        </p:spPr>
        <p:txBody>
          <a:bodyPr/>
          <a:lstStyle/>
          <a:p>
            <a:r>
              <a:rPr lang="es-ES_tradnl" sz="2000"/>
              <a:t>Letreros acrílicos para mesa</a:t>
            </a:r>
          </a:p>
          <a:p>
            <a:r>
              <a:rPr lang="es-ES_tradnl" sz="2000"/>
              <a:t>Carteles</a:t>
            </a:r>
          </a:p>
          <a:p>
            <a:r>
              <a:rPr lang="es-ES_tradnl" sz="2000"/>
              <a:t>Pisapapeles</a:t>
            </a:r>
          </a:p>
          <a:p>
            <a:r>
              <a:rPr lang="es-ES_tradnl" sz="2000"/>
              <a:t>Juntas de personal</a:t>
            </a:r>
          </a:p>
          <a:p>
            <a:r>
              <a:rPr lang="es-ES_tradnl" sz="2000"/>
              <a:t>Criterio para la determinación de nuevos proyectos</a:t>
            </a:r>
          </a:p>
          <a:p>
            <a:r>
              <a:rPr lang="es-ES_tradnl" sz="2000"/>
              <a:t>Criterio para el reclutamiento y selección de personal</a:t>
            </a:r>
          </a:p>
          <a:p>
            <a:r>
              <a:rPr lang="es-ES_tradnl" sz="2000"/>
              <a:t>Base para los empeños de colaboración entre equipos</a:t>
            </a:r>
          </a:p>
          <a:p>
            <a:endParaRPr lang="es-ES_tradnl" sz="2000"/>
          </a:p>
        </p:txBody>
      </p:sp>
    </p:spTree>
    <p:extLst>
      <p:ext uri="{BB962C8B-B14F-4D97-AF65-F5344CB8AC3E}">
        <p14:creationId xmlns:p14="http://schemas.microsoft.com/office/powerpoint/2010/main" val="2386111824"/>
      </p:ext>
    </p:extLst>
  </p:cSld>
  <p:clrMapOvr>
    <a:masterClrMapping/>
  </p:clrMapOvr>
  <p:transition spd="med">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endParaRPr lang="es-ES"/>
          </a:p>
        </p:txBody>
      </p:sp>
      <p:pic>
        <p:nvPicPr>
          <p:cNvPr id="3840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713" y="307975"/>
            <a:ext cx="5367337" cy="6262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4004" name="Oval 4"/>
          <p:cNvSpPr>
            <a:spLocks noChangeArrowheads="1"/>
          </p:cNvSpPr>
          <p:nvPr/>
        </p:nvSpPr>
        <p:spPr bwMode="auto">
          <a:xfrm>
            <a:off x="1863725" y="3371850"/>
            <a:ext cx="2743200" cy="590550"/>
          </a:xfrm>
          <a:prstGeom prst="ellipse">
            <a:avLst/>
          </a:prstGeom>
          <a:solidFill>
            <a:srgbClr val="FFECC5">
              <a:alpha val="31000"/>
            </a:srgbClr>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a:p>
        </p:txBody>
      </p:sp>
    </p:spTree>
    <p:extLst>
      <p:ext uri="{BB962C8B-B14F-4D97-AF65-F5344CB8AC3E}">
        <p14:creationId xmlns:p14="http://schemas.microsoft.com/office/powerpoint/2010/main" val="33599985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ChangeArrowheads="1"/>
          </p:cNvSpPr>
          <p:nvPr/>
        </p:nvSpPr>
        <p:spPr bwMode="auto">
          <a:xfrm>
            <a:off x="534988" y="3124200"/>
            <a:ext cx="8077200" cy="2971800"/>
          </a:xfrm>
          <a:prstGeom prst="rect">
            <a:avLst/>
          </a:prstGeom>
          <a:solidFill>
            <a:srgbClr val="FFECC5"/>
          </a:solidFill>
          <a:ln>
            <a:noFill/>
          </a:ln>
          <a:effectLst/>
          <a:extLst>
            <a:ext uri="{91240B29-F687-4F45-9708-019B960494DF}">
              <a14:hiddenLine xmlns:a14="http://schemas.microsoft.com/office/drawing/2010/main" w="127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s-MX"/>
          </a:p>
        </p:txBody>
      </p:sp>
      <p:sp>
        <p:nvSpPr>
          <p:cNvPr id="385027" name="Rectangle 3"/>
          <p:cNvSpPr>
            <a:spLocks noGrp="1" noChangeArrowheads="1"/>
          </p:cNvSpPr>
          <p:nvPr>
            <p:ph type="title"/>
          </p:nvPr>
        </p:nvSpPr>
        <p:spPr/>
        <p:txBody>
          <a:bodyPr/>
          <a:lstStyle/>
          <a:p>
            <a:r>
              <a:rPr lang="es-MX"/>
              <a:t>La Misión de nuestra empresa</a:t>
            </a:r>
            <a:endParaRPr lang="es-ES"/>
          </a:p>
        </p:txBody>
      </p:sp>
      <p:sp>
        <p:nvSpPr>
          <p:cNvPr id="385028" name="Rectangle 4"/>
          <p:cNvSpPr>
            <a:spLocks noGrp="1" noChangeArrowheads="1"/>
          </p:cNvSpPr>
          <p:nvPr>
            <p:ph type="body" idx="1"/>
          </p:nvPr>
        </p:nvSpPr>
        <p:spPr>
          <a:xfrm>
            <a:off x="457200" y="1600200"/>
            <a:ext cx="8229600" cy="4564063"/>
          </a:xfrm>
          <a:noFill/>
        </p:spPr>
        <p:txBody>
          <a:bodyPr/>
          <a:lstStyle/>
          <a:p>
            <a:r>
              <a:rPr lang="es-ES"/>
              <a:t>La elaboración de la Misión de una empresa, es un proceso de planeación muy importante ya que:</a:t>
            </a:r>
          </a:p>
          <a:p>
            <a:pPr lvl="1">
              <a:lnSpc>
                <a:spcPct val="130000"/>
              </a:lnSpc>
            </a:pPr>
            <a:r>
              <a:rPr lang="es-ES" sz="1600"/>
              <a:t>Es el siguiente elemento en que se apoyarán otras decisiones administrativas.</a:t>
            </a:r>
          </a:p>
          <a:p>
            <a:pPr lvl="1">
              <a:lnSpc>
                <a:spcPct val="130000"/>
              </a:lnSpc>
            </a:pPr>
            <a:r>
              <a:rPr lang="es-ES" sz="1600"/>
              <a:t>Requiere una preparación cuidadosa basada en la reflexión que se  tienen que realizar entre el cuerpo directivo de la empresa.</a:t>
            </a:r>
          </a:p>
          <a:p>
            <a:pPr lvl="1">
              <a:lnSpc>
                <a:spcPct val="130000"/>
              </a:lnSpc>
            </a:pPr>
            <a:r>
              <a:rPr lang="es-ES" sz="1600"/>
              <a:t>El Directivo Principal realizará  las funciones de facilitador en el proceso de formulación.</a:t>
            </a:r>
          </a:p>
          <a:p>
            <a:pPr lvl="1">
              <a:lnSpc>
                <a:spcPct val="160000"/>
              </a:lnSpc>
            </a:pPr>
            <a:r>
              <a:rPr lang="es-ES" sz="1600"/>
              <a:t>Se comunica a en los planes de negocios.</a:t>
            </a:r>
          </a:p>
          <a:p>
            <a:pPr lvl="1">
              <a:lnSpc>
                <a:spcPct val="85000"/>
              </a:lnSpc>
            </a:pPr>
            <a:r>
              <a:rPr lang="es-ES" sz="1600"/>
              <a:t>La declaración de la Misión se debe revisar cuando menos una vez al año, o cuándo se realicen cambios importantes en las operaciones de la empresa</a:t>
            </a:r>
            <a:r>
              <a:rPr lang="es-ES" sz="3200"/>
              <a:t>. </a:t>
            </a:r>
          </a:p>
        </p:txBody>
      </p:sp>
    </p:spTree>
    <p:extLst>
      <p:ext uri="{BB962C8B-B14F-4D97-AF65-F5344CB8AC3E}">
        <p14:creationId xmlns:p14="http://schemas.microsoft.com/office/powerpoint/2010/main" val="10664697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p:txBody>
          <a:bodyPr/>
          <a:lstStyle/>
          <a:p>
            <a:endParaRPr lang="es-ES"/>
          </a:p>
        </p:txBody>
      </p:sp>
      <p:pic>
        <p:nvPicPr>
          <p:cNvPr id="414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713" y="307975"/>
            <a:ext cx="5367337" cy="6262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4724" name="Oval 4"/>
          <p:cNvSpPr>
            <a:spLocks noChangeArrowheads="1"/>
          </p:cNvSpPr>
          <p:nvPr/>
        </p:nvSpPr>
        <p:spPr bwMode="auto">
          <a:xfrm>
            <a:off x="2320925" y="3790950"/>
            <a:ext cx="2743200" cy="990600"/>
          </a:xfrm>
          <a:prstGeom prst="ellipse">
            <a:avLst/>
          </a:prstGeom>
          <a:solidFill>
            <a:srgbClr val="FFECC5">
              <a:alpha val="31000"/>
            </a:srgbClr>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a:p>
        </p:txBody>
      </p:sp>
    </p:spTree>
    <p:extLst>
      <p:ext uri="{BB962C8B-B14F-4D97-AF65-F5344CB8AC3E}">
        <p14:creationId xmlns:p14="http://schemas.microsoft.com/office/powerpoint/2010/main" val="4043681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a:xfrm>
            <a:off x="609600" y="190500"/>
            <a:ext cx="8343900" cy="635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0000"/>
          </a:bodyPr>
          <a:lstStyle/>
          <a:p>
            <a:pPr algn="l"/>
            <a:r>
              <a:rPr lang="es-ES"/>
              <a:t>Establecimiento de objetivos:</a:t>
            </a:r>
          </a:p>
        </p:txBody>
      </p:sp>
      <p:sp>
        <p:nvSpPr>
          <p:cNvPr id="415747" name="Rectangle 3"/>
          <p:cNvSpPr>
            <a:spLocks noGrp="1" noChangeArrowheads="1"/>
          </p:cNvSpPr>
          <p:nvPr>
            <p:ph type="body" idx="1"/>
          </p:nvPr>
        </p:nvSpPr>
        <p:spPr>
          <a:xfrm>
            <a:off x="565150" y="1457325"/>
            <a:ext cx="6370638" cy="4325938"/>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lnSpcReduction="10000"/>
          </a:bodyPr>
          <a:lstStyle/>
          <a:p>
            <a:pPr>
              <a:lnSpc>
                <a:spcPct val="90000"/>
              </a:lnSpc>
              <a:spcBef>
                <a:spcPct val="40000"/>
              </a:spcBef>
              <a:spcAft>
                <a:spcPct val="40000"/>
              </a:spcAft>
            </a:pPr>
            <a:r>
              <a:rPr lang="es-ES"/>
              <a:t>Representa el compromiso de alcanzar </a:t>
            </a:r>
            <a:r>
              <a:rPr lang="es-ES" b="1" i="1"/>
              <a:t>objetivos de desempeño específicos</a:t>
            </a:r>
            <a:r>
              <a:rPr lang="es-ES"/>
              <a:t> después de un tiempo </a:t>
            </a:r>
          </a:p>
          <a:p>
            <a:pPr>
              <a:lnSpc>
                <a:spcPct val="90000"/>
              </a:lnSpc>
              <a:spcBef>
                <a:spcPct val="40000"/>
              </a:spcBef>
              <a:spcAft>
                <a:spcPct val="40000"/>
              </a:spcAft>
            </a:pPr>
            <a:r>
              <a:rPr lang="es-ES"/>
              <a:t>Deben establecerse de manera </a:t>
            </a:r>
            <a:r>
              <a:rPr lang="es-ES" b="1" i="1"/>
              <a:t>cuantificable </a:t>
            </a:r>
            <a:r>
              <a:rPr lang="es-ES"/>
              <a:t>e incluir un </a:t>
            </a:r>
            <a:r>
              <a:rPr lang="es-ES" b="1" i="1"/>
              <a:t>límite de tiempo </a:t>
            </a:r>
            <a:r>
              <a:rPr lang="es-ES"/>
              <a:t>para alcanzarlos</a:t>
            </a:r>
          </a:p>
          <a:p>
            <a:pPr>
              <a:lnSpc>
                <a:spcPct val="90000"/>
              </a:lnSpc>
              <a:spcBef>
                <a:spcPct val="40000"/>
              </a:spcBef>
              <a:spcAft>
                <a:spcPct val="40000"/>
              </a:spcAft>
            </a:pPr>
            <a:r>
              <a:rPr lang="es-ES"/>
              <a:t>Describir </a:t>
            </a:r>
            <a:r>
              <a:rPr lang="es-ES" b="1" i="1"/>
              <a:t>cuánto, qué clase </a:t>
            </a:r>
            <a:r>
              <a:rPr lang="es-ES"/>
              <a:t>de desempeño y </a:t>
            </a:r>
            <a:r>
              <a:rPr lang="es-ES" b="1" i="1"/>
              <a:t>para cuándo</a:t>
            </a:r>
          </a:p>
        </p:txBody>
      </p:sp>
      <p:grpSp>
        <p:nvGrpSpPr>
          <p:cNvPr id="415748" name="Group 4"/>
          <p:cNvGrpSpPr>
            <a:grpSpLocks/>
          </p:cNvGrpSpPr>
          <p:nvPr/>
        </p:nvGrpSpPr>
        <p:grpSpPr bwMode="auto">
          <a:xfrm>
            <a:off x="6889750" y="3573463"/>
            <a:ext cx="1901825" cy="2779712"/>
            <a:chOff x="4152" y="967"/>
            <a:chExt cx="1575" cy="2807"/>
          </a:xfrm>
        </p:grpSpPr>
        <p:grpSp>
          <p:nvGrpSpPr>
            <p:cNvPr id="415749" name="Group 5"/>
            <p:cNvGrpSpPr>
              <a:grpSpLocks/>
            </p:cNvGrpSpPr>
            <p:nvPr/>
          </p:nvGrpSpPr>
          <p:grpSpPr bwMode="auto">
            <a:xfrm>
              <a:off x="4911" y="1469"/>
              <a:ext cx="119" cy="221"/>
              <a:chOff x="4911" y="1469"/>
              <a:chExt cx="119" cy="221"/>
            </a:xfrm>
          </p:grpSpPr>
          <p:sp>
            <p:nvSpPr>
              <p:cNvPr id="415750" name="Freeform 6"/>
              <p:cNvSpPr>
                <a:spLocks/>
              </p:cNvSpPr>
              <p:nvPr/>
            </p:nvSpPr>
            <p:spPr bwMode="auto">
              <a:xfrm>
                <a:off x="4911" y="1469"/>
                <a:ext cx="100" cy="219"/>
              </a:xfrm>
              <a:custGeom>
                <a:avLst/>
                <a:gdLst>
                  <a:gd name="T0" fmla="*/ 90 w 200"/>
                  <a:gd name="T1" fmla="*/ 438 h 438"/>
                  <a:gd name="T2" fmla="*/ 77 w 200"/>
                  <a:gd name="T3" fmla="*/ 350 h 438"/>
                  <a:gd name="T4" fmla="*/ 45 w 200"/>
                  <a:gd name="T5" fmla="*/ 294 h 438"/>
                  <a:gd name="T6" fmla="*/ 27 w 200"/>
                  <a:gd name="T7" fmla="*/ 227 h 438"/>
                  <a:gd name="T8" fmla="*/ 36 w 200"/>
                  <a:gd name="T9" fmla="*/ 170 h 438"/>
                  <a:gd name="T10" fmla="*/ 42 w 200"/>
                  <a:gd name="T11" fmla="*/ 135 h 438"/>
                  <a:gd name="T12" fmla="*/ 27 w 200"/>
                  <a:gd name="T13" fmla="*/ 80 h 438"/>
                  <a:gd name="T14" fmla="*/ 0 w 200"/>
                  <a:gd name="T15" fmla="*/ 37 h 438"/>
                  <a:gd name="T16" fmla="*/ 16 w 200"/>
                  <a:gd name="T17" fmla="*/ 7 h 438"/>
                  <a:gd name="T18" fmla="*/ 45 w 200"/>
                  <a:gd name="T19" fmla="*/ 0 h 438"/>
                  <a:gd name="T20" fmla="*/ 76 w 200"/>
                  <a:gd name="T21" fmla="*/ 7 h 438"/>
                  <a:gd name="T22" fmla="*/ 92 w 200"/>
                  <a:gd name="T23" fmla="*/ 31 h 438"/>
                  <a:gd name="T24" fmla="*/ 106 w 200"/>
                  <a:gd name="T25" fmla="*/ 50 h 438"/>
                  <a:gd name="T26" fmla="*/ 161 w 200"/>
                  <a:gd name="T27" fmla="*/ 131 h 438"/>
                  <a:gd name="T28" fmla="*/ 200 w 200"/>
                  <a:gd name="T29" fmla="*/ 210 h 438"/>
                  <a:gd name="T30" fmla="*/ 185 w 200"/>
                  <a:gd name="T31" fmla="*/ 312 h 438"/>
                  <a:gd name="T32" fmla="*/ 164 w 200"/>
                  <a:gd name="T33" fmla="*/ 438 h 438"/>
                  <a:gd name="T34" fmla="*/ 90 w 200"/>
                  <a:gd name="T35" fmla="*/ 4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438">
                    <a:moveTo>
                      <a:pt x="90" y="438"/>
                    </a:moveTo>
                    <a:lnTo>
                      <a:pt x="77" y="350"/>
                    </a:lnTo>
                    <a:lnTo>
                      <a:pt x="45" y="294"/>
                    </a:lnTo>
                    <a:lnTo>
                      <a:pt x="27" y="227"/>
                    </a:lnTo>
                    <a:lnTo>
                      <a:pt x="36" y="170"/>
                    </a:lnTo>
                    <a:lnTo>
                      <a:pt x="42" y="135"/>
                    </a:lnTo>
                    <a:lnTo>
                      <a:pt x="27" y="80"/>
                    </a:lnTo>
                    <a:lnTo>
                      <a:pt x="0" y="37"/>
                    </a:lnTo>
                    <a:lnTo>
                      <a:pt x="16" y="7"/>
                    </a:lnTo>
                    <a:lnTo>
                      <a:pt x="45" y="0"/>
                    </a:lnTo>
                    <a:lnTo>
                      <a:pt x="76" y="7"/>
                    </a:lnTo>
                    <a:lnTo>
                      <a:pt x="92" y="31"/>
                    </a:lnTo>
                    <a:lnTo>
                      <a:pt x="106" y="50"/>
                    </a:lnTo>
                    <a:lnTo>
                      <a:pt x="161" y="131"/>
                    </a:lnTo>
                    <a:lnTo>
                      <a:pt x="200" y="210"/>
                    </a:lnTo>
                    <a:lnTo>
                      <a:pt x="185" y="312"/>
                    </a:lnTo>
                    <a:lnTo>
                      <a:pt x="164" y="438"/>
                    </a:lnTo>
                    <a:lnTo>
                      <a:pt x="90" y="438"/>
                    </a:lnTo>
                    <a:close/>
                  </a:path>
                </a:pathLst>
              </a:custGeom>
              <a:solidFill>
                <a:srgbClr val="FFE0C0"/>
              </a:solidFill>
              <a:ln w="9525">
                <a:solidFill>
                  <a:srgbClr val="000000"/>
                </a:solidFill>
                <a:prstDash val="solid"/>
                <a:round/>
                <a:headEnd/>
                <a:tailEnd/>
              </a:ln>
            </p:spPr>
            <p:txBody>
              <a:bodyPr/>
              <a:lstStyle/>
              <a:p>
                <a:endParaRPr lang="es-MX"/>
              </a:p>
            </p:txBody>
          </p:sp>
          <p:sp>
            <p:nvSpPr>
              <p:cNvPr id="415751" name="Freeform 7"/>
              <p:cNvSpPr>
                <a:spLocks/>
              </p:cNvSpPr>
              <p:nvPr/>
            </p:nvSpPr>
            <p:spPr bwMode="auto">
              <a:xfrm>
                <a:off x="4928" y="1642"/>
                <a:ext cx="102" cy="48"/>
              </a:xfrm>
              <a:custGeom>
                <a:avLst/>
                <a:gdLst>
                  <a:gd name="T0" fmla="*/ 0 w 203"/>
                  <a:gd name="T1" fmla="*/ 0 h 96"/>
                  <a:gd name="T2" fmla="*/ 10 w 203"/>
                  <a:gd name="T3" fmla="*/ 96 h 96"/>
                  <a:gd name="T4" fmla="*/ 203 w 203"/>
                  <a:gd name="T5" fmla="*/ 96 h 96"/>
                  <a:gd name="T6" fmla="*/ 193 w 203"/>
                  <a:gd name="T7" fmla="*/ 0 h 96"/>
                  <a:gd name="T8" fmla="*/ 120 w 203"/>
                  <a:gd name="T9" fmla="*/ 13 h 96"/>
                  <a:gd name="T10" fmla="*/ 0 w 203"/>
                  <a:gd name="T11" fmla="*/ 0 h 96"/>
                </a:gdLst>
                <a:ahLst/>
                <a:cxnLst>
                  <a:cxn ang="0">
                    <a:pos x="T0" y="T1"/>
                  </a:cxn>
                  <a:cxn ang="0">
                    <a:pos x="T2" y="T3"/>
                  </a:cxn>
                  <a:cxn ang="0">
                    <a:pos x="T4" y="T5"/>
                  </a:cxn>
                  <a:cxn ang="0">
                    <a:pos x="T6" y="T7"/>
                  </a:cxn>
                  <a:cxn ang="0">
                    <a:pos x="T8" y="T9"/>
                  </a:cxn>
                  <a:cxn ang="0">
                    <a:pos x="T10" y="T11"/>
                  </a:cxn>
                </a:cxnLst>
                <a:rect l="0" t="0" r="r" b="b"/>
                <a:pathLst>
                  <a:path w="203" h="96">
                    <a:moveTo>
                      <a:pt x="0" y="0"/>
                    </a:moveTo>
                    <a:lnTo>
                      <a:pt x="10" y="96"/>
                    </a:lnTo>
                    <a:lnTo>
                      <a:pt x="203" y="96"/>
                    </a:lnTo>
                    <a:lnTo>
                      <a:pt x="193" y="0"/>
                    </a:lnTo>
                    <a:lnTo>
                      <a:pt x="120" y="13"/>
                    </a:lnTo>
                    <a:lnTo>
                      <a:pt x="0" y="0"/>
                    </a:lnTo>
                    <a:close/>
                  </a:path>
                </a:pathLst>
              </a:custGeom>
              <a:solidFill>
                <a:srgbClr val="FFFFFF"/>
              </a:solidFill>
              <a:ln w="9525">
                <a:solidFill>
                  <a:srgbClr val="000000"/>
                </a:solidFill>
                <a:prstDash val="solid"/>
                <a:round/>
                <a:headEnd/>
                <a:tailEnd/>
              </a:ln>
            </p:spPr>
            <p:txBody>
              <a:bodyPr/>
              <a:lstStyle/>
              <a:p>
                <a:endParaRPr lang="es-MX"/>
              </a:p>
            </p:txBody>
          </p:sp>
        </p:grpSp>
        <p:sp>
          <p:nvSpPr>
            <p:cNvPr id="415752" name="Freeform 8"/>
            <p:cNvSpPr>
              <a:spLocks/>
            </p:cNvSpPr>
            <p:nvPr/>
          </p:nvSpPr>
          <p:spPr bwMode="auto">
            <a:xfrm>
              <a:off x="4328" y="1639"/>
              <a:ext cx="474" cy="685"/>
            </a:xfrm>
            <a:custGeom>
              <a:avLst/>
              <a:gdLst>
                <a:gd name="T0" fmla="*/ 56 w 949"/>
                <a:gd name="T1" fmla="*/ 236 h 1369"/>
                <a:gd name="T2" fmla="*/ 131 w 949"/>
                <a:gd name="T3" fmla="*/ 164 h 1369"/>
                <a:gd name="T4" fmla="*/ 428 w 949"/>
                <a:gd name="T5" fmla="*/ 63 h 1369"/>
                <a:gd name="T6" fmla="*/ 612 w 949"/>
                <a:gd name="T7" fmla="*/ 11 h 1369"/>
                <a:gd name="T8" fmla="*/ 678 w 949"/>
                <a:gd name="T9" fmla="*/ 0 h 1369"/>
                <a:gd name="T10" fmla="*/ 770 w 949"/>
                <a:gd name="T11" fmla="*/ 154 h 1369"/>
                <a:gd name="T12" fmla="*/ 818 w 949"/>
                <a:gd name="T13" fmla="*/ 328 h 1369"/>
                <a:gd name="T14" fmla="*/ 845 w 949"/>
                <a:gd name="T15" fmla="*/ 493 h 1369"/>
                <a:gd name="T16" fmla="*/ 845 w 949"/>
                <a:gd name="T17" fmla="*/ 790 h 1369"/>
                <a:gd name="T18" fmla="*/ 949 w 949"/>
                <a:gd name="T19" fmla="*/ 1082 h 1369"/>
                <a:gd name="T20" fmla="*/ 937 w 949"/>
                <a:gd name="T21" fmla="*/ 1218 h 1369"/>
                <a:gd name="T22" fmla="*/ 798 w 949"/>
                <a:gd name="T23" fmla="*/ 1297 h 1369"/>
                <a:gd name="T24" fmla="*/ 438 w 949"/>
                <a:gd name="T25" fmla="*/ 1369 h 1369"/>
                <a:gd name="T26" fmla="*/ 308 w 949"/>
                <a:gd name="T27" fmla="*/ 1288 h 1369"/>
                <a:gd name="T28" fmla="*/ 224 w 949"/>
                <a:gd name="T29" fmla="*/ 1053 h 1369"/>
                <a:gd name="T30" fmla="*/ 158 w 949"/>
                <a:gd name="T31" fmla="*/ 796 h 1369"/>
                <a:gd name="T32" fmla="*/ 37 w 949"/>
                <a:gd name="T33" fmla="*/ 664 h 1369"/>
                <a:gd name="T34" fmla="*/ 9 w 949"/>
                <a:gd name="T35" fmla="*/ 523 h 1369"/>
                <a:gd name="T36" fmla="*/ 0 w 949"/>
                <a:gd name="T37" fmla="*/ 349 h 1369"/>
                <a:gd name="T38" fmla="*/ 56 w 949"/>
                <a:gd name="T39" fmla="*/ 236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9" h="1369">
                  <a:moveTo>
                    <a:pt x="56" y="236"/>
                  </a:moveTo>
                  <a:lnTo>
                    <a:pt x="131" y="164"/>
                  </a:lnTo>
                  <a:lnTo>
                    <a:pt x="428" y="63"/>
                  </a:lnTo>
                  <a:lnTo>
                    <a:pt x="612" y="11"/>
                  </a:lnTo>
                  <a:lnTo>
                    <a:pt x="678" y="0"/>
                  </a:lnTo>
                  <a:lnTo>
                    <a:pt x="770" y="154"/>
                  </a:lnTo>
                  <a:lnTo>
                    <a:pt x="818" y="328"/>
                  </a:lnTo>
                  <a:lnTo>
                    <a:pt x="845" y="493"/>
                  </a:lnTo>
                  <a:lnTo>
                    <a:pt x="845" y="790"/>
                  </a:lnTo>
                  <a:lnTo>
                    <a:pt x="949" y="1082"/>
                  </a:lnTo>
                  <a:lnTo>
                    <a:pt x="937" y="1218"/>
                  </a:lnTo>
                  <a:lnTo>
                    <a:pt x="798" y="1297"/>
                  </a:lnTo>
                  <a:lnTo>
                    <a:pt x="438" y="1369"/>
                  </a:lnTo>
                  <a:lnTo>
                    <a:pt x="308" y="1288"/>
                  </a:lnTo>
                  <a:lnTo>
                    <a:pt x="224" y="1053"/>
                  </a:lnTo>
                  <a:lnTo>
                    <a:pt x="158" y="796"/>
                  </a:lnTo>
                  <a:lnTo>
                    <a:pt x="37" y="664"/>
                  </a:lnTo>
                  <a:lnTo>
                    <a:pt x="9" y="523"/>
                  </a:lnTo>
                  <a:lnTo>
                    <a:pt x="0" y="349"/>
                  </a:lnTo>
                  <a:lnTo>
                    <a:pt x="56" y="236"/>
                  </a:lnTo>
                  <a:close/>
                </a:path>
              </a:pathLst>
            </a:custGeom>
            <a:solidFill>
              <a:srgbClr val="FFFFFF"/>
            </a:solidFill>
            <a:ln w="9525">
              <a:solidFill>
                <a:srgbClr val="000000"/>
              </a:solidFill>
              <a:prstDash val="solid"/>
              <a:round/>
              <a:headEnd/>
              <a:tailEnd/>
            </a:ln>
          </p:spPr>
          <p:txBody>
            <a:bodyPr/>
            <a:lstStyle/>
            <a:p>
              <a:endParaRPr lang="es-MX"/>
            </a:p>
          </p:txBody>
        </p:sp>
        <p:grpSp>
          <p:nvGrpSpPr>
            <p:cNvPr id="415753" name="Group 9"/>
            <p:cNvGrpSpPr>
              <a:grpSpLocks/>
            </p:cNvGrpSpPr>
            <p:nvPr/>
          </p:nvGrpSpPr>
          <p:grpSpPr bwMode="auto">
            <a:xfrm>
              <a:off x="4524" y="1615"/>
              <a:ext cx="520" cy="750"/>
              <a:chOff x="4524" y="1615"/>
              <a:chExt cx="520" cy="750"/>
            </a:xfrm>
          </p:grpSpPr>
          <p:sp>
            <p:nvSpPr>
              <p:cNvPr id="415754" name="Freeform 10"/>
              <p:cNvSpPr>
                <a:spLocks/>
              </p:cNvSpPr>
              <p:nvPr/>
            </p:nvSpPr>
            <p:spPr bwMode="auto">
              <a:xfrm>
                <a:off x="4524" y="1615"/>
                <a:ext cx="520" cy="750"/>
              </a:xfrm>
              <a:custGeom>
                <a:avLst/>
                <a:gdLst>
                  <a:gd name="T0" fmla="*/ 0 w 1039"/>
                  <a:gd name="T1" fmla="*/ 93 h 1501"/>
                  <a:gd name="T2" fmla="*/ 57 w 1039"/>
                  <a:gd name="T3" fmla="*/ 180 h 1501"/>
                  <a:gd name="T4" fmla="*/ 132 w 1039"/>
                  <a:gd name="T5" fmla="*/ 315 h 1501"/>
                  <a:gd name="T6" fmla="*/ 206 w 1039"/>
                  <a:gd name="T7" fmla="*/ 490 h 1501"/>
                  <a:gd name="T8" fmla="*/ 266 w 1039"/>
                  <a:gd name="T9" fmla="*/ 663 h 1501"/>
                  <a:gd name="T10" fmla="*/ 309 w 1039"/>
                  <a:gd name="T11" fmla="*/ 803 h 1501"/>
                  <a:gd name="T12" fmla="*/ 382 w 1039"/>
                  <a:gd name="T13" fmla="*/ 1094 h 1501"/>
                  <a:gd name="T14" fmla="*/ 404 w 1039"/>
                  <a:gd name="T15" fmla="*/ 1183 h 1501"/>
                  <a:gd name="T16" fmla="*/ 435 w 1039"/>
                  <a:gd name="T17" fmla="*/ 1240 h 1501"/>
                  <a:gd name="T18" fmla="*/ 461 w 1039"/>
                  <a:gd name="T19" fmla="*/ 1288 h 1501"/>
                  <a:gd name="T20" fmla="*/ 666 w 1039"/>
                  <a:gd name="T21" fmla="*/ 1438 h 1501"/>
                  <a:gd name="T22" fmla="*/ 742 w 1039"/>
                  <a:gd name="T23" fmla="*/ 1501 h 1501"/>
                  <a:gd name="T24" fmla="*/ 732 w 1039"/>
                  <a:gd name="T25" fmla="*/ 1347 h 1501"/>
                  <a:gd name="T26" fmla="*/ 698 w 1039"/>
                  <a:gd name="T27" fmla="*/ 1223 h 1501"/>
                  <a:gd name="T28" fmla="*/ 658 w 1039"/>
                  <a:gd name="T29" fmla="*/ 1092 h 1501"/>
                  <a:gd name="T30" fmla="*/ 566 w 1039"/>
                  <a:gd name="T31" fmla="*/ 931 h 1501"/>
                  <a:gd name="T32" fmla="*/ 508 w 1039"/>
                  <a:gd name="T33" fmla="*/ 754 h 1501"/>
                  <a:gd name="T34" fmla="*/ 480 w 1039"/>
                  <a:gd name="T35" fmla="*/ 490 h 1501"/>
                  <a:gd name="T36" fmla="*/ 601 w 1039"/>
                  <a:gd name="T37" fmla="*/ 592 h 1501"/>
                  <a:gd name="T38" fmla="*/ 714 w 1039"/>
                  <a:gd name="T39" fmla="*/ 675 h 1501"/>
                  <a:gd name="T40" fmla="*/ 825 w 1039"/>
                  <a:gd name="T41" fmla="*/ 715 h 1501"/>
                  <a:gd name="T42" fmla="*/ 898 w 1039"/>
                  <a:gd name="T43" fmla="*/ 734 h 1501"/>
                  <a:gd name="T44" fmla="*/ 956 w 1039"/>
                  <a:gd name="T45" fmla="*/ 725 h 1501"/>
                  <a:gd name="T46" fmla="*/ 992 w 1039"/>
                  <a:gd name="T47" fmla="*/ 675 h 1501"/>
                  <a:gd name="T48" fmla="*/ 1030 w 1039"/>
                  <a:gd name="T49" fmla="*/ 535 h 1501"/>
                  <a:gd name="T50" fmla="*/ 1039 w 1039"/>
                  <a:gd name="T51" fmla="*/ 433 h 1501"/>
                  <a:gd name="T52" fmla="*/ 1039 w 1039"/>
                  <a:gd name="T53" fmla="*/ 260 h 1501"/>
                  <a:gd name="T54" fmla="*/ 1039 w 1039"/>
                  <a:gd name="T55" fmla="*/ 117 h 1501"/>
                  <a:gd name="T56" fmla="*/ 871 w 1039"/>
                  <a:gd name="T57" fmla="*/ 121 h 1501"/>
                  <a:gd name="T58" fmla="*/ 797 w 1039"/>
                  <a:gd name="T59" fmla="*/ 102 h 1501"/>
                  <a:gd name="T60" fmla="*/ 787 w 1039"/>
                  <a:gd name="T61" fmla="*/ 265 h 1501"/>
                  <a:gd name="T62" fmla="*/ 770 w 1039"/>
                  <a:gd name="T63" fmla="*/ 316 h 1501"/>
                  <a:gd name="T64" fmla="*/ 658 w 1039"/>
                  <a:gd name="T65" fmla="*/ 255 h 1501"/>
                  <a:gd name="T66" fmla="*/ 582 w 1039"/>
                  <a:gd name="T67" fmla="*/ 185 h 1501"/>
                  <a:gd name="T68" fmla="*/ 442 w 1039"/>
                  <a:gd name="T69" fmla="*/ 102 h 1501"/>
                  <a:gd name="T70" fmla="*/ 341 w 1039"/>
                  <a:gd name="T71" fmla="*/ 30 h 1501"/>
                  <a:gd name="T72" fmla="*/ 250 w 1039"/>
                  <a:gd name="T73" fmla="*/ 0 h 1501"/>
                  <a:gd name="T74" fmla="*/ 138 w 1039"/>
                  <a:gd name="T75" fmla="*/ 50 h 1501"/>
                  <a:gd name="T76" fmla="*/ 0 w 1039"/>
                  <a:gd name="T77" fmla="*/ 93 h 1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39" h="1501">
                    <a:moveTo>
                      <a:pt x="0" y="93"/>
                    </a:moveTo>
                    <a:lnTo>
                      <a:pt x="57" y="180"/>
                    </a:lnTo>
                    <a:lnTo>
                      <a:pt x="132" y="315"/>
                    </a:lnTo>
                    <a:lnTo>
                      <a:pt x="206" y="490"/>
                    </a:lnTo>
                    <a:lnTo>
                      <a:pt x="266" y="663"/>
                    </a:lnTo>
                    <a:lnTo>
                      <a:pt x="309" y="803"/>
                    </a:lnTo>
                    <a:lnTo>
                      <a:pt x="382" y="1094"/>
                    </a:lnTo>
                    <a:lnTo>
                      <a:pt x="404" y="1183"/>
                    </a:lnTo>
                    <a:lnTo>
                      <a:pt x="435" y="1240"/>
                    </a:lnTo>
                    <a:lnTo>
                      <a:pt x="461" y="1288"/>
                    </a:lnTo>
                    <a:lnTo>
                      <a:pt x="666" y="1438"/>
                    </a:lnTo>
                    <a:lnTo>
                      <a:pt x="742" y="1501"/>
                    </a:lnTo>
                    <a:lnTo>
                      <a:pt x="732" y="1347"/>
                    </a:lnTo>
                    <a:lnTo>
                      <a:pt x="698" y="1223"/>
                    </a:lnTo>
                    <a:lnTo>
                      <a:pt x="658" y="1092"/>
                    </a:lnTo>
                    <a:lnTo>
                      <a:pt x="566" y="931"/>
                    </a:lnTo>
                    <a:lnTo>
                      <a:pt x="508" y="754"/>
                    </a:lnTo>
                    <a:lnTo>
                      <a:pt x="480" y="490"/>
                    </a:lnTo>
                    <a:lnTo>
                      <a:pt x="601" y="592"/>
                    </a:lnTo>
                    <a:lnTo>
                      <a:pt x="714" y="675"/>
                    </a:lnTo>
                    <a:lnTo>
                      <a:pt x="825" y="715"/>
                    </a:lnTo>
                    <a:lnTo>
                      <a:pt x="898" y="734"/>
                    </a:lnTo>
                    <a:lnTo>
                      <a:pt x="956" y="725"/>
                    </a:lnTo>
                    <a:lnTo>
                      <a:pt x="992" y="675"/>
                    </a:lnTo>
                    <a:lnTo>
                      <a:pt x="1030" y="535"/>
                    </a:lnTo>
                    <a:lnTo>
                      <a:pt x="1039" y="433"/>
                    </a:lnTo>
                    <a:lnTo>
                      <a:pt x="1039" y="260"/>
                    </a:lnTo>
                    <a:lnTo>
                      <a:pt x="1039" y="117"/>
                    </a:lnTo>
                    <a:lnTo>
                      <a:pt x="871" y="121"/>
                    </a:lnTo>
                    <a:lnTo>
                      <a:pt x="797" y="102"/>
                    </a:lnTo>
                    <a:lnTo>
                      <a:pt x="787" y="265"/>
                    </a:lnTo>
                    <a:lnTo>
                      <a:pt x="770" y="316"/>
                    </a:lnTo>
                    <a:lnTo>
                      <a:pt x="658" y="255"/>
                    </a:lnTo>
                    <a:lnTo>
                      <a:pt x="582" y="185"/>
                    </a:lnTo>
                    <a:lnTo>
                      <a:pt x="442" y="102"/>
                    </a:lnTo>
                    <a:lnTo>
                      <a:pt x="341" y="30"/>
                    </a:lnTo>
                    <a:lnTo>
                      <a:pt x="250" y="0"/>
                    </a:lnTo>
                    <a:lnTo>
                      <a:pt x="138" y="50"/>
                    </a:lnTo>
                    <a:lnTo>
                      <a:pt x="0" y="93"/>
                    </a:lnTo>
                    <a:close/>
                  </a:path>
                </a:pathLst>
              </a:custGeom>
              <a:solidFill>
                <a:srgbClr val="0000FF"/>
              </a:solidFill>
              <a:ln w="9525">
                <a:solidFill>
                  <a:srgbClr val="000000"/>
                </a:solidFill>
                <a:prstDash val="solid"/>
                <a:round/>
                <a:headEnd/>
                <a:tailEnd/>
              </a:ln>
            </p:spPr>
            <p:txBody>
              <a:bodyPr/>
              <a:lstStyle/>
              <a:p>
                <a:endParaRPr lang="es-MX"/>
              </a:p>
            </p:txBody>
          </p:sp>
          <p:sp>
            <p:nvSpPr>
              <p:cNvPr id="415755" name="Freeform 11"/>
              <p:cNvSpPr>
                <a:spLocks/>
              </p:cNvSpPr>
              <p:nvPr/>
            </p:nvSpPr>
            <p:spPr bwMode="auto">
              <a:xfrm>
                <a:off x="4559" y="1651"/>
                <a:ext cx="145" cy="454"/>
              </a:xfrm>
              <a:custGeom>
                <a:avLst/>
                <a:gdLst>
                  <a:gd name="T0" fmla="*/ 0 w 291"/>
                  <a:gd name="T1" fmla="*/ 0 h 909"/>
                  <a:gd name="T2" fmla="*/ 127 w 291"/>
                  <a:gd name="T3" fmla="*/ 63 h 909"/>
                  <a:gd name="T4" fmla="*/ 115 w 291"/>
                  <a:gd name="T5" fmla="*/ 171 h 909"/>
                  <a:gd name="T6" fmla="*/ 196 w 291"/>
                  <a:gd name="T7" fmla="*/ 176 h 909"/>
                  <a:gd name="T8" fmla="*/ 247 w 291"/>
                  <a:gd name="T9" fmla="*/ 372 h 909"/>
                  <a:gd name="T10" fmla="*/ 276 w 291"/>
                  <a:gd name="T11" fmla="*/ 585 h 909"/>
                  <a:gd name="T12" fmla="*/ 288 w 291"/>
                  <a:gd name="T13" fmla="*/ 786 h 909"/>
                  <a:gd name="T14" fmla="*/ 291 w 291"/>
                  <a:gd name="T15" fmla="*/ 909 h 9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909">
                    <a:moveTo>
                      <a:pt x="0" y="0"/>
                    </a:moveTo>
                    <a:lnTo>
                      <a:pt x="127" y="63"/>
                    </a:lnTo>
                    <a:lnTo>
                      <a:pt x="115" y="171"/>
                    </a:lnTo>
                    <a:lnTo>
                      <a:pt x="196" y="176"/>
                    </a:lnTo>
                    <a:lnTo>
                      <a:pt x="247" y="372"/>
                    </a:lnTo>
                    <a:lnTo>
                      <a:pt x="276" y="585"/>
                    </a:lnTo>
                    <a:lnTo>
                      <a:pt x="288" y="786"/>
                    </a:lnTo>
                    <a:lnTo>
                      <a:pt x="291" y="909"/>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MX"/>
              </a:p>
            </p:txBody>
          </p:sp>
        </p:grpSp>
        <p:sp>
          <p:nvSpPr>
            <p:cNvPr id="415756" name="Freeform 12"/>
            <p:cNvSpPr>
              <a:spLocks/>
            </p:cNvSpPr>
            <p:nvPr/>
          </p:nvSpPr>
          <p:spPr bwMode="auto">
            <a:xfrm>
              <a:off x="4399" y="1651"/>
              <a:ext cx="156" cy="141"/>
            </a:xfrm>
            <a:custGeom>
              <a:avLst/>
              <a:gdLst>
                <a:gd name="T0" fmla="*/ 28 w 311"/>
                <a:gd name="T1" fmla="*/ 90 h 281"/>
                <a:gd name="T2" fmla="*/ 0 w 311"/>
                <a:gd name="T3" fmla="*/ 136 h 281"/>
                <a:gd name="T4" fmla="*/ 134 w 311"/>
                <a:gd name="T5" fmla="*/ 281 h 281"/>
                <a:gd name="T6" fmla="*/ 178 w 311"/>
                <a:gd name="T7" fmla="*/ 111 h 281"/>
                <a:gd name="T8" fmla="*/ 311 w 311"/>
                <a:gd name="T9" fmla="*/ 195 h 281"/>
                <a:gd name="T10" fmla="*/ 306 w 311"/>
                <a:gd name="T11" fmla="*/ 48 h 281"/>
                <a:gd name="T12" fmla="*/ 224 w 311"/>
                <a:gd name="T13" fmla="*/ 0 h 281"/>
                <a:gd name="T14" fmla="*/ 28 w 311"/>
                <a:gd name="T15" fmla="*/ 90 h 2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281">
                  <a:moveTo>
                    <a:pt x="28" y="90"/>
                  </a:moveTo>
                  <a:lnTo>
                    <a:pt x="0" y="136"/>
                  </a:lnTo>
                  <a:lnTo>
                    <a:pt x="134" y="281"/>
                  </a:lnTo>
                  <a:lnTo>
                    <a:pt x="178" y="111"/>
                  </a:lnTo>
                  <a:lnTo>
                    <a:pt x="311" y="195"/>
                  </a:lnTo>
                  <a:lnTo>
                    <a:pt x="306" y="48"/>
                  </a:lnTo>
                  <a:lnTo>
                    <a:pt x="224" y="0"/>
                  </a:lnTo>
                  <a:lnTo>
                    <a:pt x="28" y="90"/>
                  </a:lnTo>
                  <a:close/>
                </a:path>
              </a:pathLst>
            </a:custGeom>
            <a:solidFill>
              <a:srgbClr val="FFFFFF"/>
            </a:solidFill>
            <a:ln w="9525">
              <a:solidFill>
                <a:srgbClr val="000000"/>
              </a:solidFill>
              <a:prstDash val="solid"/>
              <a:round/>
              <a:headEnd/>
              <a:tailEnd/>
            </a:ln>
          </p:spPr>
          <p:txBody>
            <a:bodyPr/>
            <a:lstStyle/>
            <a:p>
              <a:endParaRPr lang="es-MX"/>
            </a:p>
          </p:txBody>
        </p:sp>
        <p:grpSp>
          <p:nvGrpSpPr>
            <p:cNvPr id="415757" name="Group 13"/>
            <p:cNvGrpSpPr>
              <a:grpSpLocks/>
            </p:cNvGrpSpPr>
            <p:nvPr/>
          </p:nvGrpSpPr>
          <p:grpSpPr bwMode="auto">
            <a:xfrm>
              <a:off x="4939" y="967"/>
              <a:ext cx="725" cy="1996"/>
              <a:chOff x="4939" y="967"/>
              <a:chExt cx="725" cy="1996"/>
            </a:xfrm>
          </p:grpSpPr>
          <p:grpSp>
            <p:nvGrpSpPr>
              <p:cNvPr id="415758" name="Group 14"/>
              <p:cNvGrpSpPr>
                <a:grpSpLocks/>
              </p:cNvGrpSpPr>
              <p:nvPr/>
            </p:nvGrpSpPr>
            <p:grpSpPr bwMode="auto">
              <a:xfrm>
                <a:off x="4955" y="967"/>
                <a:ext cx="709" cy="1996"/>
                <a:chOff x="4955" y="967"/>
                <a:chExt cx="709" cy="1996"/>
              </a:xfrm>
            </p:grpSpPr>
            <p:sp>
              <p:nvSpPr>
                <p:cNvPr id="415759" name="Freeform 15"/>
                <p:cNvSpPr>
                  <a:spLocks/>
                </p:cNvSpPr>
                <p:nvPr/>
              </p:nvSpPr>
              <p:spPr bwMode="auto">
                <a:xfrm>
                  <a:off x="4955" y="979"/>
                  <a:ext cx="70" cy="1984"/>
                </a:xfrm>
                <a:custGeom>
                  <a:avLst/>
                  <a:gdLst>
                    <a:gd name="T0" fmla="*/ 0 w 139"/>
                    <a:gd name="T1" fmla="*/ 8 h 3967"/>
                    <a:gd name="T2" fmla="*/ 69 w 139"/>
                    <a:gd name="T3" fmla="*/ 3967 h 3967"/>
                    <a:gd name="T4" fmla="*/ 139 w 139"/>
                    <a:gd name="T5" fmla="*/ 3967 h 3967"/>
                    <a:gd name="T6" fmla="*/ 69 w 139"/>
                    <a:gd name="T7" fmla="*/ 0 h 3967"/>
                    <a:gd name="T8" fmla="*/ 0 w 139"/>
                    <a:gd name="T9" fmla="*/ 8 h 3967"/>
                  </a:gdLst>
                  <a:ahLst/>
                  <a:cxnLst>
                    <a:cxn ang="0">
                      <a:pos x="T0" y="T1"/>
                    </a:cxn>
                    <a:cxn ang="0">
                      <a:pos x="T2" y="T3"/>
                    </a:cxn>
                    <a:cxn ang="0">
                      <a:pos x="T4" y="T5"/>
                    </a:cxn>
                    <a:cxn ang="0">
                      <a:pos x="T6" y="T7"/>
                    </a:cxn>
                    <a:cxn ang="0">
                      <a:pos x="T8" y="T9"/>
                    </a:cxn>
                  </a:cxnLst>
                  <a:rect l="0" t="0" r="r" b="b"/>
                  <a:pathLst>
                    <a:path w="139" h="3967">
                      <a:moveTo>
                        <a:pt x="0" y="8"/>
                      </a:moveTo>
                      <a:lnTo>
                        <a:pt x="69" y="3967"/>
                      </a:lnTo>
                      <a:lnTo>
                        <a:pt x="139" y="3967"/>
                      </a:lnTo>
                      <a:lnTo>
                        <a:pt x="69" y="0"/>
                      </a:lnTo>
                      <a:lnTo>
                        <a:pt x="0" y="8"/>
                      </a:lnTo>
                      <a:close/>
                    </a:path>
                  </a:pathLst>
                </a:custGeom>
                <a:solidFill>
                  <a:srgbClr val="A05000"/>
                </a:solidFill>
                <a:ln w="9525">
                  <a:solidFill>
                    <a:srgbClr val="000000"/>
                  </a:solidFill>
                  <a:prstDash val="solid"/>
                  <a:round/>
                  <a:headEnd/>
                  <a:tailEnd/>
                </a:ln>
              </p:spPr>
              <p:txBody>
                <a:bodyPr/>
                <a:lstStyle/>
                <a:p>
                  <a:endParaRPr lang="es-MX"/>
                </a:p>
              </p:txBody>
            </p:sp>
            <p:sp>
              <p:nvSpPr>
                <p:cNvPr id="415760" name="Freeform 16"/>
                <p:cNvSpPr>
                  <a:spLocks/>
                </p:cNvSpPr>
                <p:nvPr/>
              </p:nvSpPr>
              <p:spPr bwMode="auto">
                <a:xfrm>
                  <a:off x="4990" y="967"/>
                  <a:ext cx="674" cy="262"/>
                </a:xfrm>
                <a:custGeom>
                  <a:avLst/>
                  <a:gdLst>
                    <a:gd name="T0" fmla="*/ 0 w 1349"/>
                    <a:gd name="T1" fmla="*/ 48 h 524"/>
                    <a:gd name="T2" fmla="*/ 104 w 1349"/>
                    <a:gd name="T3" fmla="*/ 15 h 524"/>
                    <a:gd name="T4" fmla="*/ 175 w 1349"/>
                    <a:gd name="T5" fmla="*/ 8 h 524"/>
                    <a:gd name="T6" fmla="*/ 253 w 1349"/>
                    <a:gd name="T7" fmla="*/ 2 h 524"/>
                    <a:gd name="T8" fmla="*/ 329 w 1349"/>
                    <a:gd name="T9" fmla="*/ 0 h 524"/>
                    <a:gd name="T10" fmla="*/ 417 w 1349"/>
                    <a:gd name="T11" fmla="*/ 5 h 524"/>
                    <a:gd name="T12" fmla="*/ 474 w 1349"/>
                    <a:gd name="T13" fmla="*/ 18 h 524"/>
                    <a:gd name="T14" fmla="*/ 532 w 1349"/>
                    <a:gd name="T15" fmla="*/ 35 h 524"/>
                    <a:gd name="T16" fmla="*/ 566 w 1349"/>
                    <a:gd name="T17" fmla="*/ 48 h 524"/>
                    <a:gd name="T18" fmla="*/ 616 w 1349"/>
                    <a:gd name="T19" fmla="*/ 74 h 524"/>
                    <a:gd name="T20" fmla="*/ 683 w 1349"/>
                    <a:gd name="T21" fmla="*/ 115 h 524"/>
                    <a:gd name="T22" fmla="*/ 745 w 1349"/>
                    <a:gd name="T23" fmla="*/ 126 h 524"/>
                    <a:gd name="T24" fmla="*/ 778 w 1349"/>
                    <a:gd name="T25" fmla="*/ 126 h 524"/>
                    <a:gd name="T26" fmla="*/ 840 w 1349"/>
                    <a:gd name="T27" fmla="*/ 119 h 524"/>
                    <a:gd name="T28" fmla="*/ 897 w 1349"/>
                    <a:gd name="T29" fmla="*/ 98 h 524"/>
                    <a:gd name="T30" fmla="*/ 955 w 1349"/>
                    <a:gd name="T31" fmla="*/ 80 h 524"/>
                    <a:gd name="T32" fmla="*/ 1040 w 1349"/>
                    <a:gd name="T33" fmla="*/ 67 h 524"/>
                    <a:gd name="T34" fmla="*/ 1140 w 1349"/>
                    <a:gd name="T35" fmla="*/ 67 h 524"/>
                    <a:gd name="T36" fmla="*/ 1246 w 1349"/>
                    <a:gd name="T37" fmla="*/ 106 h 524"/>
                    <a:gd name="T38" fmla="*/ 1349 w 1349"/>
                    <a:gd name="T39" fmla="*/ 158 h 524"/>
                    <a:gd name="T40" fmla="*/ 1246 w 1349"/>
                    <a:gd name="T41" fmla="*/ 232 h 524"/>
                    <a:gd name="T42" fmla="*/ 1167 w 1349"/>
                    <a:gd name="T43" fmla="*/ 294 h 524"/>
                    <a:gd name="T44" fmla="*/ 1235 w 1349"/>
                    <a:gd name="T45" fmla="*/ 371 h 524"/>
                    <a:gd name="T46" fmla="*/ 1337 w 1349"/>
                    <a:gd name="T47" fmla="*/ 455 h 524"/>
                    <a:gd name="T48" fmla="*/ 1258 w 1349"/>
                    <a:gd name="T49" fmla="*/ 481 h 524"/>
                    <a:gd name="T50" fmla="*/ 1132 w 1349"/>
                    <a:gd name="T51" fmla="*/ 506 h 524"/>
                    <a:gd name="T52" fmla="*/ 993 w 1349"/>
                    <a:gd name="T53" fmla="*/ 521 h 524"/>
                    <a:gd name="T54" fmla="*/ 843 w 1349"/>
                    <a:gd name="T55" fmla="*/ 524 h 524"/>
                    <a:gd name="T56" fmla="*/ 737 w 1349"/>
                    <a:gd name="T57" fmla="*/ 516 h 524"/>
                    <a:gd name="T58" fmla="*/ 633 w 1349"/>
                    <a:gd name="T59" fmla="*/ 498 h 524"/>
                    <a:gd name="T60" fmla="*/ 569 w 1349"/>
                    <a:gd name="T61" fmla="*/ 474 h 524"/>
                    <a:gd name="T62" fmla="*/ 483 w 1349"/>
                    <a:gd name="T63" fmla="*/ 398 h 524"/>
                    <a:gd name="T64" fmla="*/ 420 w 1349"/>
                    <a:gd name="T65" fmla="*/ 382 h 524"/>
                    <a:gd name="T66" fmla="*/ 346 w 1349"/>
                    <a:gd name="T67" fmla="*/ 382 h 524"/>
                    <a:gd name="T68" fmla="*/ 291 w 1349"/>
                    <a:gd name="T69" fmla="*/ 390 h 524"/>
                    <a:gd name="T70" fmla="*/ 225 w 1349"/>
                    <a:gd name="T71" fmla="*/ 398 h 524"/>
                    <a:gd name="T72" fmla="*/ 155 w 1349"/>
                    <a:gd name="T73" fmla="*/ 423 h 524"/>
                    <a:gd name="T74" fmla="*/ 101 w 1349"/>
                    <a:gd name="T75" fmla="*/ 439 h 524"/>
                    <a:gd name="T76" fmla="*/ 0 w 1349"/>
                    <a:gd name="T77" fmla="*/ 498 h 524"/>
                    <a:gd name="T78" fmla="*/ 35 w 1349"/>
                    <a:gd name="T79" fmla="*/ 435 h 524"/>
                    <a:gd name="T80" fmla="*/ 54 w 1349"/>
                    <a:gd name="T81" fmla="*/ 371 h 524"/>
                    <a:gd name="T82" fmla="*/ 66 w 1349"/>
                    <a:gd name="T83" fmla="*/ 288 h 524"/>
                    <a:gd name="T84" fmla="*/ 63 w 1349"/>
                    <a:gd name="T85" fmla="*/ 205 h 524"/>
                    <a:gd name="T86" fmla="*/ 38 w 1349"/>
                    <a:gd name="T87" fmla="*/ 126 h 524"/>
                    <a:gd name="T88" fmla="*/ 0 w 1349"/>
                    <a:gd name="T89" fmla="*/ 4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49" h="524">
                      <a:moveTo>
                        <a:pt x="0" y="48"/>
                      </a:moveTo>
                      <a:lnTo>
                        <a:pt x="104" y="15"/>
                      </a:lnTo>
                      <a:lnTo>
                        <a:pt x="175" y="8"/>
                      </a:lnTo>
                      <a:lnTo>
                        <a:pt x="253" y="2"/>
                      </a:lnTo>
                      <a:lnTo>
                        <a:pt x="329" y="0"/>
                      </a:lnTo>
                      <a:lnTo>
                        <a:pt x="417" y="5"/>
                      </a:lnTo>
                      <a:lnTo>
                        <a:pt x="474" y="18"/>
                      </a:lnTo>
                      <a:lnTo>
                        <a:pt x="532" y="35"/>
                      </a:lnTo>
                      <a:lnTo>
                        <a:pt x="566" y="48"/>
                      </a:lnTo>
                      <a:lnTo>
                        <a:pt x="616" y="74"/>
                      </a:lnTo>
                      <a:lnTo>
                        <a:pt x="683" y="115"/>
                      </a:lnTo>
                      <a:lnTo>
                        <a:pt x="745" y="126"/>
                      </a:lnTo>
                      <a:lnTo>
                        <a:pt x="778" y="126"/>
                      </a:lnTo>
                      <a:lnTo>
                        <a:pt x="840" y="119"/>
                      </a:lnTo>
                      <a:lnTo>
                        <a:pt x="897" y="98"/>
                      </a:lnTo>
                      <a:lnTo>
                        <a:pt x="955" y="80"/>
                      </a:lnTo>
                      <a:lnTo>
                        <a:pt x="1040" y="67"/>
                      </a:lnTo>
                      <a:lnTo>
                        <a:pt x="1140" y="67"/>
                      </a:lnTo>
                      <a:lnTo>
                        <a:pt x="1246" y="106"/>
                      </a:lnTo>
                      <a:lnTo>
                        <a:pt x="1349" y="158"/>
                      </a:lnTo>
                      <a:lnTo>
                        <a:pt x="1246" y="232"/>
                      </a:lnTo>
                      <a:lnTo>
                        <a:pt x="1167" y="294"/>
                      </a:lnTo>
                      <a:lnTo>
                        <a:pt x="1235" y="371"/>
                      </a:lnTo>
                      <a:lnTo>
                        <a:pt x="1337" y="455"/>
                      </a:lnTo>
                      <a:lnTo>
                        <a:pt x="1258" y="481"/>
                      </a:lnTo>
                      <a:lnTo>
                        <a:pt x="1132" y="506"/>
                      </a:lnTo>
                      <a:lnTo>
                        <a:pt x="993" y="521"/>
                      </a:lnTo>
                      <a:lnTo>
                        <a:pt x="843" y="524"/>
                      </a:lnTo>
                      <a:lnTo>
                        <a:pt x="737" y="516"/>
                      </a:lnTo>
                      <a:lnTo>
                        <a:pt x="633" y="498"/>
                      </a:lnTo>
                      <a:lnTo>
                        <a:pt x="569" y="474"/>
                      </a:lnTo>
                      <a:lnTo>
                        <a:pt x="483" y="398"/>
                      </a:lnTo>
                      <a:lnTo>
                        <a:pt x="420" y="382"/>
                      </a:lnTo>
                      <a:lnTo>
                        <a:pt x="346" y="382"/>
                      </a:lnTo>
                      <a:lnTo>
                        <a:pt x="291" y="390"/>
                      </a:lnTo>
                      <a:lnTo>
                        <a:pt x="225" y="398"/>
                      </a:lnTo>
                      <a:lnTo>
                        <a:pt x="155" y="423"/>
                      </a:lnTo>
                      <a:lnTo>
                        <a:pt x="101" y="439"/>
                      </a:lnTo>
                      <a:lnTo>
                        <a:pt x="0" y="498"/>
                      </a:lnTo>
                      <a:lnTo>
                        <a:pt x="35" y="435"/>
                      </a:lnTo>
                      <a:lnTo>
                        <a:pt x="54" y="371"/>
                      </a:lnTo>
                      <a:lnTo>
                        <a:pt x="66" y="288"/>
                      </a:lnTo>
                      <a:lnTo>
                        <a:pt x="63" y="205"/>
                      </a:lnTo>
                      <a:lnTo>
                        <a:pt x="38" y="126"/>
                      </a:lnTo>
                      <a:lnTo>
                        <a:pt x="0" y="48"/>
                      </a:lnTo>
                      <a:close/>
                    </a:path>
                  </a:pathLst>
                </a:custGeom>
                <a:solidFill>
                  <a:srgbClr val="00FF00"/>
                </a:solidFill>
                <a:ln w="9525">
                  <a:solidFill>
                    <a:srgbClr val="000000"/>
                  </a:solidFill>
                  <a:prstDash val="solid"/>
                  <a:round/>
                  <a:headEnd/>
                  <a:tailEnd/>
                </a:ln>
              </p:spPr>
              <p:txBody>
                <a:bodyPr/>
                <a:lstStyle/>
                <a:p>
                  <a:endParaRPr lang="es-MX"/>
                </a:p>
              </p:txBody>
            </p:sp>
          </p:grpSp>
          <p:sp>
            <p:nvSpPr>
              <p:cNvPr id="415761" name="Freeform 17"/>
              <p:cNvSpPr>
                <a:spLocks/>
              </p:cNvSpPr>
              <p:nvPr/>
            </p:nvSpPr>
            <p:spPr bwMode="auto">
              <a:xfrm>
                <a:off x="4939" y="1482"/>
                <a:ext cx="109" cy="168"/>
              </a:xfrm>
              <a:custGeom>
                <a:avLst/>
                <a:gdLst>
                  <a:gd name="T0" fmla="*/ 97 w 218"/>
                  <a:gd name="T1" fmla="*/ 5 h 335"/>
                  <a:gd name="T2" fmla="*/ 56 w 218"/>
                  <a:gd name="T3" fmla="*/ 27 h 335"/>
                  <a:gd name="T4" fmla="*/ 16 w 218"/>
                  <a:gd name="T5" fmla="*/ 65 h 335"/>
                  <a:gd name="T6" fmla="*/ 0 w 218"/>
                  <a:gd name="T7" fmla="*/ 91 h 335"/>
                  <a:gd name="T8" fmla="*/ 8 w 218"/>
                  <a:gd name="T9" fmla="*/ 113 h 335"/>
                  <a:gd name="T10" fmla="*/ 28 w 218"/>
                  <a:gd name="T11" fmla="*/ 126 h 335"/>
                  <a:gd name="T12" fmla="*/ 63 w 218"/>
                  <a:gd name="T13" fmla="*/ 118 h 335"/>
                  <a:gd name="T14" fmla="*/ 21 w 218"/>
                  <a:gd name="T15" fmla="*/ 131 h 335"/>
                  <a:gd name="T16" fmla="*/ 16 w 218"/>
                  <a:gd name="T17" fmla="*/ 155 h 335"/>
                  <a:gd name="T18" fmla="*/ 21 w 218"/>
                  <a:gd name="T19" fmla="*/ 177 h 335"/>
                  <a:gd name="T20" fmla="*/ 31 w 218"/>
                  <a:gd name="T21" fmla="*/ 201 h 335"/>
                  <a:gd name="T22" fmla="*/ 73 w 218"/>
                  <a:gd name="T23" fmla="*/ 192 h 335"/>
                  <a:gd name="T24" fmla="*/ 28 w 218"/>
                  <a:gd name="T25" fmla="*/ 208 h 335"/>
                  <a:gd name="T26" fmla="*/ 28 w 218"/>
                  <a:gd name="T27" fmla="*/ 227 h 335"/>
                  <a:gd name="T28" fmla="*/ 34 w 218"/>
                  <a:gd name="T29" fmla="*/ 255 h 335"/>
                  <a:gd name="T30" fmla="*/ 50 w 218"/>
                  <a:gd name="T31" fmla="*/ 268 h 335"/>
                  <a:gd name="T32" fmla="*/ 73 w 218"/>
                  <a:gd name="T33" fmla="*/ 265 h 335"/>
                  <a:gd name="T34" fmla="*/ 47 w 218"/>
                  <a:gd name="T35" fmla="*/ 276 h 335"/>
                  <a:gd name="T36" fmla="*/ 43 w 218"/>
                  <a:gd name="T37" fmla="*/ 294 h 335"/>
                  <a:gd name="T38" fmla="*/ 46 w 218"/>
                  <a:gd name="T39" fmla="*/ 316 h 335"/>
                  <a:gd name="T40" fmla="*/ 75 w 218"/>
                  <a:gd name="T41" fmla="*/ 335 h 335"/>
                  <a:gd name="T42" fmla="*/ 116 w 218"/>
                  <a:gd name="T43" fmla="*/ 327 h 335"/>
                  <a:gd name="T44" fmla="*/ 157 w 218"/>
                  <a:gd name="T45" fmla="*/ 313 h 335"/>
                  <a:gd name="T46" fmla="*/ 185 w 218"/>
                  <a:gd name="T47" fmla="*/ 294 h 335"/>
                  <a:gd name="T48" fmla="*/ 209 w 218"/>
                  <a:gd name="T49" fmla="*/ 260 h 335"/>
                  <a:gd name="T50" fmla="*/ 207 w 218"/>
                  <a:gd name="T51" fmla="*/ 214 h 335"/>
                  <a:gd name="T52" fmla="*/ 218 w 218"/>
                  <a:gd name="T53" fmla="*/ 171 h 335"/>
                  <a:gd name="T54" fmla="*/ 193 w 218"/>
                  <a:gd name="T55" fmla="*/ 134 h 335"/>
                  <a:gd name="T56" fmla="*/ 196 w 218"/>
                  <a:gd name="T57" fmla="*/ 91 h 335"/>
                  <a:gd name="T58" fmla="*/ 179 w 218"/>
                  <a:gd name="T59" fmla="*/ 65 h 335"/>
                  <a:gd name="T60" fmla="*/ 183 w 218"/>
                  <a:gd name="T61" fmla="*/ 24 h 335"/>
                  <a:gd name="T62" fmla="*/ 155 w 218"/>
                  <a:gd name="T63" fmla="*/ 0 h 335"/>
                  <a:gd name="T64" fmla="*/ 97 w 218"/>
                  <a:gd name="T65" fmla="*/ 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8" h="335">
                    <a:moveTo>
                      <a:pt x="97" y="5"/>
                    </a:moveTo>
                    <a:lnTo>
                      <a:pt x="56" y="27"/>
                    </a:lnTo>
                    <a:lnTo>
                      <a:pt x="16" y="65"/>
                    </a:lnTo>
                    <a:lnTo>
                      <a:pt x="0" y="91"/>
                    </a:lnTo>
                    <a:lnTo>
                      <a:pt x="8" y="113"/>
                    </a:lnTo>
                    <a:lnTo>
                      <a:pt x="28" y="126"/>
                    </a:lnTo>
                    <a:lnTo>
                      <a:pt x="63" y="118"/>
                    </a:lnTo>
                    <a:lnTo>
                      <a:pt x="21" y="131"/>
                    </a:lnTo>
                    <a:lnTo>
                      <a:pt x="16" y="155"/>
                    </a:lnTo>
                    <a:lnTo>
                      <a:pt x="21" y="177"/>
                    </a:lnTo>
                    <a:lnTo>
                      <a:pt x="31" y="201"/>
                    </a:lnTo>
                    <a:lnTo>
                      <a:pt x="73" y="192"/>
                    </a:lnTo>
                    <a:lnTo>
                      <a:pt x="28" y="208"/>
                    </a:lnTo>
                    <a:lnTo>
                      <a:pt x="28" y="227"/>
                    </a:lnTo>
                    <a:lnTo>
                      <a:pt x="34" y="255"/>
                    </a:lnTo>
                    <a:lnTo>
                      <a:pt x="50" y="268"/>
                    </a:lnTo>
                    <a:lnTo>
                      <a:pt x="73" y="265"/>
                    </a:lnTo>
                    <a:lnTo>
                      <a:pt x="47" y="276"/>
                    </a:lnTo>
                    <a:lnTo>
                      <a:pt x="43" y="294"/>
                    </a:lnTo>
                    <a:lnTo>
                      <a:pt x="46" y="316"/>
                    </a:lnTo>
                    <a:lnTo>
                      <a:pt x="75" y="335"/>
                    </a:lnTo>
                    <a:lnTo>
                      <a:pt x="116" y="327"/>
                    </a:lnTo>
                    <a:lnTo>
                      <a:pt x="157" y="313"/>
                    </a:lnTo>
                    <a:lnTo>
                      <a:pt x="185" y="294"/>
                    </a:lnTo>
                    <a:lnTo>
                      <a:pt x="209" y="260"/>
                    </a:lnTo>
                    <a:lnTo>
                      <a:pt x="207" y="214"/>
                    </a:lnTo>
                    <a:lnTo>
                      <a:pt x="218" y="171"/>
                    </a:lnTo>
                    <a:lnTo>
                      <a:pt x="193" y="134"/>
                    </a:lnTo>
                    <a:lnTo>
                      <a:pt x="196" y="91"/>
                    </a:lnTo>
                    <a:lnTo>
                      <a:pt x="179" y="65"/>
                    </a:lnTo>
                    <a:lnTo>
                      <a:pt x="183" y="24"/>
                    </a:lnTo>
                    <a:lnTo>
                      <a:pt x="155" y="0"/>
                    </a:lnTo>
                    <a:lnTo>
                      <a:pt x="97" y="5"/>
                    </a:lnTo>
                    <a:close/>
                  </a:path>
                </a:pathLst>
              </a:custGeom>
              <a:solidFill>
                <a:srgbClr val="FFE0C0"/>
              </a:solidFill>
              <a:ln w="9525">
                <a:solidFill>
                  <a:srgbClr val="000000"/>
                </a:solidFill>
                <a:prstDash val="solid"/>
                <a:round/>
                <a:headEnd/>
                <a:tailEnd/>
              </a:ln>
            </p:spPr>
            <p:txBody>
              <a:bodyPr/>
              <a:lstStyle/>
              <a:p>
                <a:endParaRPr lang="es-MX"/>
              </a:p>
            </p:txBody>
          </p:sp>
        </p:grpSp>
        <p:grpSp>
          <p:nvGrpSpPr>
            <p:cNvPr id="415762" name="Group 18"/>
            <p:cNvGrpSpPr>
              <a:grpSpLocks/>
            </p:cNvGrpSpPr>
            <p:nvPr/>
          </p:nvGrpSpPr>
          <p:grpSpPr bwMode="auto">
            <a:xfrm>
              <a:off x="4197" y="2908"/>
              <a:ext cx="1530" cy="866"/>
              <a:chOff x="4197" y="2908"/>
              <a:chExt cx="1530" cy="866"/>
            </a:xfrm>
          </p:grpSpPr>
          <p:sp>
            <p:nvSpPr>
              <p:cNvPr id="415763" name="Freeform 19"/>
              <p:cNvSpPr>
                <a:spLocks/>
              </p:cNvSpPr>
              <p:nvPr/>
            </p:nvSpPr>
            <p:spPr bwMode="auto">
              <a:xfrm>
                <a:off x="4197" y="2908"/>
                <a:ext cx="1530" cy="866"/>
              </a:xfrm>
              <a:custGeom>
                <a:avLst/>
                <a:gdLst>
                  <a:gd name="T0" fmla="*/ 0 w 3060"/>
                  <a:gd name="T1" fmla="*/ 1734 h 1734"/>
                  <a:gd name="T2" fmla="*/ 141 w 3060"/>
                  <a:gd name="T3" fmla="*/ 1512 h 1734"/>
                  <a:gd name="T4" fmla="*/ 318 w 3060"/>
                  <a:gd name="T5" fmla="*/ 1340 h 1734"/>
                  <a:gd name="T6" fmla="*/ 514 w 3060"/>
                  <a:gd name="T7" fmla="*/ 1279 h 1734"/>
                  <a:gd name="T8" fmla="*/ 570 w 3060"/>
                  <a:gd name="T9" fmla="*/ 1052 h 1734"/>
                  <a:gd name="T10" fmla="*/ 736 w 3060"/>
                  <a:gd name="T11" fmla="*/ 867 h 1734"/>
                  <a:gd name="T12" fmla="*/ 960 w 3060"/>
                  <a:gd name="T13" fmla="*/ 867 h 1734"/>
                  <a:gd name="T14" fmla="*/ 1070 w 3060"/>
                  <a:gd name="T15" fmla="*/ 786 h 1734"/>
                  <a:gd name="T16" fmla="*/ 1145 w 3060"/>
                  <a:gd name="T17" fmla="*/ 581 h 1734"/>
                  <a:gd name="T18" fmla="*/ 1314 w 3060"/>
                  <a:gd name="T19" fmla="*/ 359 h 1734"/>
                  <a:gd name="T20" fmla="*/ 1405 w 3060"/>
                  <a:gd name="T21" fmla="*/ 51 h 1734"/>
                  <a:gd name="T22" fmla="*/ 1573 w 3060"/>
                  <a:gd name="T23" fmla="*/ 91 h 1734"/>
                  <a:gd name="T24" fmla="*/ 1770 w 3060"/>
                  <a:gd name="T25" fmla="*/ 0 h 1734"/>
                  <a:gd name="T26" fmla="*/ 1825 w 3060"/>
                  <a:gd name="T27" fmla="*/ 112 h 1734"/>
                  <a:gd name="T28" fmla="*/ 1932 w 3060"/>
                  <a:gd name="T29" fmla="*/ 197 h 1734"/>
                  <a:gd name="T30" fmla="*/ 2023 w 3060"/>
                  <a:gd name="T31" fmla="*/ 422 h 1734"/>
                  <a:gd name="T32" fmla="*/ 2206 w 3060"/>
                  <a:gd name="T33" fmla="*/ 548 h 1734"/>
                  <a:gd name="T34" fmla="*/ 2298 w 3060"/>
                  <a:gd name="T35" fmla="*/ 774 h 1734"/>
                  <a:gd name="T36" fmla="*/ 2501 w 3060"/>
                  <a:gd name="T37" fmla="*/ 897 h 1734"/>
                  <a:gd name="T38" fmla="*/ 2548 w 3060"/>
                  <a:gd name="T39" fmla="*/ 1174 h 1734"/>
                  <a:gd name="T40" fmla="*/ 2923 w 3060"/>
                  <a:gd name="T41" fmla="*/ 1470 h 1734"/>
                  <a:gd name="T42" fmla="*/ 3060 w 3060"/>
                  <a:gd name="T43" fmla="*/ 1734 h 1734"/>
                  <a:gd name="T44" fmla="*/ 0 w 3060"/>
                  <a:gd name="T45" fmla="*/ 1734 h 1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0" h="1734">
                    <a:moveTo>
                      <a:pt x="0" y="1734"/>
                    </a:moveTo>
                    <a:lnTo>
                      <a:pt x="141" y="1512"/>
                    </a:lnTo>
                    <a:lnTo>
                      <a:pt x="318" y="1340"/>
                    </a:lnTo>
                    <a:lnTo>
                      <a:pt x="514" y="1279"/>
                    </a:lnTo>
                    <a:lnTo>
                      <a:pt x="570" y="1052"/>
                    </a:lnTo>
                    <a:lnTo>
                      <a:pt x="736" y="867"/>
                    </a:lnTo>
                    <a:lnTo>
                      <a:pt x="960" y="867"/>
                    </a:lnTo>
                    <a:lnTo>
                      <a:pt x="1070" y="786"/>
                    </a:lnTo>
                    <a:lnTo>
                      <a:pt x="1145" y="581"/>
                    </a:lnTo>
                    <a:lnTo>
                      <a:pt x="1314" y="359"/>
                    </a:lnTo>
                    <a:lnTo>
                      <a:pt x="1405" y="51"/>
                    </a:lnTo>
                    <a:lnTo>
                      <a:pt x="1573" y="91"/>
                    </a:lnTo>
                    <a:lnTo>
                      <a:pt x="1770" y="0"/>
                    </a:lnTo>
                    <a:lnTo>
                      <a:pt x="1825" y="112"/>
                    </a:lnTo>
                    <a:lnTo>
                      <a:pt x="1932" y="197"/>
                    </a:lnTo>
                    <a:lnTo>
                      <a:pt x="2023" y="422"/>
                    </a:lnTo>
                    <a:lnTo>
                      <a:pt x="2206" y="548"/>
                    </a:lnTo>
                    <a:lnTo>
                      <a:pt x="2298" y="774"/>
                    </a:lnTo>
                    <a:lnTo>
                      <a:pt x="2501" y="897"/>
                    </a:lnTo>
                    <a:lnTo>
                      <a:pt x="2548" y="1174"/>
                    </a:lnTo>
                    <a:lnTo>
                      <a:pt x="2923" y="1470"/>
                    </a:lnTo>
                    <a:lnTo>
                      <a:pt x="3060" y="1734"/>
                    </a:lnTo>
                    <a:lnTo>
                      <a:pt x="0" y="1734"/>
                    </a:lnTo>
                    <a:close/>
                  </a:path>
                </a:pathLst>
              </a:custGeom>
              <a:solidFill>
                <a:srgbClr val="A0A0A0"/>
              </a:solidFill>
              <a:ln w="9525">
                <a:solidFill>
                  <a:srgbClr val="000000"/>
                </a:solidFill>
                <a:prstDash val="solid"/>
                <a:round/>
                <a:headEnd/>
                <a:tailEnd/>
              </a:ln>
            </p:spPr>
            <p:txBody>
              <a:bodyPr/>
              <a:lstStyle/>
              <a:p>
                <a:endParaRPr lang="es-MX"/>
              </a:p>
            </p:txBody>
          </p:sp>
          <p:grpSp>
            <p:nvGrpSpPr>
              <p:cNvPr id="415764" name="Group 20"/>
              <p:cNvGrpSpPr>
                <a:grpSpLocks/>
              </p:cNvGrpSpPr>
              <p:nvPr/>
            </p:nvGrpSpPr>
            <p:grpSpPr bwMode="auto">
              <a:xfrm>
                <a:off x="5116" y="3004"/>
                <a:ext cx="355" cy="602"/>
                <a:chOff x="5116" y="3004"/>
                <a:chExt cx="355" cy="602"/>
              </a:xfrm>
            </p:grpSpPr>
            <p:sp>
              <p:nvSpPr>
                <p:cNvPr id="415765" name="Freeform 21"/>
                <p:cNvSpPr>
                  <a:spLocks/>
                </p:cNvSpPr>
                <p:nvPr/>
              </p:nvSpPr>
              <p:spPr bwMode="auto">
                <a:xfrm>
                  <a:off x="5116" y="3004"/>
                  <a:ext cx="103" cy="201"/>
                </a:xfrm>
                <a:custGeom>
                  <a:avLst/>
                  <a:gdLst>
                    <a:gd name="T0" fmla="*/ 92 w 205"/>
                    <a:gd name="T1" fmla="*/ 0 h 403"/>
                    <a:gd name="T2" fmla="*/ 67 w 205"/>
                    <a:gd name="T3" fmla="*/ 152 h 403"/>
                    <a:gd name="T4" fmla="*/ 92 w 205"/>
                    <a:gd name="T5" fmla="*/ 227 h 403"/>
                    <a:gd name="T6" fmla="*/ 23 w 205"/>
                    <a:gd name="T7" fmla="*/ 302 h 403"/>
                    <a:gd name="T8" fmla="*/ 0 w 205"/>
                    <a:gd name="T9" fmla="*/ 403 h 403"/>
                    <a:gd name="T10" fmla="*/ 112 w 205"/>
                    <a:gd name="T11" fmla="*/ 376 h 403"/>
                    <a:gd name="T12" fmla="*/ 112 w 205"/>
                    <a:gd name="T13" fmla="*/ 328 h 403"/>
                    <a:gd name="T14" fmla="*/ 205 w 205"/>
                    <a:gd name="T15" fmla="*/ 376 h 403"/>
                    <a:gd name="T16" fmla="*/ 183 w 205"/>
                    <a:gd name="T17" fmla="*/ 227 h 403"/>
                    <a:gd name="T18" fmla="*/ 92 w 205"/>
                    <a:gd name="T19"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403">
                      <a:moveTo>
                        <a:pt x="92" y="0"/>
                      </a:moveTo>
                      <a:lnTo>
                        <a:pt x="67" y="152"/>
                      </a:lnTo>
                      <a:lnTo>
                        <a:pt x="92" y="227"/>
                      </a:lnTo>
                      <a:lnTo>
                        <a:pt x="23" y="302"/>
                      </a:lnTo>
                      <a:lnTo>
                        <a:pt x="0" y="403"/>
                      </a:lnTo>
                      <a:lnTo>
                        <a:pt x="112" y="376"/>
                      </a:lnTo>
                      <a:lnTo>
                        <a:pt x="112" y="328"/>
                      </a:lnTo>
                      <a:lnTo>
                        <a:pt x="205" y="376"/>
                      </a:lnTo>
                      <a:lnTo>
                        <a:pt x="183" y="227"/>
                      </a:lnTo>
                      <a:lnTo>
                        <a:pt x="92" y="0"/>
                      </a:lnTo>
                      <a:close/>
                    </a:path>
                  </a:pathLst>
                </a:custGeom>
                <a:solidFill>
                  <a:srgbClr val="808080"/>
                </a:solidFill>
                <a:ln w="9525">
                  <a:solidFill>
                    <a:srgbClr val="000000"/>
                  </a:solidFill>
                  <a:prstDash val="solid"/>
                  <a:round/>
                  <a:headEnd/>
                  <a:tailEnd/>
                </a:ln>
              </p:spPr>
              <p:txBody>
                <a:bodyPr/>
                <a:lstStyle/>
                <a:p>
                  <a:endParaRPr lang="es-MX"/>
                </a:p>
              </p:txBody>
            </p:sp>
            <p:sp>
              <p:nvSpPr>
                <p:cNvPr id="415766" name="Freeform 22"/>
                <p:cNvSpPr>
                  <a:spLocks/>
                </p:cNvSpPr>
                <p:nvPr/>
              </p:nvSpPr>
              <p:spPr bwMode="auto">
                <a:xfrm>
                  <a:off x="5185" y="3178"/>
                  <a:ext cx="160" cy="228"/>
                </a:xfrm>
                <a:custGeom>
                  <a:avLst/>
                  <a:gdLst>
                    <a:gd name="T0" fmla="*/ 229 w 321"/>
                    <a:gd name="T1" fmla="*/ 0 h 455"/>
                    <a:gd name="T2" fmla="*/ 321 w 321"/>
                    <a:gd name="T3" fmla="*/ 229 h 455"/>
                    <a:gd name="T4" fmla="*/ 229 w 321"/>
                    <a:gd name="T5" fmla="*/ 254 h 455"/>
                    <a:gd name="T6" fmla="*/ 138 w 321"/>
                    <a:gd name="T7" fmla="*/ 379 h 455"/>
                    <a:gd name="T8" fmla="*/ 68 w 321"/>
                    <a:gd name="T9" fmla="*/ 305 h 455"/>
                    <a:gd name="T10" fmla="*/ 0 w 321"/>
                    <a:gd name="T11" fmla="*/ 455 h 455"/>
                    <a:gd name="T12" fmla="*/ 0 w 321"/>
                    <a:gd name="T13" fmla="*/ 229 h 455"/>
                    <a:gd name="T14" fmla="*/ 138 w 321"/>
                    <a:gd name="T15" fmla="*/ 205 h 455"/>
                    <a:gd name="T16" fmla="*/ 160 w 321"/>
                    <a:gd name="T17" fmla="*/ 55 h 455"/>
                    <a:gd name="T18" fmla="*/ 229 w 321"/>
                    <a:gd name="T19"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1" h="455">
                      <a:moveTo>
                        <a:pt x="229" y="0"/>
                      </a:moveTo>
                      <a:lnTo>
                        <a:pt x="321" y="229"/>
                      </a:lnTo>
                      <a:lnTo>
                        <a:pt x="229" y="254"/>
                      </a:lnTo>
                      <a:lnTo>
                        <a:pt x="138" y="379"/>
                      </a:lnTo>
                      <a:lnTo>
                        <a:pt x="68" y="305"/>
                      </a:lnTo>
                      <a:lnTo>
                        <a:pt x="0" y="455"/>
                      </a:lnTo>
                      <a:lnTo>
                        <a:pt x="0" y="229"/>
                      </a:lnTo>
                      <a:lnTo>
                        <a:pt x="138" y="205"/>
                      </a:lnTo>
                      <a:lnTo>
                        <a:pt x="160" y="55"/>
                      </a:lnTo>
                      <a:lnTo>
                        <a:pt x="229" y="0"/>
                      </a:lnTo>
                      <a:close/>
                    </a:path>
                  </a:pathLst>
                </a:custGeom>
                <a:solidFill>
                  <a:srgbClr val="808080"/>
                </a:solidFill>
                <a:ln w="9525">
                  <a:solidFill>
                    <a:srgbClr val="000000"/>
                  </a:solidFill>
                  <a:prstDash val="solid"/>
                  <a:round/>
                  <a:headEnd/>
                  <a:tailEnd/>
                </a:ln>
              </p:spPr>
              <p:txBody>
                <a:bodyPr/>
                <a:lstStyle/>
                <a:p>
                  <a:endParaRPr lang="es-MX"/>
                </a:p>
              </p:txBody>
            </p:sp>
            <p:sp>
              <p:nvSpPr>
                <p:cNvPr id="415767" name="Freeform 23"/>
                <p:cNvSpPr>
                  <a:spLocks/>
                </p:cNvSpPr>
                <p:nvPr/>
              </p:nvSpPr>
              <p:spPr bwMode="auto">
                <a:xfrm>
                  <a:off x="5311" y="3355"/>
                  <a:ext cx="160" cy="251"/>
                </a:xfrm>
                <a:custGeom>
                  <a:avLst/>
                  <a:gdLst>
                    <a:gd name="T0" fmla="*/ 272 w 319"/>
                    <a:gd name="T1" fmla="*/ 0 h 501"/>
                    <a:gd name="T2" fmla="*/ 136 w 319"/>
                    <a:gd name="T3" fmla="*/ 49 h 501"/>
                    <a:gd name="T4" fmla="*/ 136 w 319"/>
                    <a:gd name="T5" fmla="*/ 226 h 501"/>
                    <a:gd name="T6" fmla="*/ 44 w 319"/>
                    <a:gd name="T7" fmla="*/ 201 h 501"/>
                    <a:gd name="T8" fmla="*/ 0 w 319"/>
                    <a:gd name="T9" fmla="*/ 349 h 501"/>
                    <a:gd name="T10" fmla="*/ 114 w 319"/>
                    <a:gd name="T11" fmla="*/ 377 h 501"/>
                    <a:gd name="T12" fmla="*/ 180 w 319"/>
                    <a:gd name="T13" fmla="*/ 501 h 501"/>
                    <a:gd name="T14" fmla="*/ 252 w 319"/>
                    <a:gd name="T15" fmla="*/ 349 h 501"/>
                    <a:gd name="T16" fmla="*/ 319 w 319"/>
                    <a:gd name="T17" fmla="*/ 405 h 501"/>
                    <a:gd name="T18" fmla="*/ 319 w 319"/>
                    <a:gd name="T19" fmla="*/ 278 h 501"/>
                    <a:gd name="T20" fmla="*/ 272 w 319"/>
                    <a:gd name="T21"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9" h="501">
                      <a:moveTo>
                        <a:pt x="272" y="0"/>
                      </a:moveTo>
                      <a:lnTo>
                        <a:pt x="136" y="49"/>
                      </a:lnTo>
                      <a:lnTo>
                        <a:pt x="136" y="226"/>
                      </a:lnTo>
                      <a:lnTo>
                        <a:pt x="44" y="201"/>
                      </a:lnTo>
                      <a:lnTo>
                        <a:pt x="0" y="349"/>
                      </a:lnTo>
                      <a:lnTo>
                        <a:pt x="114" y="377"/>
                      </a:lnTo>
                      <a:lnTo>
                        <a:pt x="180" y="501"/>
                      </a:lnTo>
                      <a:lnTo>
                        <a:pt x="252" y="349"/>
                      </a:lnTo>
                      <a:lnTo>
                        <a:pt x="319" y="405"/>
                      </a:lnTo>
                      <a:lnTo>
                        <a:pt x="319" y="278"/>
                      </a:lnTo>
                      <a:lnTo>
                        <a:pt x="272" y="0"/>
                      </a:lnTo>
                      <a:close/>
                    </a:path>
                  </a:pathLst>
                </a:custGeom>
                <a:solidFill>
                  <a:srgbClr val="808080"/>
                </a:solidFill>
                <a:ln w="9525">
                  <a:solidFill>
                    <a:srgbClr val="000000"/>
                  </a:solidFill>
                  <a:prstDash val="solid"/>
                  <a:round/>
                  <a:headEnd/>
                  <a:tailEnd/>
                </a:ln>
              </p:spPr>
              <p:txBody>
                <a:bodyPr/>
                <a:lstStyle/>
                <a:p>
                  <a:endParaRPr lang="es-MX"/>
                </a:p>
              </p:txBody>
            </p:sp>
          </p:grpSp>
        </p:grpSp>
        <p:grpSp>
          <p:nvGrpSpPr>
            <p:cNvPr id="415768" name="Group 24"/>
            <p:cNvGrpSpPr>
              <a:grpSpLocks/>
            </p:cNvGrpSpPr>
            <p:nvPr/>
          </p:nvGrpSpPr>
          <p:grpSpPr bwMode="auto">
            <a:xfrm>
              <a:off x="4451" y="2217"/>
              <a:ext cx="627" cy="1261"/>
              <a:chOff x="4451" y="2217"/>
              <a:chExt cx="627" cy="1261"/>
            </a:xfrm>
          </p:grpSpPr>
          <p:grpSp>
            <p:nvGrpSpPr>
              <p:cNvPr id="415769" name="Group 25"/>
              <p:cNvGrpSpPr>
                <a:grpSpLocks/>
              </p:cNvGrpSpPr>
              <p:nvPr/>
            </p:nvGrpSpPr>
            <p:grpSpPr bwMode="auto">
              <a:xfrm>
                <a:off x="4494" y="3031"/>
                <a:ext cx="549" cy="447"/>
                <a:chOff x="4494" y="3031"/>
                <a:chExt cx="549" cy="447"/>
              </a:xfrm>
            </p:grpSpPr>
            <p:sp>
              <p:nvSpPr>
                <p:cNvPr id="415770" name="Freeform 26"/>
                <p:cNvSpPr>
                  <a:spLocks/>
                </p:cNvSpPr>
                <p:nvPr/>
              </p:nvSpPr>
              <p:spPr bwMode="auto">
                <a:xfrm>
                  <a:off x="4750" y="3031"/>
                  <a:ext cx="293" cy="162"/>
                </a:xfrm>
                <a:custGeom>
                  <a:avLst/>
                  <a:gdLst>
                    <a:gd name="T0" fmla="*/ 27 w 586"/>
                    <a:gd name="T1" fmla="*/ 75 h 324"/>
                    <a:gd name="T2" fmla="*/ 14 w 586"/>
                    <a:gd name="T3" fmla="*/ 167 h 324"/>
                    <a:gd name="T4" fmla="*/ 0 w 586"/>
                    <a:gd name="T5" fmla="*/ 230 h 324"/>
                    <a:gd name="T6" fmla="*/ 8 w 586"/>
                    <a:gd name="T7" fmla="*/ 276 h 324"/>
                    <a:gd name="T8" fmla="*/ 27 w 586"/>
                    <a:gd name="T9" fmla="*/ 297 h 324"/>
                    <a:gd name="T10" fmla="*/ 95 w 586"/>
                    <a:gd name="T11" fmla="*/ 305 h 324"/>
                    <a:gd name="T12" fmla="*/ 181 w 586"/>
                    <a:gd name="T13" fmla="*/ 297 h 324"/>
                    <a:gd name="T14" fmla="*/ 205 w 586"/>
                    <a:gd name="T15" fmla="*/ 253 h 324"/>
                    <a:gd name="T16" fmla="*/ 325 w 586"/>
                    <a:gd name="T17" fmla="*/ 309 h 324"/>
                    <a:gd name="T18" fmla="*/ 408 w 586"/>
                    <a:gd name="T19" fmla="*/ 324 h 324"/>
                    <a:gd name="T20" fmla="*/ 464 w 586"/>
                    <a:gd name="T21" fmla="*/ 324 h 324"/>
                    <a:gd name="T22" fmla="*/ 535 w 586"/>
                    <a:gd name="T23" fmla="*/ 317 h 324"/>
                    <a:gd name="T24" fmla="*/ 567 w 586"/>
                    <a:gd name="T25" fmla="*/ 305 h 324"/>
                    <a:gd name="T26" fmla="*/ 586 w 586"/>
                    <a:gd name="T27" fmla="*/ 271 h 324"/>
                    <a:gd name="T28" fmla="*/ 578 w 586"/>
                    <a:gd name="T29" fmla="*/ 209 h 324"/>
                    <a:gd name="T30" fmla="*/ 546 w 586"/>
                    <a:gd name="T31" fmla="*/ 178 h 324"/>
                    <a:gd name="T32" fmla="*/ 464 w 586"/>
                    <a:gd name="T33" fmla="*/ 177 h 324"/>
                    <a:gd name="T34" fmla="*/ 374 w 586"/>
                    <a:gd name="T35" fmla="*/ 143 h 324"/>
                    <a:gd name="T36" fmla="*/ 300 w 586"/>
                    <a:gd name="T37" fmla="*/ 115 h 324"/>
                    <a:gd name="T38" fmla="*/ 300 w 586"/>
                    <a:gd name="T39" fmla="*/ 0 h 324"/>
                    <a:gd name="T40" fmla="*/ 27 w 586"/>
                    <a:gd name="T41" fmla="*/ 7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6" h="324">
                      <a:moveTo>
                        <a:pt x="27" y="75"/>
                      </a:moveTo>
                      <a:lnTo>
                        <a:pt x="14" y="167"/>
                      </a:lnTo>
                      <a:lnTo>
                        <a:pt x="0" y="230"/>
                      </a:lnTo>
                      <a:lnTo>
                        <a:pt x="8" y="276"/>
                      </a:lnTo>
                      <a:lnTo>
                        <a:pt x="27" y="297"/>
                      </a:lnTo>
                      <a:lnTo>
                        <a:pt x="95" y="305"/>
                      </a:lnTo>
                      <a:lnTo>
                        <a:pt x="181" y="297"/>
                      </a:lnTo>
                      <a:lnTo>
                        <a:pt x="205" y="253"/>
                      </a:lnTo>
                      <a:lnTo>
                        <a:pt x="325" y="309"/>
                      </a:lnTo>
                      <a:lnTo>
                        <a:pt x="408" y="324"/>
                      </a:lnTo>
                      <a:lnTo>
                        <a:pt x="464" y="324"/>
                      </a:lnTo>
                      <a:lnTo>
                        <a:pt x="535" y="317"/>
                      </a:lnTo>
                      <a:lnTo>
                        <a:pt x="567" y="305"/>
                      </a:lnTo>
                      <a:lnTo>
                        <a:pt x="586" y="271"/>
                      </a:lnTo>
                      <a:lnTo>
                        <a:pt x="578" y="209"/>
                      </a:lnTo>
                      <a:lnTo>
                        <a:pt x="546" y="178"/>
                      </a:lnTo>
                      <a:lnTo>
                        <a:pt x="464" y="177"/>
                      </a:lnTo>
                      <a:lnTo>
                        <a:pt x="374" y="143"/>
                      </a:lnTo>
                      <a:lnTo>
                        <a:pt x="300" y="115"/>
                      </a:lnTo>
                      <a:lnTo>
                        <a:pt x="300" y="0"/>
                      </a:lnTo>
                      <a:lnTo>
                        <a:pt x="27" y="75"/>
                      </a:lnTo>
                      <a:close/>
                    </a:path>
                  </a:pathLst>
                </a:custGeom>
                <a:solidFill>
                  <a:srgbClr val="C06000"/>
                </a:solidFill>
                <a:ln w="9525">
                  <a:solidFill>
                    <a:srgbClr val="000000"/>
                  </a:solidFill>
                  <a:prstDash val="solid"/>
                  <a:round/>
                  <a:headEnd/>
                  <a:tailEnd/>
                </a:ln>
              </p:spPr>
              <p:txBody>
                <a:bodyPr/>
                <a:lstStyle/>
                <a:p>
                  <a:endParaRPr lang="es-MX"/>
                </a:p>
              </p:txBody>
            </p:sp>
            <p:sp>
              <p:nvSpPr>
                <p:cNvPr id="415771" name="Freeform 27"/>
                <p:cNvSpPr>
                  <a:spLocks/>
                </p:cNvSpPr>
                <p:nvPr/>
              </p:nvSpPr>
              <p:spPr bwMode="auto">
                <a:xfrm>
                  <a:off x="4494" y="3323"/>
                  <a:ext cx="197" cy="155"/>
                </a:xfrm>
                <a:custGeom>
                  <a:avLst/>
                  <a:gdLst>
                    <a:gd name="T0" fmla="*/ 38 w 392"/>
                    <a:gd name="T1" fmla="*/ 5 h 312"/>
                    <a:gd name="T2" fmla="*/ 0 w 392"/>
                    <a:gd name="T3" fmla="*/ 109 h 312"/>
                    <a:gd name="T4" fmla="*/ 6 w 392"/>
                    <a:gd name="T5" fmla="*/ 165 h 312"/>
                    <a:gd name="T6" fmla="*/ 48 w 392"/>
                    <a:gd name="T7" fmla="*/ 170 h 312"/>
                    <a:gd name="T8" fmla="*/ 79 w 392"/>
                    <a:gd name="T9" fmla="*/ 237 h 312"/>
                    <a:gd name="T10" fmla="*/ 140 w 392"/>
                    <a:gd name="T11" fmla="*/ 272 h 312"/>
                    <a:gd name="T12" fmla="*/ 233 w 392"/>
                    <a:gd name="T13" fmla="*/ 300 h 312"/>
                    <a:gd name="T14" fmla="*/ 275 w 392"/>
                    <a:gd name="T15" fmla="*/ 312 h 312"/>
                    <a:gd name="T16" fmla="*/ 326 w 392"/>
                    <a:gd name="T17" fmla="*/ 308 h 312"/>
                    <a:gd name="T18" fmla="*/ 376 w 392"/>
                    <a:gd name="T19" fmla="*/ 283 h 312"/>
                    <a:gd name="T20" fmla="*/ 392 w 392"/>
                    <a:gd name="T21" fmla="*/ 225 h 312"/>
                    <a:gd name="T22" fmla="*/ 379 w 392"/>
                    <a:gd name="T23" fmla="*/ 165 h 312"/>
                    <a:gd name="T24" fmla="*/ 341 w 392"/>
                    <a:gd name="T25" fmla="*/ 126 h 312"/>
                    <a:gd name="T26" fmla="*/ 282 w 392"/>
                    <a:gd name="T27" fmla="*/ 102 h 312"/>
                    <a:gd name="T28" fmla="*/ 272 w 392"/>
                    <a:gd name="T29" fmla="*/ 47 h 312"/>
                    <a:gd name="T30" fmla="*/ 260 w 392"/>
                    <a:gd name="T31" fmla="*/ 0 h 312"/>
                    <a:gd name="T32" fmla="*/ 38 w 392"/>
                    <a:gd name="T33" fmla="*/ 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2" h="312">
                      <a:moveTo>
                        <a:pt x="38" y="5"/>
                      </a:moveTo>
                      <a:lnTo>
                        <a:pt x="0" y="109"/>
                      </a:lnTo>
                      <a:lnTo>
                        <a:pt x="6" y="165"/>
                      </a:lnTo>
                      <a:lnTo>
                        <a:pt x="48" y="170"/>
                      </a:lnTo>
                      <a:lnTo>
                        <a:pt x="79" y="237"/>
                      </a:lnTo>
                      <a:lnTo>
                        <a:pt x="140" y="272"/>
                      </a:lnTo>
                      <a:lnTo>
                        <a:pt x="233" y="300"/>
                      </a:lnTo>
                      <a:lnTo>
                        <a:pt x="275" y="312"/>
                      </a:lnTo>
                      <a:lnTo>
                        <a:pt x="326" y="308"/>
                      </a:lnTo>
                      <a:lnTo>
                        <a:pt x="376" y="283"/>
                      </a:lnTo>
                      <a:lnTo>
                        <a:pt x="392" y="225"/>
                      </a:lnTo>
                      <a:lnTo>
                        <a:pt x="379" y="165"/>
                      </a:lnTo>
                      <a:lnTo>
                        <a:pt x="341" y="126"/>
                      </a:lnTo>
                      <a:lnTo>
                        <a:pt x="282" y="102"/>
                      </a:lnTo>
                      <a:lnTo>
                        <a:pt x="272" y="47"/>
                      </a:lnTo>
                      <a:lnTo>
                        <a:pt x="260" y="0"/>
                      </a:lnTo>
                      <a:lnTo>
                        <a:pt x="38" y="5"/>
                      </a:lnTo>
                      <a:close/>
                    </a:path>
                  </a:pathLst>
                </a:custGeom>
                <a:solidFill>
                  <a:srgbClr val="C06000"/>
                </a:solidFill>
                <a:ln w="9525">
                  <a:solidFill>
                    <a:srgbClr val="000000"/>
                  </a:solidFill>
                  <a:prstDash val="solid"/>
                  <a:round/>
                  <a:headEnd/>
                  <a:tailEnd/>
                </a:ln>
              </p:spPr>
              <p:txBody>
                <a:bodyPr/>
                <a:lstStyle/>
                <a:p>
                  <a:endParaRPr lang="es-MX"/>
                </a:p>
              </p:txBody>
            </p:sp>
          </p:grpSp>
          <p:sp>
            <p:nvSpPr>
              <p:cNvPr id="415772" name="Freeform 28"/>
              <p:cNvSpPr>
                <a:spLocks/>
              </p:cNvSpPr>
              <p:nvPr/>
            </p:nvSpPr>
            <p:spPr bwMode="auto">
              <a:xfrm>
                <a:off x="4451" y="2217"/>
                <a:ext cx="627" cy="1127"/>
              </a:xfrm>
              <a:custGeom>
                <a:avLst/>
                <a:gdLst>
                  <a:gd name="T0" fmla="*/ 11 w 1254"/>
                  <a:gd name="T1" fmla="*/ 192 h 2254"/>
                  <a:gd name="T2" fmla="*/ 199 w 1254"/>
                  <a:gd name="T3" fmla="*/ 182 h 2254"/>
                  <a:gd name="T4" fmla="*/ 284 w 1254"/>
                  <a:gd name="T5" fmla="*/ 162 h 2254"/>
                  <a:gd name="T6" fmla="*/ 458 w 1254"/>
                  <a:gd name="T7" fmla="*/ 96 h 2254"/>
                  <a:gd name="T8" fmla="*/ 560 w 1254"/>
                  <a:gd name="T9" fmla="*/ 0 h 2254"/>
                  <a:gd name="T10" fmla="*/ 775 w 1254"/>
                  <a:gd name="T11" fmla="*/ 203 h 2254"/>
                  <a:gd name="T12" fmla="*/ 964 w 1254"/>
                  <a:gd name="T13" fmla="*/ 361 h 2254"/>
                  <a:gd name="T14" fmla="*/ 1066 w 1254"/>
                  <a:gd name="T15" fmla="*/ 463 h 2254"/>
                  <a:gd name="T16" fmla="*/ 1150 w 1254"/>
                  <a:gd name="T17" fmla="*/ 577 h 2254"/>
                  <a:gd name="T18" fmla="*/ 1213 w 1254"/>
                  <a:gd name="T19" fmla="*/ 656 h 2254"/>
                  <a:gd name="T20" fmla="*/ 1233 w 1254"/>
                  <a:gd name="T21" fmla="*/ 701 h 2254"/>
                  <a:gd name="T22" fmla="*/ 1254 w 1254"/>
                  <a:gd name="T23" fmla="*/ 770 h 2254"/>
                  <a:gd name="T24" fmla="*/ 1254 w 1254"/>
                  <a:gd name="T25" fmla="*/ 872 h 2254"/>
                  <a:gd name="T26" fmla="*/ 1176 w 1254"/>
                  <a:gd name="T27" fmla="*/ 1006 h 2254"/>
                  <a:gd name="T28" fmla="*/ 1087 w 1254"/>
                  <a:gd name="T29" fmla="*/ 1261 h 2254"/>
                  <a:gd name="T30" fmla="*/ 1018 w 1254"/>
                  <a:gd name="T31" fmla="*/ 1474 h 2254"/>
                  <a:gd name="T32" fmla="*/ 990 w 1254"/>
                  <a:gd name="T33" fmla="*/ 1581 h 2254"/>
                  <a:gd name="T34" fmla="*/ 954 w 1254"/>
                  <a:gd name="T35" fmla="*/ 1756 h 2254"/>
                  <a:gd name="T36" fmla="*/ 860 w 1254"/>
                  <a:gd name="T37" fmla="*/ 1745 h 2254"/>
                  <a:gd name="T38" fmla="*/ 746 w 1254"/>
                  <a:gd name="T39" fmla="*/ 1756 h 2254"/>
                  <a:gd name="T40" fmla="*/ 632 w 1254"/>
                  <a:gd name="T41" fmla="*/ 1756 h 2254"/>
                  <a:gd name="T42" fmla="*/ 663 w 1254"/>
                  <a:gd name="T43" fmla="*/ 1586 h 2254"/>
                  <a:gd name="T44" fmla="*/ 747 w 1254"/>
                  <a:gd name="T45" fmla="*/ 1311 h 2254"/>
                  <a:gd name="T46" fmla="*/ 840 w 1254"/>
                  <a:gd name="T47" fmla="*/ 1025 h 2254"/>
                  <a:gd name="T48" fmla="*/ 881 w 1254"/>
                  <a:gd name="T49" fmla="*/ 901 h 2254"/>
                  <a:gd name="T50" fmla="*/ 799 w 1254"/>
                  <a:gd name="T51" fmla="*/ 824 h 2254"/>
                  <a:gd name="T52" fmla="*/ 705 w 1254"/>
                  <a:gd name="T53" fmla="*/ 770 h 2254"/>
                  <a:gd name="T54" fmla="*/ 611 w 1254"/>
                  <a:gd name="T55" fmla="*/ 679 h 2254"/>
                  <a:gd name="T56" fmla="*/ 538 w 1254"/>
                  <a:gd name="T57" fmla="*/ 599 h 2254"/>
                  <a:gd name="T58" fmla="*/ 519 w 1254"/>
                  <a:gd name="T59" fmla="*/ 736 h 2254"/>
                  <a:gd name="T60" fmla="*/ 456 w 1254"/>
                  <a:gd name="T61" fmla="*/ 1032 h 2254"/>
                  <a:gd name="T62" fmla="*/ 446 w 1254"/>
                  <a:gd name="T63" fmla="*/ 1155 h 2254"/>
                  <a:gd name="T64" fmla="*/ 446 w 1254"/>
                  <a:gd name="T65" fmla="*/ 1268 h 2254"/>
                  <a:gd name="T66" fmla="*/ 402 w 1254"/>
                  <a:gd name="T67" fmla="*/ 1459 h 2254"/>
                  <a:gd name="T68" fmla="*/ 374 w 1254"/>
                  <a:gd name="T69" fmla="*/ 1889 h 2254"/>
                  <a:gd name="T70" fmla="*/ 373 w 1254"/>
                  <a:gd name="T71" fmla="*/ 2232 h 2254"/>
                  <a:gd name="T72" fmla="*/ 207 w 1254"/>
                  <a:gd name="T73" fmla="*/ 2232 h 2254"/>
                  <a:gd name="T74" fmla="*/ 144 w 1254"/>
                  <a:gd name="T75" fmla="*/ 2254 h 2254"/>
                  <a:gd name="T76" fmla="*/ 82 w 1254"/>
                  <a:gd name="T77" fmla="*/ 2219 h 2254"/>
                  <a:gd name="T78" fmla="*/ 86 w 1254"/>
                  <a:gd name="T79" fmla="*/ 2018 h 2254"/>
                  <a:gd name="T80" fmla="*/ 70 w 1254"/>
                  <a:gd name="T81" fmla="*/ 1803 h 2254"/>
                  <a:gd name="T82" fmla="*/ 96 w 1254"/>
                  <a:gd name="T83" fmla="*/ 1482 h 2254"/>
                  <a:gd name="T84" fmla="*/ 114 w 1254"/>
                  <a:gd name="T85" fmla="*/ 1255 h 2254"/>
                  <a:gd name="T86" fmla="*/ 96 w 1254"/>
                  <a:gd name="T87" fmla="*/ 923 h 2254"/>
                  <a:gd name="T88" fmla="*/ 42 w 1254"/>
                  <a:gd name="T89" fmla="*/ 565 h 2254"/>
                  <a:gd name="T90" fmla="*/ 0 w 1254"/>
                  <a:gd name="T91" fmla="*/ 350 h 2254"/>
                  <a:gd name="T92" fmla="*/ 11 w 1254"/>
                  <a:gd name="T93" fmla="*/ 192 h 2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4" h="2254">
                    <a:moveTo>
                      <a:pt x="11" y="192"/>
                    </a:moveTo>
                    <a:lnTo>
                      <a:pt x="199" y="182"/>
                    </a:lnTo>
                    <a:lnTo>
                      <a:pt x="284" y="162"/>
                    </a:lnTo>
                    <a:lnTo>
                      <a:pt x="458" y="96"/>
                    </a:lnTo>
                    <a:lnTo>
                      <a:pt x="560" y="0"/>
                    </a:lnTo>
                    <a:lnTo>
                      <a:pt x="775" y="203"/>
                    </a:lnTo>
                    <a:lnTo>
                      <a:pt x="964" y="361"/>
                    </a:lnTo>
                    <a:lnTo>
                      <a:pt x="1066" y="463"/>
                    </a:lnTo>
                    <a:lnTo>
                      <a:pt x="1150" y="577"/>
                    </a:lnTo>
                    <a:lnTo>
                      <a:pt x="1213" y="656"/>
                    </a:lnTo>
                    <a:lnTo>
                      <a:pt x="1233" y="701"/>
                    </a:lnTo>
                    <a:lnTo>
                      <a:pt x="1254" y="770"/>
                    </a:lnTo>
                    <a:lnTo>
                      <a:pt x="1254" y="872"/>
                    </a:lnTo>
                    <a:lnTo>
                      <a:pt x="1176" y="1006"/>
                    </a:lnTo>
                    <a:lnTo>
                      <a:pt x="1087" y="1261"/>
                    </a:lnTo>
                    <a:lnTo>
                      <a:pt x="1018" y="1474"/>
                    </a:lnTo>
                    <a:lnTo>
                      <a:pt x="990" y="1581"/>
                    </a:lnTo>
                    <a:lnTo>
                      <a:pt x="954" y="1756"/>
                    </a:lnTo>
                    <a:lnTo>
                      <a:pt x="860" y="1745"/>
                    </a:lnTo>
                    <a:lnTo>
                      <a:pt x="746" y="1756"/>
                    </a:lnTo>
                    <a:lnTo>
                      <a:pt x="632" y="1756"/>
                    </a:lnTo>
                    <a:lnTo>
                      <a:pt x="663" y="1586"/>
                    </a:lnTo>
                    <a:lnTo>
                      <a:pt x="747" y="1311"/>
                    </a:lnTo>
                    <a:lnTo>
                      <a:pt x="840" y="1025"/>
                    </a:lnTo>
                    <a:lnTo>
                      <a:pt x="881" y="901"/>
                    </a:lnTo>
                    <a:lnTo>
                      <a:pt x="799" y="824"/>
                    </a:lnTo>
                    <a:lnTo>
                      <a:pt x="705" y="770"/>
                    </a:lnTo>
                    <a:lnTo>
                      <a:pt x="611" y="679"/>
                    </a:lnTo>
                    <a:lnTo>
                      <a:pt x="538" y="599"/>
                    </a:lnTo>
                    <a:lnTo>
                      <a:pt x="519" y="736"/>
                    </a:lnTo>
                    <a:lnTo>
                      <a:pt x="456" y="1032"/>
                    </a:lnTo>
                    <a:lnTo>
                      <a:pt x="446" y="1155"/>
                    </a:lnTo>
                    <a:lnTo>
                      <a:pt x="446" y="1268"/>
                    </a:lnTo>
                    <a:lnTo>
                      <a:pt x="402" y="1459"/>
                    </a:lnTo>
                    <a:lnTo>
                      <a:pt x="374" y="1889"/>
                    </a:lnTo>
                    <a:lnTo>
                      <a:pt x="373" y="2232"/>
                    </a:lnTo>
                    <a:lnTo>
                      <a:pt x="207" y="2232"/>
                    </a:lnTo>
                    <a:lnTo>
                      <a:pt x="144" y="2254"/>
                    </a:lnTo>
                    <a:lnTo>
                      <a:pt x="82" y="2219"/>
                    </a:lnTo>
                    <a:lnTo>
                      <a:pt x="86" y="2018"/>
                    </a:lnTo>
                    <a:lnTo>
                      <a:pt x="70" y="1803"/>
                    </a:lnTo>
                    <a:lnTo>
                      <a:pt x="96" y="1482"/>
                    </a:lnTo>
                    <a:lnTo>
                      <a:pt x="114" y="1255"/>
                    </a:lnTo>
                    <a:lnTo>
                      <a:pt x="96" y="923"/>
                    </a:lnTo>
                    <a:lnTo>
                      <a:pt x="42" y="565"/>
                    </a:lnTo>
                    <a:lnTo>
                      <a:pt x="0" y="350"/>
                    </a:lnTo>
                    <a:lnTo>
                      <a:pt x="11" y="192"/>
                    </a:lnTo>
                    <a:close/>
                  </a:path>
                </a:pathLst>
              </a:custGeom>
              <a:solidFill>
                <a:srgbClr val="0000FF"/>
              </a:solidFill>
              <a:ln w="9525">
                <a:solidFill>
                  <a:srgbClr val="000000"/>
                </a:solidFill>
                <a:prstDash val="solid"/>
                <a:round/>
                <a:headEnd/>
                <a:tailEnd/>
              </a:ln>
            </p:spPr>
            <p:txBody>
              <a:bodyPr/>
              <a:lstStyle/>
              <a:p>
                <a:endParaRPr lang="es-MX"/>
              </a:p>
            </p:txBody>
          </p:sp>
        </p:grpSp>
        <p:grpSp>
          <p:nvGrpSpPr>
            <p:cNvPr id="415773" name="Group 29"/>
            <p:cNvGrpSpPr>
              <a:grpSpLocks/>
            </p:cNvGrpSpPr>
            <p:nvPr/>
          </p:nvGrpSpPr>
          <p:grpSpPr bwMode="auto">
            <a:xfrm>
              <a:off x="4152" y="1712"/>
              <a:ext cx="461" cy="879"/>
              <a:chOff x="4152" y="1712"/>
              <a:chExt cx="461" cy="879"/>
            </a:xfrm>
          </p:grpSpPr>
          <p:grpSp>
            <p:nvGrpSpPr>
              <p:cNvPr id="415774" name="Group 30"/>
              <p:cNvGrpSpPr>
                <a:grpSpLocks/>
              </p:cNvGrpSpPr>
              <p:nvPr/>
            </p:nvGrpSpPr>
            <p:grpSpPr bwMode="auto">
              <a:xfrm>
                <a:off x="4276" y="1712"/>
                <a:ext cx="337" cy="879"/>
                <a:chOff x="4276" y="1712"/>
                <a:chExt cx="337" cy="879"/>
              </a:xfrm>
            </p:grpSpPr>
            <p:sp>
              <p:nvSpPr>
                <p:cNvPr id="415775" name="Freeform 31"/>
                <p:cNvSpPr>
                  <a:spLocks/>
                </p:cNvSpPr>
                <p:nvPr/>
              </p:nvSpPr>
              <p:spPr bwMode="auto">
                <a:xfrm>
                  <a:off x="4276" y="1712"/>
                  <a:ext cx="337" cy="879"/>
                </a:xfrm>
                <a:custGeom>
                  <a:avLst/>
                  <a:gdLst>
                    <a:gd name="T0" fmla="*/ 472 w 675"/>
                    <a:gd name="T1" fmla="*/ 1700 h 1757"/>
                    <a:gd name="T2" fmla="*/ 583 w 675"/>
                    <a:gd name="T3" fmla="*/ 1627 h 1757"/>
                    <a:gd name="T4" fmla="*/ 630 w 675"/>
                    <a:gd name="T5" fmla="*/ 1462 h 1757"/>
                    <a:gd name="T6" fmla="*/ 665 w 675"/>
                    <a:gd name="T7" fmla="*/ 1314 h 1757"/>
                    <a:gd name="T8" fmla="*/ 675 w 675"/>
                    <a:gd name="T9" fmla="*/ 1149 h 1757"/>
                    <a:gd name="T10" fmla="*/ 636 w 675"/>
                    <a:gd name="T11" fmla="*/ 970 h 1757"/>
                    <a:gd name="T12" fmla="*/ 609 w 675"/>
                    <a:gd name="T13" fmla="*/ 824 h 1757"/>
                    <a:gd name="T14" fmla="*/ 574 w 675"/>
                    <a:gd name="T15" fmla="*/ 654 h 1757"/>
                    <a:gd name="T16" fmla="*/ 532 w 675"/>
                    <a:gd name="T17" fmla="*/ 528 h 1757"/>
                    <a:gd name="T18" fmla="*/ 461 w 675"/>
                    <a:gd name="T19" fmla="*/ 377 h 1757"/>
                    <a:gd name="T20" fmla="*/ 404 w 675"/>
                    <a:gd name="T21" fmla="*/ 238 h 1757"/>
                    <a:gd name="T22" fmla="*/ 303 w 675"/>
                    <a:gd name="T23" fmla="*/ 72 h 1757"/>
                    <a:gd name="T24" fmla="*/ 248 w 675"/>
                    <a:gd name="T25" fmla="*/ 0 h 1757"/>
                    <a:gd name="T26" fmla="*/ 182 w 675"/>
                    <a:gd name="T27" fmla="*/ 52 h 1757"/>
                    <a:gd name="T28" fmla="*/ 113 w 675"/>
                    <a:gd name="T29" fmla="*/ 121 h 1757"/>
                    <a:gd name="T30" fmla="*/ 19 w 675"/>
                    <a:gd name="T31" fmla="*/ 214 h 1757"/>
                    <a:gd name="T32" fmla="*/ 11 w 675"/>
                    <a:gd name="T33" fmla="*/ 244 h 1757"/>
                    <a:gd name="T34" fmla="*/ 0 w 675"/>
                    <a:gd name="T35" fmla="*/ 298 h 1757"/>
                    <a:gd name="T36" fmla="*/ 28 w 675"/>
                    <a:gd name="T37" fmla="*/ 394 h 1757"/>
                    <a:gd name="T38" fmla="*/ 66 w 675"/>
                    <a:gd name="T39" fmla="*/ 512 h 1757"/>
                    <a:gd name="T40" fmla="*/ 169 w 675"/>
                    <a:gd name="T41" fmla="*/ 729 h 1757"/>
                    <a:gd name="T42" fmla="*/ 207 w 675"/>
                    <a:gd name="T43" fmla="*/ 915 h 1757"/>
                    <a:gd name="T44" fmla="*/ 220 w 675"/>
                    <a:gd name="T45" fmla="*/ 1055 h 1757"/>
                    <a:gd name="T46" fmla="*/ 224 w 675"/>
                    <a:gd name="T47" fmla="*/ 1162 h 1757"/>
                    <a:gd name="T48" fmla="*/ 224 w 675"/>
                    <a:gd name="T49" fmla="*/ 1346 h 1757"/>
                    <a:gd name="T50" fmla="*/ 207 w 675"/>
                    <a:gd name="T51" fmla="*/ 1635 h 1757"/>
                    <a:gd name="T52" fmla="*/ 207 w 675"/>
                    <a:gd name="T53" fmla="*/ 1733 h 1757"/>
                    <a:gd name="T54" fmla="*/ 237 w 675"/>
                    <a:gd name="T55" fmla="*/ 1748 h 1757"/>
                    <a:gd name="T56" fmla="*/ 328 w 675"/>
                    <a:gd name="T57" fmla="*/ 1757 h 1757"/>
                    <a:gd name="T58" fmla="*/ 394 w 675"/>
                    <a:gd name="T59" fmla="*/ 1737 h 1757"/>
                    <a:gd name="T60" fmla="*/ 472 w 675"/>
                    <a:gd name="T61" fmla="*/ 1700 h 1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75" h="1757">
                      <a:moveTo>
                        <a:pt x="472" y="1700"/>
                      </a:moveTo>
                      <a:lnTo>
                        <a:pt x="583" y="1627"/>
                      </a:lnTo>
                      <a:lnTo>
                        <a:pt x="630" y="1462"/>
                      </a:lnTo>
                      <a:lnTo>
                        <a:pt x="665" y="1314"/>
                      </a:lnTo>
                      <a:lnTo>
                        <a:pt x="675" y="1149"/>
                      </a:lnTo>
                      <a:lnTo>
                        <a:pt x="636" y="970"/>
                      </a:lnTo>
                      <a:lnTo>
                        <a:pt x="609" y="824"/>
                      </a:lnTo>
                      <a:lnTo>
                        <a:pt x="574" y="654"/>
                      </a:lnTo>
                      <a:lnTo>
                        <a:pt x="532" y="528"/>
                      </a:lnTo>
                      <a:lnTo>
                        <a:pt x="461" y="377"/>
                      </a:lnTo>
                      <a:lnTo>
                        <a:pt x="404" y="238"/>
                      </a:lnTo>
                      <a:lnTo>
                        <a:pt x="303" y="72"/>
                      </a:lnTo>
                      <a:lnTo>
                        <a:pt x="248" y="0"/>
                      </a:lnTo>
                      <a:lnTo>
                        <a:pt x="182" y="52"/>
                      </a:lnTo>
                      <a:lnTo>
                        <a:pt x="113" y="121"/>
                      </a:lnTo>
                      <a:lnTo>
                        <a:pt x="19" y="214"/>
                      </a:lnTo>
                      <a:lnTo>
                        <a:pt x="11" y="244"/>
                      </a:lnTo>
                      <a:lnTo>
                        <a:pt x="0" y="298"/>
                      </a:lnTo>
                      <a:lnTo>
                        <a:pt x="28" y="394"/>
                      </a:lnTo>
                      <a:lnTo>
                        <a:pt x="66" y="512"/>
                      </a:lnTo>
                      <a:lnTo>
                        <a:pt x="169" y="729"/>
                      </a:lnTo>
                      <a:lnTo>
                        <a:pt x="207" y="915"/>
                      </a:lnTo>
                      <a:lnTo>
                        <a:pt x="220" y="1055"/>
                      </a:lnTo>
                      <a:lnTo>
                        <a:pt x="224" y="1162"/>
                      </a:lnTo>
                      <a:lnTo>
                        <a:pt x="224" y="1346"/>
                      </a:lnTo>
                      <a:lnTo>
                        <a:pt x="207" y="1635"/>
                      </a:lnTo>
                      <a:lnTo>
                        <a:pt x="207" y="1733"/>
                      </a:lnTo>
                      <a:lnTo>
                        <a:pt x="237" y="1748"/>
                      </a:lnTo>
                      <a:lnTo>
                        <a:pt x="328" y="1757"/>
                      </a:lnTo>
                      <a:lnTo>
                        <a:pt x="394" y="1737"/>
                      </a:lnTo>
                      <a:lnTo>
                        <a:pt x="472" y="1700"/>
                      </a:lnTo>
                      <a:close/>
                    </a:path>
                  </a:pathLst>
                </a:custGeom>
                <a:solidFill>
                  <a:srgbClr val="0000FF"/>
                </a:solidFill>
                <a:ln w="9525">
                  <a:solidFill>
                    <a:srgbClr val="000000"/>
                  </a:solidFill>
                  <a:prstDash val="solid"/>
                  <a:round/>
                  <a:headEnd/>
                  <a:tailEnd/>
                </a:ln>
              </p:spPr>
              <p:txBody>
                <a:bodyPr/>
                <a:lstStyle/>
                <a:p>
                  <a:endParaRPr lang="es-MX"/>
                </a:p>
              </p:txBody>
            </p:sp>
            <p:sp>
              <p:nvSpPr>
                <p:cNvPr id="415776" name="Freeform 32"/>
                <p:cNvSpPr>
                  <a:spLocks/>
                </p:cNvSpPr>
                <p:nvPr/>
              </p:nvSpPr>
              <p:spPr bwMode="auto">
                <a:xfrm>
                  <a:off x="4361" y="1746"/>
                  <a:ext cx="238" cy="495"/>
                </a:xfrm>
                <a:custGeom>
                  <a:avLst/>
                  <a:gdLst>
                    <a:gd name="T0" fmla="*/ 0 w 475"/>
                    <a:gd name="T1" fmla="*/ 0 h 990"/>
                    <a:gd name="T2" fmla="*/ 64 w 475"/>
                    <a:gd name="T3" fmla="*/ 230 h 990"/>
                    <a:gd name="T4" fmla="*/ 174 w 475"/>
                    <a:gd name="T5" fmla="*/ 200 h 990"/>
                    <a:gd name="T6" fmla="*/ 104 w 475"/>
                    <a:gd name="T7" fmla="*/ 320 h 990"/>
                    <a:gd name="T8" fmla="*/ 174 w 475"/>
                    <a:gd name="T9" fmla="*/ 408 h 990"/>
                    <a:gd name="T10" fmla="*/ 251 w 475"/>
                    <a:gd name="T11" fmla="*/ 545 h 990"/>
                    <a:gd name="T12" fmla="*/ 344 w 475"/>
                    <a:gd name="T13" fmla="*/ 703 h 990"/>
                    <a:gd name="T14" fmla="*/ 423 w 475"/>
                    <a:gd name="T15" fmla="*/ 855 h 990"/>
                    <a:gd name="T16" fmla="*/ 475 w 475"/>
                    <a:gd name="T17" fmla="*/ 990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5" h="990">
                      <a:moveTo>
                        <a:pt x="0" y="0"/>
                      </a:moveTo>
                      <a:lnTo>
                        <a:pt x="64" y="230"/>
                      </a:lnTo>
                      <a:lnTo>
                        <a:pt x="174" y="200"/>
                      </a:lnTo>
                      <a:lnTo>
                        <a:pt x="104" y="320"/>
                      </a:lnTo>
                      <a:lnTo>
                        <a:pt x="174" y="408"/>
                      </a:lnTo>
                      <a:lnTo>
                        <a:pt x="251" y="545"/>
                      </a:lnTo>
                      <a:lnTo>
                        <a:pt x="344" y="703"/>
                      </a:lnTo>
                      <a:lnTo>
                        <a:pt x="423" y="855"/>
                      </a:lnTo>
                      <a:lnTo>
                        <a:pt x="475" y="99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MX"/>
                </a:p>
              </p:txBody>
            </p:sp>
          </p:grpSp>
          <p:grpSp>
            <p:nvGrpSpPr>
              <p:cNvPr id="415777" name="Group 33"/>
              <p:cNvGrpSpPr>
                <a:grpSpLocks/>
              </p:cNvGrpSpPr>
              <p:nvPr/>
            </p:nvGrpSpPr>
            <p:grpSpPr bwMode="auto">
              <a:xfrm>
                <a:off x="4152" y="1804"/>
                <a:ext cx="402" cy="736"/>
                <a:chOff x="4152" y="1804"/>
                <a:chExt cx="402" cy="736"/>
              </a:xfrm>
            </p:grpSpPr>
            <p:sp>
              <p:nvSpPr>
                <p:cNvPr id="415778" name="Freeform 34"/>
                <p:cNvSpPr>
                  <a:spLocks/>
                </p:cNvSpPr>
                <p:nvPr/>
              </p:nvSpPr>
              <p:spPr bwMode="auto">
                <a:xfrm>
                  <a:off x="4404" y="2370"/>
                  <a:ext cx="150" cy="170"/>
                </a:xfrm>
                <a:custGeom>
                  <a:avLst/>
                  <a:gdLst>
                    <a:gd name="T0" fmla="*/ 92 w 298"/>
                    <a:gd name="T1" fmla="*/ 0 h 342"/>
                    <a:gd name="T2" fmla="*/ 149 w 298"/>
                    <a:gd name="T3" fmla="*/ 45 h 342"/>
                    <a:gd name="T4" fmla="*/ 208 w 298"/>
                    <a:gd name="T5" fmla="*/ 47 h 342"/>
                    <a:gd name="T6" fmla="*/ 258 w 298"/>
                    <a:gd name="T7" fmla="*/ 59 h 342"/>
                    <a:gd name="T8" fmla="*/ 281 w 298"/>
                    <a:gd name="T9" fmla="*/ 80 h 342"/>
                    <a:gd name="T10" fmla="*/ 287 w 298"/>
                    <a:gd name="T11" fmla="*/ 106 h 342"/>
                    <a:gd name="T12" fmla="*/ 277 w 298"/>
                    <a:gd name="T13" fmla="*/ 152 h 342"/>
                    <a:gd name="T14" fmla="*/ 298 w 298"/>
                    <a:gd name="T15" fmla="*/ 184 h 342"/>
                    <a:gd name="T16" fmla="*/ 297 w 298"/>
                    <a:gd name="T17" fmla="*/ 229 h 342"/>
                    <a:gd name="T18" fmla="*/ 274 w 298"/>
                    <a:gd name="T19" fmla="*/ 256 h 342"/>
                    <a:gd name="T20" fmla="*/ 256 w 298"/>
                    <a:gd name="T21" fmla="*/ 289 h 342"/>
                    <a:gd name="T22" fmla="*/ 215 w 298"/>
                    <a:gd name="T23" fmla="*/ 305 h 342"/>
                    <a:gd name="T24" fmla="*/ 189 w 298"/>
                    <a:gd name="T25" fmla="*/ 342 h 342"/>
                    <a:gd name="T26" fmla="*/ 139 w 298"/>
                    <a:gd name="T27" fmla="*/ 335 h 342"/>
                    <a:gd name="T28" fmla="*/ 110 w 298"/>
                    <a:gd name="T29" fmla="*/ 315 h 342"/>
                    <a:gd name="T30" fmla="*/ 82 w 298"/>
                    <a:gd name="T31" fmla="*/ 281 h 342"/>
                    <a:gd name="T32" fmla="*/ 64 w 298"/>
                    <a:gd name="T33" fmla="*/ 203 h 342"/>
                    <a:gd name="T34" fmla="*/ 0 w 298"/>
                    <a:gd name="T35" fmla="*/ 133 h 342"/>
                    <a:gd name="T36" fmla="*/ 92 w 298"/>
                    <a:gd name="T37"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8" h="342">
                      <a:moveTo>
                        <a:pt x="92" y="0"/>
                      </a:moveTo>
                      <a:lnTo>
                        <a:pt x="149" y="45"/>
                      </a:lnTo>
                      <a:lnTo>
                        <a:pt x="208" y="47"/>
                      </a:lnTo>
                      <a:lnTo>
                        <a:pt x="258" y="59"/>
                      </a:lnTo>
                      <a:lnTo>
                        <a:pt x="281" y="80"/>
                      </a:lnTo>
                      <a:lnTo>
                        <a:pt x="287" y="106"/>
                      </a:lnTo>
                      <a:lnTo>
                        <a:pt x="277" y="152"/>
                      </a:lnTo>
                      <a:lnTo>
                        <a:pt x="298" y="184"/>
                      </a:lnTo>
                      <a:lnTo>
                        <a:pt x="297" y="229"/>
                      </a:lnTo>
                      <a:lnTo>
                        <a:pt x="274" y="256"/>
                      </a:lnTo>
                      <a:lnTo>
                        <a:pt x="256" y="289"/>
                      </a:lnTo>
                      <a:lnTo>
                        <a:pt x="215" y="305"/>
                      </a:lnTo>
                      <a:lnTo>
                        <a:pt x="189" y="342"/>
                      </a:lnTo>
                      <a:lnTo>
                        <a:pt x="139" y="335"/>
                      </a:lnTo>
                      <a:lnTo>
                        <a:pt x="110" y="315"/>
                      </a:lnTo>
                      <a:lnTo>
                        <a:pt x="82" y="281"/>
                      </a:lnTo>
                      <a:lnTo>
                        <a:pt x="64" y="203"/>
                      </a:lnTo>
                      <a:lnTo>
                        <a:pt x="0" y="133"/>
                      </a:lnTo>
                      <a:lnTo>
                        <a:pt x="92" y="0"/>
                      </a:lnTo>
                      <a:close/>
                    </a:path>
                  </a:pathLst>
                </a:custGeom>
                <a:solidFill>
                  <a:srgbClr val="FFE0C0"/>
                </a:solidFill>
                <a:ln w="9525">
                  <a:solidFill>
                    <a:srgbClr val="000000"/>
                  </a:solidFill>
                  <a:prstDash val="solid"/>
                  <a:round/>
                  <a:headEnd/>
                  <a:tailEnd/>
                </a:ln>
              </p:spPr>
              <p:txBody>
                <a:bodyPr/>
                <a:lstStyle/>
                <a:p>
                  <a:endParaRPr lang="es-MX"/>
                </a:p>
              </p:txBody>
            </p:sp>
            <p:sp>
              <p:nvSpPr>
                <p:cNvPr id="415779" name="Freeform 35"/>
                <p:cNvSpPr>
                  <a:spLocks/>
                </p:cNvSpPr>
                <p:nvPr/>
              </p:nvSpPr>
              <p:spPr bwMode="auto">
                <a:xfrm>
                  <a:off x="4384" y="2362"/>
                  <a:ext cx="89" cy="109"/>
                </a:xfrm>
                <a:custGeom>
                  <a:avLst/>
                  <a:gdLst>
                    <a:gd name="T0" fmla="*/ 133 w 177"/>
                    <a:gd name="T1" fmla="*/ 0 h 219"/>
                    <a:gd name="T2" fmla="*/ 177 w 177"/>
                    <a:gd name="T3" fmla="*/ 32 h 219"/>
                    <a:gd name="T4" fmla="*/ 154 w 177"/>
                    <a:gd name="T5" fmla="*/ 83 h 219"/>
                    <a:gd name="T6" fmla="*/ 110 w 177"/>
                    <a:gd name="T7" fmla="*/ 147 h 219"/>
                    <a:gd name="T8" fmla="*/ 48 w 177"/>
                    <a:gd name="T9" fmla="*/ 219 h 219"/>
                    <a:gd name="T10" fmla="*/ 0 w 177"/>
                    <a:gd name="T11" fmla="*/ 155 h 219"/>
                    <a:gd name="T12" fmla="*/ 133 w 177"/>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177" h="219">
                      <a:moveTo>
                        <a:pt x="133" y="0"/>
                      </a:moveTo>
                      <a:lnTo>
                        <a:pt x="177" y="32"/>
                      </a:lnTo>
                      <a:lnTo>
                        <a:pt x="154" y="83"/>
                      </a:lnTo>
                      <a:lnTo>
                        <a:pt x="110" y="147"/>
                      </a:lnTo>
                      <a:lnTo>
                        <a:pt x="48" y="219"/>
                      </a:lnTo>
                      <a:lnTo>
                        <a:pt x="0" y="155"/>
                      </a:lnTo>
                      <a:lnTo>
                        <a:pt x="133" y="0"/>
                      </a:lnTo>
                      <a:close/>
                    </a:path>
                  </a:pathLst>
                </a:custGeom>
                <a:solidFill>
                  <a:srgbClr val="FFFFFF"/>
                </a:solidFill>
                <a:ln w="9525">
                  <a:solidFill>
                    <a:srgbClr val="000000"/>
                  </a:solidFill>
                  <a:prstDash val="solid"/>
                  <a:round/>
                  <a:headEnd/>
                  <a:tailEnd/>
                </a:ln>
              </p:spPr>
              <p:txBody>
                <a:bodyPr/>
                <a:lstStyle/>
                <a:p>
                  <a:endParaRPr lang="es-MX"/>
                </a:p>
              </p:txBody>
            </p:sp>
            <p:sp>
              <p:nvSpPr>
                <p:cNvPr id="415780" name="Freeform 36"/>
                <p:cNvSpPr>
                  <a:spLocks/>
                </p:cNvSpPr>
                <p:nvPr/>
              </p:nvSpPr>
              <p:spPr bwMode="auto">
                <a:xfrm>
                  <a:off x="4152" y="1804"/>
                  <a:ext cx="325" cy="671"/>
                </a:xfrm>
                <a:custGeom>
                  <a:avLst/>
                  <a:gdLst>
                    <a:gd name="T0" fmla="*/ 195 w 650"/>
                    <a:gd name="T1" fmla="*/ 102 h 1341"/>
                    <a:gd name="T2" fmla="*/ 157 w 650"/>
                    <a:gd name="T3" fmla="*/ 188 h 1341"/>
                    <a:gd name="T4" fmla="*/ 89 w 650"/>
                    <a:gd name="T5" fmla="*/ 313 h 1341"/>
                    <a:gd name="T6" fmla="*/ 67 w 650"/>
                    <a:gd name="T7" fmla="*/ 412 h 1341"/>
                    <a:gd name="T8" fmla="*/ 32 w 650"/>
                    <a:gd name="T9" fmla="*/ 525 h 1341"/>
                    <a:gd name="T10" fmla="*/ 7 w 650"/>
                    <a:gd name="T11" fmla="*/ 714 h 1341"/>
                    <a:gd name="T12" fmla="*/ 0 w 650"/>
                    <a:gd name="T13" fmla="*/ 814 h 1341"/>
                    <a:gd name="T14" fmla="*/ 21 w 650"/>
                    <a:gd name="T15" fmla="*/ 840 h 1341"/>
                    <a:gd name="T16" fmla="*/ 82 w 650"/>
                    <a:gd name="T17" fmla="*/ 931 h 1341"/>
                    <a:gd name="T18" fmla="*/ 155 w 650"/>
                    <a:gd name="T19" fmla="*/ 1028 h 1341"/>
                    <a:gd name="T20" fmla="*/ 239 w 650"/>
                    <a:gd name="T21" fmla="*/ 1114 h 1341"/>
                    <a:gd name="T22" fmla="*/ 465 w 650"/>
                    <a:gd name="T23" fmla="*/ 1341 h 1341"/>
                    <a:gd name="T24" fmla="*/ 569 w 650"/>
                    <a:gd name="T25" fmla="*/ 1202 h 1341"/>
                    <a:gd name="T26" fmla="*/ 650 w 650"/>
                    <a:gd name="T27" fmla="*/ 1090 h 1341"/>
                    <a:gd name="T28" fmla="*/ 435 w 650"/>
                    <a:gd name="T29" fmla="*/ 888 h 1341"/>
                    <a:gd name="T30" fmla="*/ 363 w 650"/>
                    <a:gd name="T31" fmla="*/ 829 h 1341"/>
                    <a:gd name="T32" fmla="*/ 319 w 650"/>
                    <a:gd name="T33" fmla="*/ 776 h 1341"/>
                    <a:gd name="T34" fmla="*/ 283 w 650"/>
                    <a:gd name="T35" fmla="*/ 752 h 1341"/>
                    <a:gd name="T36" fmla="*/ 340 w 650"/>
                    <a:gd name="T37" fmla="*/ 587 h 1341"/>
                    <a:gd name="T38" fmla="*/ 373 w 650"/>
                    <a:gd name="T39" fmla="*/ 460 h 1341"/>
                    <a:gd name="T40" fmla="*/ 391 w 650"/>
                    <a:gd name="T41" fmla="*/ 402 h 1341"/>
                    <a:gd name="T42" fmla="*/ 410 w 650"/>
                    <a:gd name="T43" fmla="*/ 340 h 1341"/>
                    <a:gd name="T44" fmla="*/ 419 w 650"/>
                    <a:gd name="T45" fmla="*/ 267 h 1341"/>
                    <a:gd name="T46" fmla="*/ 419 w 650"/>
                    <a:gd name="T47" fmla="*/ 196 h 1341"/>
                    <a:gd name="T48" fmla="*/ 419 w 650"/>
                    <a:gd name="T49" fmla="*/ 140 h 1341"/>
                    <a:gd name="T50" fmla="*/ 410 w 650"/>
                    <a:gd name="T51" fmla="*/ 83 h 1341"/>
                    <a:gd name="T52" fmla="*/ 378 w 650"/>
                    <a:gd name="T53" fmla="*/ 38 h 1341"/>
                    <a:gd name="T54" fmla="*/ 335 w 650"/>
                    <a:gd name="T55" fmla="*/ 8 h 1341"/>
                    <a:gd name="T56" fmla="*/ 304 w 650"/>
                    <a:gd name="T57" fmla="*/ 0 h 1341"/>
                    <a:gd name="T58" fmla="*/ 247 w 650"/>
                    <a:gd name="T59" fmla="*/ 40 h 1341"/>
                    <a:gd name="T60" fmla="*/ 195 w 650"/>
                    <a:gd name="T61" fmla="*/ 102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50" h="1341">
                      <a:moveTo>
                        <a:pt x="195" y="102"/>
                      </a:moveTo>
                      <a:lnTo>
                        <a:pt x="157" y="188"/>
                      </a:lnTo>
                      <a:lnTo>
                        <a:pt x="89" y="313"/>
                      </a:lnTo>
                      <a:lnTo>
                        <a:pt x="67" y="412"/>
                      </a:lnTo>
                      <a:lnTo>
                        <a:pt x="32" y="525"/>
                      </a:lnTo>
                      <a:lnTo>
                        <a:pt x="7" y="714"/>
                      </a:lnTo>
                      <a:lnTo>
                        <a:pt x="0" y="814"/>
                      </a:lnTo>
                      <a:lnTo>
                        <a:pt x="21" y="840"/>
                      </a:lnTo>
                      <a:lnTo>
                        <a:pt x="82" y="931"/>
                      </a:lnTo>
                      <a:lnTo>
                        <a:pt x="155" y="1028"/>
                      </a:lnTo>
                      <a:lnTo>
                        <a:pt x="239" y="1114"/>
                      </a:lnTo>
                      <a:lnTo>
                        <a:pt x="465" y="1341"/>
                      </a:lnTo>
                      <a:lnTo>
                        <a:pt x="569" y="1202"/>
                      </a:lnTo>
                      <a:lnTo>
                        <a:pt x="650" y="1090"/>
                      </a:lnTo>
                      <a:lnTo>
                        <a:pt x="435" y="888"/>
                      </a:lnTo>
                      <a:lnTo>
                        <a:pt x="363" y="829"/>
                      </a:lnTo>
                      <a:lnTo>
                        <a:pt x="319" y="776"/>
                      </a:lnTo>
                      <a:lnTo>
                        <a:pt x="283" y="752"/>
                      </a:lnTo>
                      <a:lnTo>
                        <a:pt x="340" y="587"/>
                      </a:lnTo>
                      <a:lnTo>
                        <a:pt x="373" y="460"/>
                      </a:lnTo>
                      <a:lnTo>
                        <a:pt x="391" y="402"/>
                      </a:lnTo>
                      <a:lnTo>
                        <a:pt x="410" y="340"/>
                      </a:lnTo>
                      <a:lnTo>
                        <a:pt x="419" y="267"/>
                      </a:lnTo>
                      <a:lnTo>
                        <a:pt x="419" y="196"/>
                      </a:lnTo>
                      <a:lnTo>
                        <a:pt x="419" y="140"/>
                      </a:lnTo>
                      <a:lnTo>
                        <a:pt x="410" y="83"/>
                      </a:lnTo>
                      <a:lnTo>
                        <a:pt x="378" y="38"/>
                      </a:lnTo>
                      <a:lnTo>
                        <a:pt x="335" y="8"/>
                      </a:lnTo>
                      <a:lnTo>
                        <a:pt x="304" y="0"/>
                      </a:lnTo>
                      <a:lnTo>
                        <a:pt x="247" y="40"/>
                      </a:lnTo>
                      <a:lnTo>
                        <a:pt x="195" y="102"/>
                      </a:lnTo>
                      <a:close/>
                    </a:path>
                  </a:pathLst>
                </a:custGeom>
                <a:solidFill>
                  <a:srgbClr val="0000FF"/>
                </a:solidFill>
                <a:ln w="9525">
                  <a:solidFill>
                    <a:srgbClr val="000000"/>
                  </a:solidFill>
                  <a:prstDash val="solid"/>
                  <a:round/>
                  <a:headEnd/>
                  <a:tailEnd/>
                </a:ln>
              </p:spPr>
              <p:txBody>
                <a:bodyPr/>
                <a:lstStyle/>
                <a:p>
                  <a:endParaRPr lang="es-MX"/>
                </a:p>
              </p:txBody>
            </p:sp>
          </p:grpSp>
        </p:grpSp>
        <p:grpSp>
          <p:nvGrpSpPr>
            <p:cNvPr id="415781" name="Group 37"/>
            <p:cNvGrpSpPr>
              <a:grpSpLocks/>
            </p:cNvGrpSpPr>
            <p:nvPr/>
          </p:nvGrpSpPr>
          <p:grpSpPr bwMode="auto">
            <a:xfrm>
              <a:off x="4260" y="1346"/>
              <a:ext cx="260" cy="369"/>
              <a:chOff x="4260" y="1346"/>
              <a:chExt cx="260" cy="369"/>
            </a:xfrm>
          </p:grpSpPr>
          <p:grpSp>
            <p:nvGrpSpPr>
              <p:cNvPr id="415782" name="Group 38"/>
              <p:cNvGrpSpPr>
                <a:grpSpLocks/>
              </p:cNvGrpSpPr>
              <p:nvPr/>
            </p:nvGrpSpPr>
            <p:grpSpPr bwMode="auto">
              <a:xfrm>
                <a:off x="4286" y="1454"/>
                <a:ext cx="223" cy="176"/>
                <a:chOff x="4286" y="1454"/>
                <a:chExt cx="223" cy="176"/>
              </a:xfrm>
            </p:grpSpPr>
            <p:sp>
              <p:nvSpPr>
                <p:cNvPr id="415783" name="Freeform 39"/>
                <p:cNvSpPr>
                  <a:spLocks/>
                </p:cNvSpPr>
                <p:nvPr/>
              </p:nvSpPr>
              <p:spPr bwMode="auto">
                <a:xfrm>
                  <a:off x="4478" y="1454"/>
                  <a:ext cx="31" cy="80"/>
                </a:xfrm>
                <a:custGeom>
                  <a:avLst/>
                  <a:gdLst>
                    <a:gd name="T0" fmla="*/ 0 w 63"/>
                    <a:gd name="T1" fmla="*/ 18 h 160"/>
                    <a:gd name="T2" fmla="*/ 11 w 63"/>
                    <a:gd name="T3" fmla="*/ 0 h 160"/>
                    <a:gd name="T4" fmla="*/ 31 w 63"/>
                    <a:gd name="T5" fmla="*/ 0 h 160"/>
                    <a:gd name="T6" fmla="*/ 40 w 63"/>
                    <a:gd name="T7" fmla="*/ 11 h 160"/>
                    <a:gd name="T8" fmla="*/ 49 w 63"/>
                    <a:gd name="T9" fmla="*/ 30 h 160"/>
                    <a:gd name="T10" fmla="*/ 56 w 63"/>
                    <a:gd name="T11" fmla="*/ 70 h 160"/>
                    <a:gd name="T12" fmla="*/ 63 w 63"/>
                    <a:gd name="T13" fmla="*/ 121 h 160"/>
                    <a:gd name="T14" fmla="*/ 63 w 63"/>
                    <a:gd name="T15" fmla="*/ 160 h 160"/>
                    <a:gd name="T16" fmla="*/ 47 w 63"/>
                    <a:gd name="T17" fmla="*/ 160 h 160"/>
                    <a:gd name="T18" fmla="*/ 0 w 63"/>
                    <a:gd name="T19" fmla="*/ 1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60">
                      <a:moveTo>
                        <a:pt x="0" y="18"/>
                      </a:moveTo>
                      <a:lnTo>
                        <a:pt x="11" y="0"/>
                      </a:lnTo>
                      <a:lnTo>
                        <a:pt x="31" y="0"/>
                      </a:lnTo>
                      <a:lnTo>
                        <a:pt x="40" y="11"/>
                      </a:lnTo>
                      <a:lnTo>
                        <a:pt x="49" y="30"/>
                      </a:lnTo>
                      <a:lnTo>
                        <a:pt x="56" y="70"/>
                      </a:lnTo>
                      <a:lnTo>
                        <a:pt x="63" y="121"/>
                      </a:lnTo>
                      <a:lnTo>
                        <a:pt x="63" y="160"/>
                      </a:lnTo>
                      <a:lnTo>
                        <a:pt x="47" y="160"/>
                      </a:lnTo>
                      <a:lnTo>
                        <a:pt x="0" y="18"/>
                      </a:lnTo>
                      <a:close/>
                    </a:path>
                  </a:pathLst>
                </a:custGeom>
                <a:solidFill>
                  <a:srgbClr val="FFE0C0"/>
                </a:solidFill>
                <a:ln w="9525">
                  <a:solidFill>
                    <a:srgbClr val="000000"/>
                  </a:solidFill>
                  <a:prstDash val="solid"/>
                  <a:round/>
                  <a:headEnd/>
                  <a:tailEnd/>
                </a:ln>
              </p:spPr>
              <p:txBody>
                <a:bodyPr/>
                <a:lstStyle/>
                <a:p>
                  <a:endParaRPr lang="es-MX"/>
                </a:p>
              </p:txBody>
            </p:sp>
            <p:sp>
              <p:nvSpPr>
                <p:cNvPr id="415784" name="Freeform 40"/>
                <p:cNvSpPr>
                  <a:spLocks/>
                </p:cNvSpPr>
                <p:nvPr/>
              </p:nvSpPr>
              <p:spPr bwMode="auto">
                <a:xfrm>
                  <a:off x="4286" y="1564"/>
                  <a:ext cx="53" cy="66"/>
                </a:xfrm>
                <a:custGeom>
                  <a:avLst/>
                  <a:gdLst>
                    <a:gd name="T0" fmla="*/ 25 w 107"/>
                    <a:gd name="T1" fmla="*/ 0 h 131"/>
                    <a:gd name="T2" fmla="*/ 6 w 107"/>
                    <a:gd name="T3" fmla="*/ 12 h 131"/>
                    <a:gd name="T4" fmla="*/ 0 w 107"/>
                    <a:gd name="T5" fmla="*/ 26 h 131"/>
                    <a:gd name="T6" fmla="*/ 6 w 107"/>
                    <a:gd name="T7" fmla="*/ 47 h 131"/>
                    <a:gd name="T8" fmla="*/ 20 w 107"/>
                    <a:gd name="T9" fmla="*/ 69 h 131"/>
                    <a:gd name="T10" fmla="*/ 36 w 107"/>
                    <a:gd name="T11" fmla="*/ 90 h 131"/>
                    <a:gd name="T12" fmla="*/ 67 w 107"/>
                    <a:gd name="T13" fmla="*/ 123 h 131"/>
                    <a:gd name="T14" fmla="*/ 88 w 107"/>
                    <a:gd name="T15" fmla="*/ 131 h 131"/>
                    <a:gd name="T16" fmla="*/ 107 w 107"/>
                    <a:gd name="T17" fmla="*/ 115 h 131"/>
                    <a:gd name="T18" fmla="*/ 25 w 107"/>
                    <a:gd name="T19"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31">
                      <a:moveTo>
                        <a:pt x="25" y="0"/>
                      </a:moveTo>
                      <a:lnTo>
                        <a:pt x="6" y="12"/>
                      </a:lnTo>
                      <a:lnTo>
                        <a:pt x="0" y="26"/>
                      </a:lnTo>
                      <a:lnTo>
                        <a:pt x="6" y="47"/>
                      </a:lnTo>
                      <a:lnTo>
                        <a:pt x="20" y="69"/>
                      </a:lnTo>
                      <a:lnTo>
                        <a:pt x="36" y="90"/>
                      </a:lnTo>
                      <a:lnTo>
                        <a:pt x="67" y="123"/>
                      </a:lnTo>
                      <a:lnTo>
                        <a:pt x="88" y="131"/>
                      </a:lnTo>
                      <a:lnTo>
                        <a:pt x="107" y="115"/>
                      </a:lnTo>
                      <a:lnTo>
                        <a:pt x="25" y="0"/>
                      </a:lnTo>
                      <a:close/>
                    </a:path>
                  </a:pathLst>
                </a:custGeom>
                <a:solidFill>
                  <a:srgbClr val="FFE0C0"/>
                </a:solidFill>
                <a:ln w="9525">
                  <a:solidFill>
                    <a:srgbClr val="000000"/>
                  </a:solidFill>
                  <a:prstDash val="solid"/>
                  <a:round/>
                  <a:headEnd/>
                  <a:tailEnd/>
                </a:ln>
              </p:spPr>
              <p:txBody>
                <a:bodyPr/>
                <a:lstStyle/>
                <a:p>
                  <a:endParaRPr lang="es-MX"/>
                </a:p>
              </p:txBody>
            </p:sp>
          </p:grpSp>
          <p:sp>
            <p:nvSpPr>
              <p:cNvPr id="415785" name="Freeform 41"/>
              <p:cNvSpPr>
                <a:spLocks/>
              </p:cNvSpPr>
              <p:nvPr/>
            </p:nvSpPr>
            <p:spPr bwMode="auto">
              <a:xfrm>
                <a:off x="4271" y="1385"/>
                <a:ext cx="249" cy="330"/>
              </a:xfrm>
              <a:custGeom>
                <a:avLst/>
                <a:gdLst>
                  <a:gd name="T0" fmla="*/ 44 w 497"/>
                  <a:gd name="T1" fmla="*/ 94 h 659"/>
                  <a:gd name="T2" fmla="*/ 19 w 497"/>
                  <a:gd name="T3" fmla="*/ 131 h 659"/>
                  <a:gd name="T4" fmla="*/ 5 w 497"/>
                  <a:gd name="T5" fmla="*/ 177 h 659"/>
                  <a:gd name="T6" fmla="*/ 0 w 497"/>
                  <a:gd name="T7" fmla="*/ 231 h 659"/>
                  <a:gd name="T8" fmla="*/ 7 w 497"/>
                  <a:gd name="T9" fmla="*/ 276 h 659"/>
                  <a:gd name="T10" fmla="*/ 25 w 497"/>
                  <a:gd name="T11" fmla="*/ 318 h 659"/>
                  <a:gd name="T12" fmla="*/ 54 w 497"/>
                  <a:gd name="T13" fmla="*/ 354 h 659"/>
                  <a:gd name="T14" fmla="*/ 79 w 497"/>
                  <a:gd name="T15" fmla="*/ 394 h 659"/>
                  <a:gd name="T16" fmla="*/ 104 w 497"/>
                  <a:gd name="T17" fmla="*/ 450 h 659"/>
                  <a:gd name="T18" fmla="*/ 131 w 497"/>
                  <a:gd name="T19" fmla="*/ 516 h 659"/>
                  <a:gd name="T20" fmla="*/ 159 w 497"/>
                  <a:gd name="T21" fmla="*/ 568 h 659"/>
                  <a:gd name="T22" fmla="*/ 187 w 497"/>
                  <a:gd name="T23" fmla="*/ 599 h 659"/>
                  <a:gd name="T24" fmla="*/ 218 w 497"/>
                  <a:gd name="T25" fmla="*/ 618 h 659"/>
                  <a:gd name="T26" fmla="*/ 270 w 497"/>
                  <a:gd name="T27" fmla="*/ 643 h 659"/>
                  <a:gd name="T28" fmla="*/ 324 w 497"/>
                  <a:gd name="T29" fmla="*/ 659 h 659"/>
                  <a:gd name="T30" fmla="*/ 361 w 497"/>
                  <a:gd name="T31" fmla="*/ 654 h 659"/>
                  <a:gd name="T32" fmla="*/ 392 w 497"/>
                  <a:gd name="T33" fmla="*/ 648 h 659"/>
                  <a:gd name="T34" fmla="*/ 444 w 497"/>
                  <a:gd name="T35" fmla="*/ 627 h 659"/>
                  <a:gd name="T36" fmla="*/ 466 w 497"/>
                  <a:gd name="T37" fmla="*/ 605 h 659"/>
                  <a:gd name="T38" fmla="*/ 477 w 497"/>
                  <a:gd name="T39" fmla="*/ 575 h 659"/>
                  <a:gd name="T40" fmla="*/ 493 w 497"/>
                  <a:gd name="T41" fmla="*/ 509 h 659"/>
                  <a:gd name="T42" fmla="*/ 497 w 497"/>
                  <a:gd name="T43" fmla="*/ 460 h 659"/>
                  <a:gd name="T44" fmla="*/ 497 w 497"/>
                  <a:gd name="T45" fmla="*/ 401 h 659"/>
                  <a:gd name="T46" fmla="*/ 490 w 497"/>
                  <a:gd name="T47" fmla="*/ 357 h 659"/>
                  <a:gd name="T48" fmla="*/ 477 w 497"/>
                  <a:gd name="T49" fmla="*/ 310 h 659"/>
                  <a:gd name="T50" fmla="*/ 453 w 497"/>
                  <a:gd name="T51" fmla="*/ 243 h 659"/>
                  <a:gd name="T52" fmla="*/ 425 w 497"/>
                  <a:gd name="T53" fmla="*/ 193 h 659"/>
                  <a:gd name="T54" fmla="*/ 412 w 497"/>
                  <a:gd name="T55" fmla="*/ 137 h 659"/>
                  <a:gd name="T56" fmla="*/ 386 w 497"/>
                  <a:gd name="T57" fmla="*/ 73 h 659"/>
                  <a:gd name="T58" fmla="*/ 357 w 497"/>
                  <a:gd name="T59" fmla="*/ 40 h 659"/>
                  <a:gd name="T60" fmla="*/ 327 w 497"/>
                  <a:gd name="T61" fmla="*/ 21 h 659"/>
                  <a:gd name="T62" fmla="*/ 272 w 497"/>
                  <a:gd name="T63" fmla="*/ 1 h 659"/>
                  <a:gd name="T64" fmla="*/ 234 w 497"/>
                  <a:gd name="T65" fmla="*/ 0 h 659"/>
                  <a:gd name="T66" fmla="*/ 178 w 497"/>
                  <a:gd name="T67" fmla="*/ 11 h 659"/>
                  <a:gd name="T68" fmla="*/ 127 w 497"/>
                  <a:gd name="T69" fmla="*/ 30 h 659"/>
                  <a:gd name="T70" fmla="*/ 76 w 497"/>
                  <a:gd name="T71" fmla="*/ 65 h 659"/>
                  <a:gd name="T72" fmla="*/ 44 w 497"/>
                  <a:gd name="T73" fmla="*/ 9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659">
                    <a:moveTo>
                      <a:pt x="44" y="94"/>
                    </a:moveTo>
                    <a:lnTo>
                      <a:pt x="19" y="131"/>
                    </a:lnTo>
                    <a:lnTo>
                      <a:pt x="5" y="177"/>
                    </a:lnTo>
                    <a:lnTo>
                      <a:pt x="0" y="231"/>
                    </a:lnTo>
                    <a:lnTo>
                      <a:pt x="7" y="276"/>
                    </a:lnTo>
                    <a:lnTo>
                      <a:pt x="25" y="318"/>
                    </a:lnTo>
                    <a:lnTo>
                      <a:pt x="54" y="354"/>
                    </a:lnTo>
                    <a:lnTo>
                      <a:pt x="79" y="394"/>
                    </a:lnTo>
                    <a:lnTo>
                      <a:pt x="104" y="450"/>
                    </a:lnTo>
                    <a:lnTo>
                      <a:pt x="131" y="516"/>
                    </a:lnTo>
                    <a:lnTo>
                      <a:pt x="159" y="568"/>
                    </a:lnTo>
                    <a:lnTo>
                      <a:pt x="187" y="599"/>
                    </a:lnTo>
                    <a:lnTo>
                      <a:pt x="218" y="618"/>
                    </a:lnTo>
                    <a:lnTo>
                      <a:pt x="270" y="643"/>
                    </a:lnTo>
                    <a:lnTo>
                      <a:pt x="324" y="659"/>
                    </a:lnTo>
                    <a:lnTo>
                      <a:pt x="361" y="654"/>
                    </a:lnTo>
                    <a:lnTo>
                      <a:pt x="392" y="648"/>
                    </a:lnTo>
                    <a:lnTo>
                      <a:pt x="444" y="627"/>
                    </a:lnTo>
                    <a:lnTo>
                      <a:pt x="466" y="605"/>
                    </a:lnTo>
                    <a:lnTo>
                      <a:pt x="477" y="575"/>
                    </a:lnTo>
                    <a:lnTo>
                      <a:pt x="493" y="509"/>
                    </a:lnTo>
                    <a:lnTo>
                      <a:pt x="497" y="460"/>
                    </a:lnTo>
                    <a:lnTo>
                      <a:pt x="497" y="401"/>
                    </a:lnTo>
                    <a:lnTo>
                      <a:pt x="490" y="357"/>
                    </a:lnTo>
                    <a:lnTo>
                      <a:pt x="477" y="310"/>
                    </a:lnTo>
                    <a:lnTo>
                      <a:pt x="453" y="243"/>
                    </a:lnTo>
                    <a:lnTo>
                      <a:pt x="425" y="193"/>
                    </a:lnTo>
                    <a:lnTo>
                      <a:pt x="412" y="137"/>
                    </a:lnTo>
                    <a:lnTo>
                      <a:pt x="386" y="73"/>
                    </a:lnTo>
                    <a:lnTo>
                      <a:pt x="357" y="40"/>
                    </a:lnTo>
                    <a:lnTo>
                      <a:pt x="327" y="21"/>
                    </a:lnTo>
                    <a:lnTo>
                      <a:pt x="272" y="1"/>
                    </a:lnTo>
                    <a:lnTo>
                      <a:pt x="234" y="0"/>
                    </a:lnTo>
                    <a:lnTo>
                      <a:pt x="178" y="11"/>
                    </a:lnTo>
                    <a:lnTo>
                      <a:pt x="127" y="30"/>
                    </a:lnTo>
                    <a:lnTo>
                      <a:pt x="76" y="65"/>
                    </a:lnTo>
                    <a:lnTo>
                      <a:pt x="44" y="94"/>
                    </a:lnTo>
                    <a:close/>
                  </a:path>
                </a:pathLst>
              </a:custGeom>
              <a:solidFill>
                <a:srgbClr val="FFE0C0"/>
              </a:solidFill>
              <a:ln w="9525">
                <a:solidFill>
                  <a:srgbClr val="000000"/>
                </a:solidFill>
                <a:prstDash val="solid"/>
                <a:round/>
                <a:headEnd/>
                <a:tailEnd/>
              </a:ln>
            </p:spPr>
            <p:txBody>
              <a:bodyPr/>
              <a:lstStyle/>
              <a:p>
                <a:endParaRPr lang="es-MX"/>
              </a:p>
            </p:txBody>
          </p:sp>
          <p:grpSp>
            <p:nvGrpSpPr>
              <p:cNvPr id="415786" name="Group 42"/>
              <p:cNvGrpSpPr>
                <a:grpSpLocks/>
              </p:cNvGrpSpPr>
              <p:nvPr/>
            </p:nvGrpSpPr>
            <p:grpSpPr bwMode="auto">
              <a:xfrm>
                <a:off x="4297" y="1457"/>
                <a:ext cx="188" cy="114"/>
                <a:chOff x="4297" y="1457"/>
                <a:chExt cx="188" cy="114"/>
              </a:xfrm>
            </p:grpSpPr>
            <p:sp>
              <p:nvSpPr>
                <p:cNvPr id="415787" name="Freeform 43"/>
                <p:cNvSpPr>
                  <a:spLocks/>
                </p:cNvSpPr>
                <p:nvPr/>
              </p:nvSpPr>
              <p:spPr bwMode="auto">
                <a:xfrm>
                  <a:off x="4388" y="1509"/>
                  <a:ext cx="14" cy="17"/>
                </a:xfrm>
                <a:custGeom>
                  <a:avLst/>
                  <a:gdLst>
                    <a:gd name="T0" fmla="*/ 0 w 28"/>
                    <a:gd name="T1" fmla="*/ 19 h 34"/>
                    <a:gd name="T2" fmla="*/ 9 w 28"/>
                    <a:gd name="T3" fmla="*/ 7 h 34"/>
                    <a:gd name="T4" fmla="*/ 25 w 28"/>
                    <a:gd name="T5" fmla="*/ 0 h 34"/>
                    <a:gd name="T6" fmla="*/ 28 w 28"/>
                    <a:gd name="T7" fmla="*/ 18 h 34"/>
                    <a:gd name="T8" fmla="*/ 14 w 28"/>
                    <a:gd name="T9" fmla="*/ 18 h 34"/>
                    <a:gd name="T10" fmla="*/ 4 w 28"/>
                    <a:gd name="T11" fmla="*/ 34 h 34"/>
                    <a:gd name="T12" fmla="*/ 0 w 28"/>
                    <a:gd name="T13" fmla="*/ 19 h 34"/>
                  </a:gdLst>
                  <a:ahLst/>
                  <a:cxnLst>
                    <a:cxn ang="0">
                      <a:pos x="T0" y="T1"/>
                    </a:cxn>
                    <a:cxn ang="0">
                      <a:pos x="T2" y="T3"/>
                    </a:cxn>
                    <a:cxn ang="0">
                      <a:pos x="T4" y="T5"/>
                    </a:cxn>
                    <a:cxn ang="0">
                      <a:pos x="T6" y="T7"/>
                    </a:cxn>
                    <a:cxn ang="0">
                      <a:pos x="T8" y="T9"/>
                    </a:cxn>
                    <a:cxn ang="0">
                      <a:pos x="T10" y="T11"/>
                    </a:cxn>
                    <a:cxn ang="0">
                      <a:pos x="T12" y="T13"/>
                    </a:cxn>
                  </a:cxnLst>
                  <a:rect l="0" t="0" r="r" b="b"/>
                  <a:pathLst>
                    <a:path w="28" h="34">
                      <a:moveTo>
                        <a:pt x="0" y="19"/>
                      </a:moveTo>
                      <a:lnTo>
                        <a:pt x="9" y="7"/>
                      </a:lnTo>
                      <a:lnTo>
                        <a:pt x="25" y="0"/>
                      </a:lnTo>
                      <a:lnTo>
                        <a:pt x="28" y="18"/>
                      </a:lnTo>
                      <a:lnTo>
                        <a:pt x="14" y="18"/>
                      </a:lnTo>
                      <a:lnTo>
                        <a:pt x="4" y="34"/>
                      </a:lnTo>
                      <a:lnTo>
                        <a:pt x="0" y="19"/>
                      </a:lnTo>
                      <a:close/>
                    </a:path>
                  </a:pathLst>
                </a:custGeom>
                <a:solidFill>
                  <a:srgbClr val="C0C0C0"/>
                </a:solidFill>
                <a:ln w="9525">
                  <a:solidFill>
                    <a:srgbClr val="000000"/>
                  </a:solidFill>
                  <a:prstDash val="solid"/>
                  <a:round/>
                  <a:headEnd/>
                  <a:tailEnd/>
                </a:ln>
              </p:spPr>
              <p:txBody>
                <a:bodyPr/>
                <a:lstStyle/>
                <a:p>
                  <a:endParaRPr lang="es-MX"/>
                </a:p>
              </p:txBody>
            </p:sp>
            <p:sp>
              <p:nvSpPr>
                <p:cNvPr id="415788" name="Freeform 44"/>
                <p:cNvSpPr>
                  <a:spLocks/>
                </p:cNvSpPr>
                <p:nvPr/>
              </p:nvSpPr>
              <p:spPr bwMode="auto">
                <a:xfrm>
                  <a:off x="4297" y="1552"/>
                  <a:ext cx="27" cy="19"/>
                </a:xfrm>
                <a:custGeom>
                  <a:avLst/>
                  <a:gdLst>
                    <a:gd name="T0" fmla="*/ 45 w 54"/>
                    <a:gd name="T1" fmla="*/ 0 h 38"/>
                    <a:gd name="T2" fmla="*/ 54 w 54"/>
                    <a:gd name="T3" fmla="*/ 20 h 38"/>
                    <a:gd name="T4" fmla="*/ 9 w 54"/>
                    <a:gd name="T5" fmla="*/ 38 h 38"/>
                    <a:gd name="T6" fmla="*/ 0 w 54"/>
                    <a:gd name="T7" fmla="*/ 28 h 38"/>
                    <a:gd name="T8" fmla="*/ 45 w 54"/>
                    <a:gd name="T9" fmla="*/ 0 h 38"/>
                  </a:gdLst>
                  <a:ahLst/>
                  <a:cxnLst>
                    <a:cxn ang="0">
                      <a:pos x="T0" y="T1"/>
                    </a:cxn>
                    <a:cxn ang="0">
                      <a:pos x="T2" y="T3"/>
                    </a:cxn>
                    <a:cxn ang="0">
                      <a:pos x="T4" y="T5"/>
                    </a:cxn>
                    <a:cxn ang="0">
                      <a:pos x="T6" y="T7"/>
                    </a:cxn>
                    <a:cxn ang="0">
                      <a:pos x="T8" y="T9"/>
                    </a:cxn>
                  </a:cxnLst>
                  <a:rect l="0" t="0" r="r" b="b"/>
                  <a:pathLst>
                    <a:path w="54" h="38">
                      <a:moveTo>
                        <a:pt x="45" y="0"/>
                      </a:moveTo>
                      <a:lnTo>
                        <a:pt x="54" y="20"/>
                      </a:lnTo>
                      <a:lnTo>
                        <a:pt x="9" y="38"/>
                      </a:lnTo>
                      <a:lnTo>
                        <a:pt x="0" y="28"/>
                      </a:lnTo>
                      <a:lnTo>
                        <a:pt x="45" y="0"/>
                      </a:lnTo>
                      <a:close/>
                    </a:path>
                  </a:pathLst>
                </a:custGeom>
                <a:solidFill>
                  <a:srgbClr val="C0C0C0"/>
                </a:solidFill>
                <a:ln w="9525">
                  <a:solidFill>
                    <a:srgbClr val="000000"/>
                  </a:solidFill>
                  <a:prstDash val="solid"/>
                  <a:round/>
                  <a:headEnd/>
                  <a:tailEnd/>
                </a:ln>
              </p:spPr>
              <p:txBody>
                <a:bodyPr/>
                <a:lstStyle/>
                <a:p>
                  <a:endParaRPr lang="es-MX"/>
                </a:p>
              </p:txBody>
            </p:sp>
            <p:sp>
              <p:nvSpPr>
                <p:cNvPr id="415789" name="Freeform 45"/>
                <p:cNvSpPr>
                  <a:spLocks/>
                </p:cNvSpPr>
                <p:nvPr/>
              </p:nvSpPr>
              <p:spPr bwMode="auto">
                <a:xfrm>
                  <a:off x="4461" y="1457"/>
                  <a:ext cx="24" cy="19"/>
                </a:xfrm>
                <a:custGeom>
                  <a:avLst/>
                  <a:gdLst>
                    <a:gd name="T0" fmla="*/ 0 w 48"/>
                    <a:gd name="T1" fmla="*/ 20 h 38"/>
                    <a:gd name="T2" fmla="*/ 10 w 48"/>
                    <a:gd name="T3" fmla="*/ 38 h 38"/>
                    <a:gd name="T4" fmla="*/ 48 w 48"/>
                    <a:gd name="T5" fmla="*/ 9 h 38"/>
                    <a:gd name="T6" fmla="*/ 44 w 48"/>
                    <a:gd name="T7" fmla="*/ 0 h 38"/>
                    <a:gd name="T8" fmla="*/ 0 w 48"/>
                    <a:gd name="T9" fmla="*/ 20 h 38"/>
                  </a:gdLst>
                  <a:ahLst/>
                  <a:cxnLst>
                    <a:cxn ang="0">
                      <a:pos x="T0" y="T1"/>
                    </a:cxn>
                    <a:cxn ang="0">
                      <a:pos x="T2" y="T3"/>
                    </a:cxn>
                    <a:cxn ang="0">
                      <a:pos x="T4" y="T5"/>
                    </a:cxn>
                    <a:cxn ang="0">
                      <a:pos x="T6" y="T7"/>
                    </a:cxn>
                    <a:cxn ang="0">
                      <a:pos x="T8" y="T9"/>
                    </a:cxn>
                  </a:cxnLst>
                  <a:rect l="0" t="0" r="r" b="b"/>
                  <a:pathLst>
                    <a:path w="48" h="38">
                      <a:moveTo>
                        <a:pt x="0" y="20"/>
                      </a:moveTo>
                      <a:lnTo>
                        <a:pt x="10" y="38"/>
                      </a:lnTo>
                      <a:lnTo>
                        <a:pt x="48" y="9"/>
                      </a:lnTo>
                      <a:lnTo>
                        <a:pt x="44" y="0"/>
                      </a:lnTo>
                      <a:lnTo>
                        <a:pt x="0" y="20"/>
                      </a:lnTo>
                      <a:close/>
                    </a:path>
                  </a:pathLst>
                </a:custGeom>
                <a:solidFill>
                  <a:srgbClr val="C0C0C0"/>
                </a:solidFill>
                <a:ln w="9525">
                  <a:solidFill>
                    <a:srgbClr val="000000"/>
                  </a:solidFill>
                  <a:prstDash val="solid"/>
                  <a:round/>
                  <a:headEnd/>
                  <a:tailEnd/>
                </a:ln>
              </p:spPr>
              <p:txBody>
                <a:bodyPr/>
                <a:lstStyle/>
                <a:p>
                  <a:endParaRPr lang="es-MX"/>
                </a:p>
              </p:txBody>
            </p:sp>
          </p:grpSp>
          <p:grpSp>
            <p:nvGrpSpPr>
              <p:cNvPr id="415790" name="Group 46"/>
              <p:cNvGrpSpPr>
                <a:grpSpLocks/>
              </p:cNvGrpSpPr>
              <p:nvPr/>
            </p:nvGrpSpPr>
            <p:grpSpPr bwMode="auto">
              <a:xfrm>
                <a:off x="4319" y="1465"/>
                <a:ext cx="159" cy="126"/>
                <a:chOff x="4319" y="1465"/>
                <a:chExt cx="159" cy="126"/>
              </a:xfrm>
            </p:grpSpPr>
            <p:sp>
              <p:nvSpPr>
                <p:cNvPr id="415791" name="Freeform 47"/>
                <p:cNvSpPr>
                  <a:spLocks/>
                </p:cNvSpPr>
                <p:nvPr/>
              </p:nvSpPr>
              <p:spPr bwMode="auto">
                <a:xfrm>
                  <a:off x="4319" y="1512"/>
                  <a:ext cx="80" cy="79"/>
                </a:xfrm>
                <a:custGeom>
                  <a:avLst/>
                  <a:gdLst>
                    <a:gd name="T0" fmla="*/ 0 w 161"/>
                    <a:gd name="T1" fmla="*/ 82 h 160"/>
                    <a:gd name="T2" fmla="*/ 131 w 161"/>
                    <a:gd name="T3" fmla="*/ 0 h 160"/>
                    <a:gd name="T4" fmla="*/ 153 w 161"/>
                    <a:gd name="T5" fmla="*/ 42 h 160"/>
                    <a:gd name="T6" fmla="*/ 161 w 161"/>
                    <a:gd name="T7" fmla="*/ 70 h 160"/>
                    <a:gd name="T8" fmla="*/ 159 w 161"/>
                    <a:gd name="T9" fmla="*/ 101 h 160"/>
                    <a:gd name="T10" fmla="*/ 148 w 161"/>
                    <a:gd name="T11" fmla="*/ 120 h 160"/>
                    <a:gd name="T12" fmla="*/ 130 w 161"/>
                    <a:gd name="T13" fmla="*/ 136 h 160"/>
                    <a:gd name="T14" fmla="*/ 104 w 161"/>
                    <a:gd name="T15" fmla="*/ 147 h 160"/>
                    <a:gd name="T16" fmla="*/ 88 w 161"/>
                    <a:gd name="T17" fmla="*/ 158 h 160"/>
                    <a:gd name="T18" fmla="*/ 71 w 161"/>
                    <a:gd name="T19" fmla="*/ 160 h 160"/>
                    <a:gd name="T20" fmla="*/ 51 w 161"/>
                    <a:gd name="T21" fmla="*/ 157 h 160"/>
                    <a:gd name="T22" fmla="*/ 36 w 161"/>
                    <a:gd name="T23" fmla="*/ 145 h 160"/>
                    <a:gd name="T24" fmla="*/ 26 w 161"/>
                    <a:gd name="T25" fmla="*/ 133 h 160"/>
                    <a:gd name="T26" fmla="*/ 20 w 161"/>
                    <a:gd name="T27" fmla="*/ 120 h 160"/>
                    <a:gd name="T28" fmla="*/ 9 w 161"/>
                    <a:gd name="T29" fmla="*/ 96 h 160"/>
                    <a:gd name="T30" fmla="*/ 0 w 161"/>
                    <a:gd name="T31" fmla="*/ 8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1" h="160">
                      <a:moveTo>
                        <a:pt x="0" y="82"/>
                      </a:moveTo>
                      <a:lnTo>
                        <a:pt x="131" y="0"/>
                      </a:lnTo>
                      <a:lnTo>
                        <a:pt x="153" y="42"/>
                      </a:lnTo>
                      <a:lnTo>
                        <a:pt x="161" y="70"/>
                      </a:lnTo>
                      <a:lnTo>
                        <a:pt x="159" y="101"/>
                      </a:lnTo>
                      <a:lnTo>
                        <a:pt x="148" y="120"/>
                      </a:lnTo>
                      <a:lnTo>
                        <a:pt x="130" y="136"/>
                      </a:lnTo>
                      <a:lnTo>
                        <a:pt x="104" y="147"/>
                      </a:lnTo>
                      <a:lnTo>
                        <a:pt x="88" y="158"/>
                      </a:lnTo>
                      <a:lnTo>
                        <a:pt x="71" y="160"/>
                      </a:lnTo>
                      <a:lnTo>
                        <a:pt x="51" y="157"/>
                      </a:lnTo>
                      <a:lnTo>
                        <a:pt x="36" y="145"/>
                      </a:lnTo>
                      <a:lnTo>
                        <a:pt x="26" y="133"/>
                      </a:lnTo>
                      <a:lnTo>
                        <a:pt x="20" y="120"/>
                      </a:lnTo>
                      <a:lnTo>
                        <a:pt x="9" y="96"/>
                      </a:lnTo>
                      <a:lnTo>
                        <a:pt x="0" y="82"/>
                      </a:lnTo>
                      <a:close/>
                    </a:path>
                  </a:pathLst>
                </a:custGeom>
                <a:solidFill>
                  <a:srgbClr val="80FFFF"/>
                </a:solidFill>
                <a:ln w="9525">
                  <a:solidFill>
                    <a:srgbClr val="000000"/>
                  </a:solidFill>
                  <a:prstDash val="solid"/>
                  <a:round/>
                  <a:headEnd/>
                  <a:tailEnd/>
                </a:ln>
              </p:spPr>
              <p:txBody>
                <a:bodyPr/>
                <a:lstStyle/>
                <a:p>
                  <a:endParaRPr lang="es-MX"/>
                </a:p>
              </p:txBody>
            </p:sp>
            <p:sp>
              <p:nvSpPr>
                <p:cNvPr id="415792" name="Oval 48"/>
                <p:cNvSpPr>
                  <a:spLocks noChangeArrowheads="1"/>
                </p:cNvSpPr>
                <p:nvPr/>
              </p:nvSpPr>
              <p:spPr bwMode="auto">
                <a:xfrm>
                  <a:off x="4356" y="1547"/>
                  <a:ext cx="13" cy="15"/>
                </a:xfrm>
                <a:prstGeom prst="ellipse">
                  <a:avLst/>
                </a:prstGeom>
                <a:solidFill>
                  <a:srgbClr val="00A000"/>
                </a:solidFill>
                <a:ln w="9525">
                  <a:solidFill>
                    <a:srgbClr val="000000"/>
                  </a:solidFill>
                  <a:round/>
                  <a:headEnd/>
                  <a:tailEnd/>
                </a:ln>
              </p:spPr>
              <p:txBody>
                <a:bodyPr/>
                <a:lstStyle/>
                <a:p>
                  <a:endParaRPr lang="es-MX"/>
                </a:p>
              </p:txBody>
            </p:sp>
            <p:sp>
              <p:nvSpPr>
                <p:cNvPr id="415793" name="Freeform 49"/>
                <p:cNvSpPr>
                  <a:spLocks/>
                </p:cNvSpPr>
                <p:nvPr/>
              </p:nvSpPr>
              <p:spPr bwMode="auto">
                <a:xfrm>
                  <a:off x="4397" y="1465"/>
                  <a:ext cx="81" cy="79"/>
                </a:xfrm>
                <a:custGeom>
                  <a:avLst/>
                  <a:gdLst>
                    <a:gd name="T0" fmla="*/ 0 w 163"/>
                    <a:gd name="T1" fmla="*/ 79 h 158"/>
                    <a:gd name="T2" fmla="*/ 135 w 163"/>
                    <a:gd name="T3" fmla="*/ 0 h 158"/>
                    <a:gd name="T4" fmla="*/ 154 w 163"/>
                    <a:gd name="T5" fmla="*/ 44 h 158"/>
                    <a:gd name="T6" fmla="*/ 163 w 163"/>
                    <a:gd name="T7" fmla="*/ 71 h 158"/>
                    <a:gd name="T8" fmla="*/ 158 w 163"/>
                    <a:gd name="T9" fmla="*/ 98 h 158"/>
                    <a:gd name="T10" fmla="*/ 148 w 163"/>
                    <a:gd name="T11" fmla="*/ 116 h 158"/>
                    <a:gd name="T12" fmla="*/ 129 w 163"/>
                    <a:gd name="T13" fmla="*/ 134 h 158"/>
                    <a:gd name="T14" fmla="*/ 107 w 163"/>
                    <a:gd name="T15" fmla="*/ 146 h 158"/>
                    <a:gd name="T16" fmla="*/ 90 w 163"/>
                    <a:gd name="T17" fmla="*/ 154 h 158"/>
                    <a:gd name="T18" fmla="*/ 71 w 163"/>
                    <a:gd name="T19" fmla="*/ 158 h 158"/>
                    <a:gd name="T20" fmla="*/ 53 w 163"/>
                    <a:gd name="T21" fmla="*/ 154 h 158"/>
                    <a:gd name="T22" fmla="*/ 37 w 163"/>
                    <a:gd name="T23" fmla="*/ 143 h 158"/>
                    <a:gd name="T24" fmla="*/ 28 w 163"/>
                    <a:gd name="T25" fmla="*/ 134 h 158"/>
                    <a:gd name="T26" fmla="*/ 21 w 163"/>
                    <a:gd name="T27" fmla="*/ 118 h 158"/>
                    <a:gd name="T28" fmla="*/ 9 w 163"/>
                    <a:gd name="T29" fmla="*/ 95 h 158"/>
                    <a:gd name="T30" fmla="*/ 0 w 163"/>
                    <a:gd name="T31" fmla="*/ 7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158">
                      <a:moveTo>
                        <a:pt x="0" y="79"/>
                      </a:moveTo>
                      <a:lnTo>
                        <a:pt x="135" y="0"/>
                      </a:lnTo>
                      <a:lnTo>
                        <a:pt x="154" y="44"/>
                      </a:lnTo>
                      <a:lnTo>
                        <a:pt x="163" y="71"/>
                      </a:lnTo>
                      <a:lnTo>
                        <a:pt x="158" y="98"/>
                      </a:lnTo>
                      <a:lnTo>
                        <a:pt x="148" y="116"/>
                      </a:lnTo>
                      <a:lnTo>
                        <a:pt x="129" y="134"/>
                      </a:lnTo>
                      <a:lnTo>
                        <a:pt x="107" y="146"/>
                      </a:lnTo>
                      <a:lnTo>
                        <a:pt x="90" y="154"/>
                      </a:lnTo>
                      <a:lnTo>
                        <a:pt x="71" y="158"/>
                      </a:lnTo>
                      <a:lnTo>
                        <a:pt x="53" y="154"/>
                      </a:lnTo>
                      <a:lnTo>
                        <a:pt x="37" y="143"/>
                      </a:lnTo>
                      <a:lnTo>
                        <a:pt x="28" y="134"/>
                      </a:lnTo>
                      <a:lnTo>
                        <a:pt x="21" y="118"/>
                      </a:lnTo>
                      <a:lnTo>
                        <a:pt x="9" y="95"/>
                      </a:lnTo>
                      <a:lnTo>
                        <a:pt x="0" y="79"/>
                      </a:lnTo>
                      <a:close/>
                    </a:path>
                  </a:pathLst>
                </a:custGeom>
                <a:solidFill>
                  <a:srgbClr val="80FFFF"/>
                </a:solidFill>
                <a:ln w="9525">
                  <a:solidFill>
                    <a:srgbClr val="000000"/>
                  </a:solidFill>
                  <a:prstDash val="solid"/>
                  <a:round/>
                  <a:headEnd/>
                  <a:tailEnd/>
                </a:ln>
              </p:spPr>
              <p:txBody>
                <a:bodyPr/>
                <a:lstStyle/>
                <a:p>
                  <a:endParaRPr lang="es-MX"/>
                </a:p>
              </p:txBody>
            </p:sp>
            <p:sp>
              <p:nvSpPr>
                <p:cNvPr id="415794" name="Oval 50"/>
                <p:cNvSpPr>
                  <a:spLocks noChangeArrowheads="1"/>
                </p:cNvSpPr>
                <p:nvPr/>
              </p:nvSpPr>
              <p:spPr bwMode="auto">
                <a:xfrm>
                  <a:off x="4434" y="1501"/>
                  <a:ext cx="14" cy="15"/>
                </a:xfrm>
                <a:prstGeom prst="ellipse">
                  <a:avLst/>
                </a:prstGeom>
                <a:solidFill>
                  <a:srgbClr val="00A000"/>
                </a:solidFill>
                <a:ln w="9525">
                  <a:solidFill>
                    <a:srgbClr val="000000"/>
                  </a:solidFill>
                  <a:round/>
                  <a:headEnd/>
                  <a:tailEnd/>
                </a:ln>
              </p:spPr>
              <p:txBody>
                <a:bodyPr/>
                <a:lstStyle/>
                <a:p>
                  <a:endParaRPr lang="es-MX"/>
                </a:p>
              </p:txBody>
            </p:sp>
          </p:grpSp>
          <p:sp>
            <p:nvSpPr>
              <p:cNvPr id="415795" name="Freeform 51"/>
              <p:cNvSpPr>
                <a:spLocks/>
              </p:cNvSpPr>
              <p:nvPr/>
            </p:nvSpPr>
            <p:spPr bwMode="auto">
              <a:xfrm>
                <a:off x="4402" y="1595"/>
                <a:ext cx="81" cy="71"/>
              </a:xfrm>
              <a:custGeom>
                <a:avLst/>
                <a:gdLst>
                  <a:gd name="T0" fmla="*/ 0 w 161"/>
                  <a:gd name="T1" fmla="*/ 73 h 142"/>
                  <a:gd name="T2" fmla="*/ 24 w 161"/>
                  <a:gd name="T3" fmla="*/ 73 h 142"/>
                  <a:gd name="T4" fmla="*/ 46 w 161"/>
                  <a:gd name="T5" fmla="*/ 68 h 142"/>
                  <a:gd name="T6" fmla="*/ 73 w 161"/>
                  <a:gd name="T7" fmla="*/ 60 h 142"/>
                  <a:gd name="T8" fmla="*/ 96 w 161"/>
                  <a:gd name="T9" fmla="*/ 52 h 142"/>
                  <a:gd name="T10" fmla="*/ 121 w 161"/>
                  <a:gd name="T11" fmla="*/ 33 h 142"/>
                  <a:gd name="T12" fmla="*/ 136 w 161"/>
                  <a:gd name="T13" fmla="*/ 19 h 142"/>
                  <a:gd name="T14" fmla="*/ 150 w 161"/>
                  <a:gd name="T15" fmla="*/ 0 h 142"/>
                  <a:gd name="T16" fmla="*/ 159 w 161"/>
                  <a:gd name="T17" fmla="*/ 38 h 142"/>
                  <a:gd name="T18" fmla="*/ 161 w 161"/>
                  <a:gd name="T19" fmla="*/ 52 h 142"/>
                  <a:gd name="T20" fmla="*/ 161 w 161"/>
                  <a:gd name="T21" fmla="*/ 81 h 142"/>
                  <a:gd name="T22" fmla="*/ 155 w 161"/>
                  <a:gd name="T23" fmla="*/ 100 h 142"/>
                  <a:gd name="T24" fmla="*/ 143 w 161"/>
                  <a:gd name="T25" fmla="*/ 121 h 142"/>
                  <a:gd name="T26" fmla="*/ 128 w 161"/>
                  <a:gd name="T27" fmla="*/ 134 h 142"/>
                  <a:gd name="T28" fmla="*/ 111 w 161"/>
                  <a:gd name="T29" fmla="*/ 140 h 142"/>
                  <a:gd name="T30" fmla="*/ 90 w 161"/>
                  <a:gd name="T31" fmla="*/ 142 h 142"/>
                  <a:gd name="T32" fmla="*/ 71 w 161"/>
                  <a:gd name="T33" fmla="*/ 140 h 142"/>
                  <a:gd name="T34" fmla="*/ 54 w 161"/>
                  <a:gd name="T35" fmla="*/ 131 h 142"/>
                  <a:gd name="T36" fmla="*/ 45 w 161"/>
                  <a:gd name="T37" fmla="*/ 127 h 142"/>
                  <a:gd name="T38" fmla="*/ 27 w 161"/>
                  <a:gd name="T39" fmla="*/ 115 h 142"/>
                  <a:gd name="T40" fmla="*/ 16 w 161"/>
                  <a:gd name="T41" fmla="*/ 91 h 142"/>
                  <a:gd name="T42" fmla="*/ 0 w 161"/>
                  <a:gd name="T43" fmla="*/ 7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1" h="142">
                    <a:moveTo>
                      <a:pt x="0" y="73"/>
                    </a:moveTo>
                    <a:lnTo>
                      <a:pt x="24" y="73"/>
                    </a:lnTo>
                    <a:lnTo>
                      <a:pt x="46" y="68"/>
                    </a:lnTo>
                    <a:lnTo>
                      <a:pt x="73" y="60"/>
                    </a:lnTo>
                    <a:lnTo>
                      <a:pt x="96" y="52"/>
                    </a:lnTo>
                    <a:lnTo>
                      <a:pt x="121" y="33"/>
                    </a:lnTo>
                    <a:lnTo>
                      <a:pt x="136" y="19"/>
                    </a:lnTo>
                    <a:lnTo>
                      <a:pt x="150" y="0"/>
                    </a:lnTo>
                    <a:lnTo>
                      <a:pt x="159" y="38"/>
                    </a:lnTo>
                    <a:lnTo>
                      <a:pt x="161" y="52"/>
                    </a:lnTo>
                    <a:lnTo>
                      <a:pt x="161" y="81"/>
                    </a:lnTo>
                    <a:lnTo>
                      <a:pt x="155" y="100"/>
                    </a:lnTo>
                    <a:lnTo>
                      <a:pt x="143" y="121"/>
                    </a:lnTo>
                    <a:lnTo>
                      <a:pt x="128" y="134"/>
                    </a:lnTo>
                    <a:lnTo>
                      <a:pt x="111" y="140"/>
                    </a:lnTo>
                    <a:lnTo>
                      <a:pt x="90" y="142"/>
                    </a:lnTo>
                    <a:lnTo>
                      <a:pt x="71" y="140"/>
                    </a:lnTo>
                    <a:lnTo>
                      <a:pt x="54" y="131"/>
                    </a:lnTo>
                    <a:lnTo>
                      <a:pt x="45" y="127"/>
                    </a:lnTo>
                    <a:lnTo>
                      <a:pt x="27" y="115"/>
                    </a:lnTo>
                    <a:lnTo>
                      <a:pt x="16" y="91"/>
                    </a:lnTo>
                    <a:lnTo>
                      <a:pt x="0" y="73"/>
                    </a:lnTo>
                    <a:close/>
                  </a:path>
                </a:pathLst>
              </a:custGeom>
              <a:solidFill>
                <a:srgbClr val="FFFFFF"/>
              </a:solidFill>
              <a:ln w="9525">
                <a:solidFill>
                  <a:srgbClr val="000000"/>
                </a:solidFill>
                <a:prstDash val="solid"/>
                <a:round/>
                <a:headEnd/>
                <a:tailEnd/>
              </a:ln>
            </p:spPr>
            <p:txBody>
              <a:bodyPr/>
              <a:lstStyle/>
              <a:p>
                <a:endParaRPr lang="es-MX"/>
              </a:p>
            </p:txBody>
          </p:sp>
          <p:sp>
            <p:nvSpPr>
              <p:cNvPr id="415796" name="Freeform 52"/>
              <p:cNvSpPr>
                <a:spLocks/>
              </p:cNvSpPr>
              <p:nvPr/>
            </p:nvSpPr>
            <p:spPr bwMode="auto">
              <a:xfrm>
                <a:off x="4408" y="1571"/>
                <a:ext cx="42" cy="26"/>
              </a:xfrm>
              <a:custGeom>
                <a:avLst/>
                <a:gdLst>
                  <a:gd name="T0" fmla="*/ 0 w 84"/>
                  <a:gd name="T1" fmla="*/ 51 h 51"/>
                  <a:gd name="T2" fmla="*/ 25 w 84"/>
                  <a:gd name="T3" fmla="*/ 49 h 51"/>
                  <a:gd name="T4" fmla="*/ 35 w 84"/>
                  <a:gd name="T5" fmla="*/ 45 h 51"/>
                  <a:gd name="T6" fmla="*/ 49 w 84"/>
                  <a:gd name="T7" fmla="*/ 40 h 51"/>
                  <a:gd name="T8" fmla="*/ 63 w 84"/>
                  <a:gd name="T9" fmla="*/ 30 h 51"/>
                  <a:gd name="T10" fmla="*/ 72 w 84"/>
                  <a:gd name="T11" fmla="*/ 16 h 51"/>
                  <a:gd name="T12" fmla="*/ 84 w 84"/>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84" h="51">
                    <a:moveTo>
                      <a:pt x="0" y="51"/>
                    </a:moveTo>
                    <a:lnTo>
                      <a:pt x="25" y="49"/>
                    </a:lnTo>
                    <a:lnTo>
                      <a:pt x="35" y="45"/>
                    </a:lnTo>
                    <a:lnTo>
                      <a:pt x="49" y="40"/>
                    </a:lnTo>
                    <a:lnTo>
                      <a:pt x="63" y="30"/>
                    </a:lnTo>
                    <a:lnTo>
                      <a:pt x="72" y="16"/>
                    </a:lnTo>
                    <a:lnTo>
                      <a:pt x="84"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415797" name="Freeform 53"/>
              <p:cNvSpPr>
                <a:spLocks/>
              </p:cNvSpPr>
              <p:nvPr/>
            </p:nvSpPr>
            <p:spPr bwMode="auto">
              <a:xfrm>
                <a:off x="4260" y="1346"/>
                <a:ext cx="225" cy="225"/>
              </a:xfrm>
              <a:custGeom>
                <a:avLst/>
                <a:gdLst>
                  <a:gd name="T0" fmla="*/ 76 w 449"/>
                  <a:gd name="T1" fmla="*/ 450 h 450"/>
                  <a:gd name="T2" fmla="*/ 95 w 449"/>
                  <a:gd name="T3" fmla="*/ 441 h 450"/>
                  <a:gd name="T4" fmla="*/ 99 w 449"/>
                  <a:gd name="T5" fmla="*/ 412 h 450"/>
                  <a:gd name="T6" fmla="*/ 102 w 449"/>
                  <a:gd name="T7" fmla="*/ 372 h 450"/>
                  <a:gd name="T8" fmla="*/ 85 w 449"/>
                  <a:gd name="T9" fmla="*/ 292 h 450"/>
                  <a:gd name="T10" fmla="*/ 74 w 449"/>
                  <a:gd name="T11" fmla="*/ 246 h 450"/>
                  <a:gd name="T12" fmla="*/ 130 w 449"/>
                  <a:gd name="T13" fmla="*/ 247 h 450"/>
                  <a:gd name="T14" fmla="*/ 203 w 449"/>
                  <a:gd name="T15" fmla="*/ 244 h 450"/>
                  <a:gd name="T16" fmla="*/ 226 w 449"/>
                  <a:gd name="T17" fmla="*/ 219 h 450"/>
                  <a:gd name="T18" fmla="*/ 265 w 449"/>
                  <a:gd name="T19" fmla="*/ 188 h 450"/>
                  <a:gd name="T20" fmla="*/ 323 w 449"/>
                  <a:gd name="T21" fmla="*/ 195 h 450"/>
                  <a:gd name="T22" fmla="*/ 380 w 449"/>
                  <a:gd name="T23" fmla="*/ 161 h 450"/>
                  <a:gd name="T24" fmla="*/ 387 w 449"/>
                  <a:gd name="T25" fmla="*/ 196 h 450"/>
                  <a:gd name="T26" fmla="*/ 411 w 449"/>
                  <a:gd name="T27" fmla="*/ 211 h 450"/>
                  <a:gd name="T28" fmla="*/ 436 w 449"/>
                  <a:gd name="T29" fmla="*/ 255 h 450"/>
                  <a:gd name="T30" fmla="*/ 449 w 449"/>
                  <a:gd name="T31" fmla="*/ 246 h 450"/>
                  <a:gd name="T32" fmla="*/ 449 w 449"/>
                  <a:gd name="T33" fmla="*/ 216 h 450"/>
                  <a:gd name="T34" fmla="*/ 443 w 449"/>
                  <a:gd name="T35" fmla="*/ 169 h 450"/>
                  <a:gd name="T36" fmla="*/ 431 w 449"/>
                  <a:gd name="T37" fmla="*/ 131 h 450"/>
                  <a:gd name="T38" fmla="*/ 409 w 449"/>
                  <a:gd name="T39" fmla="*/ 102 h 450"/>
                  <a:gd name="T40" fmla="*/ 412 w 449"/>
                  <a:gd name="T41" fmla="*/ 53 h 450"/>
                  <a:gd name="T42" fmla="*/ 412 w 449"/>
                  <a:gd name="T43" fmla="*/ 26 h 450"/>
                  <a:gd name="T44" fmla="*/ 382 w 449"/>
                  <a:gd name="T45" fmla="*/ 30 h 450"/>
                  <a:gd name="T46" fmla="*/ 348 w 449"/>
                  <a:gd name="T47" fmla="*/ 30 h 450"/>
                  <a:gd name="T48" fmla="*/ 329 w 449"/>
                  <a:gd name="T49" fmla="*/ 22 h 450"/>
                  <a:gd name="T50" fmla="*/ 306 w 449"/>
                  <a:gd name="T51" fmla="*/ 0 h 450"/>
                  <a:gd name="T52" fmla="*/ 285 w 449"/>
                  <a:gd name="T53" fmla="*/ 21 h 450"/>
                  <a:gd name="T54" fmla="*/ 266 w 449"/>
                  <a:gd name="T55" fmla="*/ 30 h 450"/>
                  <a:gd name="T56" fmla="*/ 228 w 449"/>
                  <a:gd name="T57" fmla="*/ 34 h 450"/>
                  <a:gd name="T58" fmla="*/ 193 w 449"/>
                  <a:gd name="T59" fmla="*/ 42 h 450"/>
                  <a:gd name="T60" fmla="*/ 155 w 449"/>
                  <a:gd name="T61" fmla="*/ 56 h 450"/>
                  <a:gd name="T62" fmla="*/ 123 w 449"/>
                  <a:gd name="T63" fmla="*/ 78 h 450"/>
                  <a:gd name="T64" fmla="*/ 85 w 449"/>
                  <a:gd name="T65" fmla="*/ 117 h 450"/>
                  <a:gd name="T66" fmla="*/ 61 w 449"/>
                  <a:gd name="T67" fmla="*/ 125 h 450"/>
                  <a:gd name="T68" fmla="*/ 41 w 449"/>
                  <a:gd name="T69" fmla="*/ 145 h 450"/>
                  <a:gd name="T70" fmla="*/ 23 w 449"/>
                  <a:gd name="T71" fmla="*/ 164 h 450"/>
                  <a:gd name="T72" fmla="*/ 14 w 449"/>
                  <a:gd name="T73" fmla="*/ 195 h 450"/>
                  <a:gd name="T74" fmla="*/ 3 w 449"/>
                  <a:gd name="T75" fmla="*/ 228 h 450"/>
                  <a:gd name="T76" fmla="*/ 0 w 449"/>
                  <a:gd name="T77" fmla="*/ 257 h 450"/>
                  <a:gd name="T78" fmla="*/ 0 w 449"/>
                  <a:gd name="T79" fmla="*/ 319 h 450"/>
                  <a:gd name="T80" fmla="*/ 14 w 449"/>
                  <a:gd name="T81" fmla="*/ 385 h 450"/>
                  <a:gd name="T82" fmla="*/ 76 w 449"/>
                  <a:gd name="T83"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9" h="450">
                    <a:moveTo>
                      <a:pt x="76" y="450"/>
                    </a:moveTo>
                    <a:lnTo>
                      <a:pt x="95" y="441"/>
                    </a:lnTo>
                    <a:lnTo>
                      <a:pt x="99" y="412"/>
                    </a:lnTo>
                    <a:lnTo>
                      <a:pt x="102" y="372"/>
                    </a:lnTo>
                    <a:lnTo>
                      <a:pt x="85" y="292"/>
                    </a:lnTo>
                    <a:lnTo>
                      <a:pt x="74" y="246"/>
                    </a:lnTo>
                    <a:lnTo>
                      <a:pt x="130" y="247"/>
                    </a:lnTo>
                    <a:lnTo>
                      <a:pt x="203" y="244"/>
                    </a:lnTo>
                    <a:lnTo>
                      <a:pt x="226" y="219"/>
                    </a:lnTo>
                    <a:lnTo>
                      <a:pt x="265" y="188"/>
                    </a:lnTo>
                    <a:lnTo>
                      <a:pt x="323" y="195"/>
                    </a:lnTo>
                    <a:lnTo>
                      <a:pt x="380" y="161"/>
                    </a:lnTo>
                    <a:lnTo>
                      <a:pt x="387" y="196"/>
                    </a:lnTo>
                    <a:lnTo>
                      <a:pt x="411" y="211"/>
                    </a:lnTo>
                    <a:lnTo>
                      <a:pt x="436" y="255"/>
                    </a:lnTo>
                    <a:lnTo>
                      <a:pt x="449" y="246"/>
                    </a:lnTo>
                    <a:lnTo>
                      <a:pt x="449" y="216"/>
                    </a:lnTo>
                    <a:lnTo>
                      <a:pt x="443" y="169"/>
                    </a:lnTo>
                    <a:lnTo>
                      <a:pt x="431" y="131"/>
                    </a:lnTo>
                    <a:lnTo>
                      <a:pt x="409" y="102"/>
                    </a:lnTo>
                    <a:lnTo>
                      <a:pt x="412" y="53"/>
                    </a:lnTo>
                    <a:lnTo>
                      <a:pt x="412" y="26"/>
                    </a:lnTo>
                    <a:lnTo>
                      <a:pt x="382" y="30"/>
                    </a:lnTo>
                    <a:lnTo>
                      <a:pt x="348" y="30"/>
                    </a:lnTo>
                    <a:lnTo>
                      <a:pt x="329" y="22"/>
                    </a:lnTo>
                    <a:lnTo>
                      <a:pt x="306" y="0"/>
                    </a:lnTo>
                    <a:lnTo>
                      <a:pt x="285" y="21"/>
                    </a:lnTo>
                    <a:lnTo>
                      <a:pt x="266" y="30"/>
                    </a:lnTo>
                    <a:lnTo>
                      <a:pt x="228" y="34"/>
                    </a:lnTo>
                    <a:lnTo>
                      <a:pt x="193" y="42"/>
                    </a:lnTo>
                    <a:lnTo>
                      <a:pt x="155" y="56"/>
                    </a:lnTo>
                    <a:lnTo>
                      <a:pt x="123" y="78"/>
                    </a:lnTo>
                    <a:lnTo>
                      <a:pt x="85" y="117"/>
                    </a:lnTo>
                    <a:lnTo>
                      <a:pt x="61" y="125"/>
                    </a:lnTo>
                    <a:lnTo>
                      <a:pt x="41" y="145"/>
                    </a:lnTo>
                    <a:lnTo>
                      <a:pt x="23" y="164"/>
                    </a:lnTo>
                    <a:lnTo>
                      <a:pt x="14" y="195"/>
                    </a:lnTo>
                    <a:lnTo>
                      <a:pt x="3" y="228"/>
                    </a:lnTo>
                    <a:lnTo>
                      <a:pt x="0" y="257"/>
                    </a:lnTo>
                    <a:lnTo>
                      <a:pt x="0" y="319"/>
                    </a:lnTo>
                    <a:lnTo>
                      <a:pt x="14" y="385"/>
                    </a:lnTo>
                    <a:lnTo>
                      <a:pt x="76" y="450"/>
                    </a:lnTo>
                    <a:close/>
                  </a:path>
                </a:pathLst>
              </a:custGeom>
              <a:solidFill>
                <a:srgbClr val="C06000"/>
              </a:solidFill>
              <a:ln w="9525">
                <a:solidFill>
                  <a:srgbClr val="000000"/>
                </a:solidFill>
                <a:prstDash val="solid"/>
                <a:round/>
                <a:headEnd/>
                <a:tailEnd/>
              </a:ln>
            </p:spPr>
            <p:txBody>
              <a:bodyPr/>
              <a:lstStyle/>
              <a:p>
                <a:endParaRPr lang="es-MX"/>
              </a:p>
            </p:txBody>
          </p:sp>
        </p:grpSp>
        <p:sp>
          <p:nvSpPr>
            <p:cNvPr id="415798" name="Freeform 54"/>
            <p:cNvSpPr>
              <a:spLocks/>
            </p:cNvSpPr>
            <p:nvPr/>
          </p:nvSpPr>
          <p:spPr bwMode="auto">
            <a:xfrm>
              <a:off x="4473" y="1711"/>
              <a:ext cx="222" cy="610"/>
            </a:xfrm>
            <a:custGeom>
              <a:avLst/>
              <a:gdLst>
                <a:gd name="T0" fmla="*/ 22 w 445"/>
                <a:gd name="T1" fmla="*/ 10 h 1220"/>
                <a:gd name="T2" fmla="*/ 50 w 445"/>
                <a:gd name="T3" fmla="*/ 0 h 1220"/>
                <a:gd name="T4" fmla="*/ 110 w 445"/>
                <a:gd name="T5" fmla="*/ 42 h 1220"/>
                <a:gd name="T6" fmla="*/ 110 w 445"/>
                <a:gd name="T7" fmla="*/ 114 h 1220"/>
                <a:gd name="T8" fmla="*/ 161 w 445"/>
                <a:gd name="T9" fmla="*/ 182 h 1220"/>
                <a:gd name="T10" fmla="*/ 211 w 445"/>
                <a:gd name="T11" fmla="*/ 256 h 1220"/>
                <a:gd name="T12" fmla="*/ 263 w 445"/>
                <a:gd name="T13" fmla="*/ 351 h 1220"/>
                <a:gd name="T14" fmla="*/ 304 w 445"/>
                <a:gd name="T15" fmla="*/ 441 h 1220"/>
                <a:gd name="T16" fmla="*/ 347 w 445"/>
                <a:gd name="T17" fmla="*/ 570 h 1220"/>
                <a:gd name="T18" fmla="*/ 382 w 445"/>
                <a:gd name="T19" fmla="*/ 683 h 1220"/>
                <a:gd name="T20" fmla="*/ 426 w 445"/>
                <a:gd name="T21" fmla="*/ 910 h 1220"/>
                <a:gd name="T22" fmla="*/ 445 w 445"/>
                <a:gd name="T23" fmla="*/ 1051 h 1220"/>
                <a:gd name="T24" fmla="*/ 388 w 445"/>
                <a:gd name="T25" fmla="*/ 1220 h 1220"/>
                <a:gd name="T26" fmla="*/ 277 w 445"/>
                <a:gd name="T27" fmla="*/ 1084 h 1220"/>
                <a:gd name="T28" fmla="*/ 246 w 445"/>
                <a:gd name="T29" fmla="*/ 856 h 1220"/>
                <a:gd name="T30" fmla="*/ 222 w 445"/>
                <a:gd name="T31" fmla="*/ 717 h 1220"/>
                <a:gd name="T32" fmla="*/ 189 w 445"/>
                <a:gd name="T33" fmla="*/ 584 h 1220"/>
                <a:gd name="T34" fmla="*/ 151 w 445"/>
                <a:gd name="T35" fmla="*/ 489 h 1220"/>
                <a:gd name="T36" fmla="*/ 101 w 445"/>
                <a:gd name="T37" fmla="*/ 350 h 1220"/>
                <a:gd name="T38" fmla="*/ 72 w 445"/>
                <a:gd name="T39" fmla="*/ 249 h 1220"/>
                <a:gd name="T40" fmla="*/ 44 w 445"/>
                <a:gd name="T41" fmla="*/ 134 h 1220"/>
                <a:gd name="T42" fmla="*/ 0 w 445"/>
                <a:gd name="T43" fmla="*/ 106 h 1220"/>
                <a:gd name="T44" fmla="*/ 22 w 445"/>
                <a:gd name="T45" fmla="*/ 10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1220">
                  <a:moveTo>
                    <a:pt x="22" y="10"/>
                  </a:moveTo>
                  <a:lnTo>
                    <a:pt x="50" y="0"/>
                  </a:lnTo>
                  <a:lnTo>
                    <a:pt x="110" y="42"/>
                  </a:lnTo>
                  <a:lnTo>
                    <a:pt x="110" y="114"/>
                  </a:lnTo>
                  <a:lnTo>
                    <a:pt x="161" y="182"/>
                  </a:lnTo>
                  <a:lnTo>
                    <a:pt x="211" y="256"/>
                  </a:lnTo>
                  <a:lnTo>
                    <a:pt x="263" y="351"/>
                  </a:lnTo>
                  <a:lnTo>
                    <a:pt x="304" y="441"/>
                  </a:lnTo>
                  <a:lnTo>
                    <a:pt x="347" y="570"/>
                  </a:lnTo>
                  <a:lnTo>
                    <a:pt x="382" y="683"/>
                  </a:lnTo>
                  <a:lnTo>
                    <a:pt x="426" y="910"/>
                  </a:lnTo>
                  <a:lnTo>
                    <a:pt x="445" y="1051"/>
                  </a:lnTo>
                  <a:lnTo>
                    <a:pt x="388" y="1220"/>
                  </a:lnTo>
                  <a:lnTo>
                    <a:pt x="277" y="1084"/>
                  </a:lnTo>
                  <a:lnTo>
                    <a:pt x="246" y="856"/>
                  </a:lnTo>
                  <a:lnTo>
                    <a:pt x="222" y="717"/>
                  </a:lnTo>
                  <a:lnTo>
                    <a:pt x="189" y="584"/>
                  </a:lnTo>
                  <a:lnTo>
                    <a:pt x="151" y="489"/>
                  </a:lnTo>
                  <a:lnTo>
                    <a:pt x="101" y="350"/>
                  </a:lnTo>
                  <a:lnTo>
                    <a:pt x="72" y="249"/>
                  </a:lnTo>
                  <a:lnTo>
                    <a:pt x="44" y="134"/>
                  </a:lnTo>
                  <a:lnTo>
                    <a:pt x="0" y="106"/>
                  </a:lnTo>
                  <a:lnTo>
                    <a:pt x="22" y="10"/>
                  </a:lnTo>
                  <a:close/>
                </a:path>
              </a:pathLst>
            </a:custGeom>
            <a:solidFill>
              <a:srgbClr val="FF0000"/>
            </a:solidFill>
            <a:ln w="9525">
              <a:solidFill>
                <a:srgbClr val="000000"/>
              </a:solidFill>
              <a:prstDash val="solid"/>
              <a:round/>
              <a:headEnd/>
              <a:tailEnd/>
            </a:ln>
          </p:spPr>
          <p:txBody>
            <a:bodyPr/>
            <a:lstStyle/>
            <a:p>
              <a:endParaRPr lang="es-MX"/>
            </a:p>
          </p:txBody>
        </p:sp>
      </p:grpSp>
      <p:sp>
        <p:nvSpPr>
          <p:cNvPr id="415799" name="AutoShape 55"/>
          <p:cNvSpPr>
            <a:spLocks noChangeArrowheads="1"/>
          </p:cNvSpPr>
          <p:nvPr/>
        </p:nvSpPr>
        <p:spPr bwMode="auto">
          <a:xfrm>
            <a:off x="400050" y="800100"/>
            <a:ext cx="7258050" cy="533400"/>
          </a:xfrm>
          <a:prstGeom prst="octagon">
            <a:avLst>
              <a:gd name="adj" fmla="val 29231"/>
            </a:avLst>
          </a:prstGeom>
          <a:solidFill>
            <a:schemeClr val="accent1"/>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en-US" sz="2000" b="1" dirty="0">
                <a:solidFill>
                  <a:schemeClr val="bg1"/>
                </a:solidFill>
                <a:latin typeface="Arial" charset="0"/>
              </a:rPr>
              <a:t>La </a:t>
            </a:r>
            <a:r>
              <a:rPr lang="en-US" sz="2000" b="1" dirty="0" err="1">
                <a:solidFill>
                  <a:schemeClr val="bg1"/>
                </a:solidFill>
                <a:latin typeface="Arial" charset="0"/>
              </a:rPr>
              <a:t>siguiente</a:t>
            </a:r>
            <a:r>
              <a:rPr lang="en-US" sz="2000" b="1" dirty="0">
                <a:solidFill>
                  <a:schemeClr val="bg1"/>
                </a:solidFill>
                <a:latin typeface="Arial" charset="0"/>
              </a:rPr>
              <a:t> </a:t>
            </a:r>
            <a:r>
              <a:rPr lang="en-US" sz="2000" b="1" dirty="0" err="1">
                <a:solidFill>
                  <a:schemeClr val="bg1"/>
                </a:solidFill>
                <a:latin typeface="Arial" charset="0"/>
              </a:rPr>
              <a:t>tarea</a:t>
            </a:r>
            <a:r>
              <a:rPr lang="en-US" sz="2000" b="1" dirty="0">
                <a:solidFill>
                  <a:schemeClr val="bg1"/>
                </a:solidFill>
                <a:latin typeface="Arial" charset="0"/>
              </a:rPr>
              <a:t> en el </a:t>
            </a:r>
            <a:r>
              <a:rPr lang="en-US" sz="2000" b="1" dirty="0" err="1">
                <a:solidFill>
                  <a:schemeClr val="bg1"/>
                </a:solidFill>
                <a:latin typeface="Arial" charset="0"/>
              </a:rPr>
              <a:t>establecimiento</a:t>
            </a:r>
            <a:r>
              <a:rPr lang="en-US" sz="2000" b="1" dirty="0">
                <a:solidFill>
                  <a:schemeClr val="bg1"/>
                </a:solidFill>
                <a:latin typeface="Arial" charset="0"/>
              </a:rPr>
              <a:t> de la </a:t>
            </a:r>
            <a:r>
              <a:rPr lang="en-US" sz="2000" b="1" dirty="0" err="1">
                <a:solidFill>
                  <a:schemeClr val="bg1"/>
                </a:solidFill>
                <a:latin typeface="Arial" charset="0"/>
              </a:rPr>
              <a:t>dirección</a:t>
            </a:r>
            <a:endParaRPr lang="en-US" sz="2700" b="1" dirty="0">
              <a:solidFill>
                <a:schemeClr val="bg1"/>
              </a:solidFill>
              <a:latin typeface="Arial" charset="0"/>
            </a:endParaRPr>
          </a:p>
        </p:txBody>
      </p:sp>
    </p:spTree>
    <p:extLst>
      <p:ext uri="{BB962C8B-B14F-4D97-AF65-F5344CB8AC3E}">
        <p14:creationId xmlns:p14="http://schemas.microsoft.com/office/powerpoint/2010/main" val="228543050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s-ES"/>
              <a:t>Se requieren dos tipos de objetivos </a:t>
            </a:r>
          </a:p>
        </p:txBody>
      </p:sp>
      <p:sp>
        <p:nvSpPr>
          <p:cNvPr id="417795" name="Rectangle 3"/>
          <p:cNvSpPr>
            <a:spLocks noGrp="1" noChangeArrowheads="1"/>
          </p:cNvSpPr>
          <p:nvPr>
            <p:ph type="body" sz="half" idx="1"/>
          </p:nvPr>
        </p:nvSpPr>
        <p:spPr>
          <a:xfrm>
            <a:off x="361950" y="3892550"/>
            <a:ext cx="4208463" cy="269875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1"/>
          <a:lstStyle/>
          <a:p>
            <a:pPr marL="0" indent="0" algn="ctr">
              <a:buFontTx/>
              <a:buNone/>
            </a:pPr>
            <a:r>
              <a:rPr lang="es-ES" sz="3000"/>
              <a:t>Resultados que mejoren el desempeño financiero de la empresa </a:t>
            </a:r>
          </a:p>
        </p:txBody>
      </p:sp>
      <p:sp>
        <p:nvSpPr>
          <p:cNvPr id="417796" name="Rectangle 4"/>
          <p:cNvSpPr>
            <a:spLocks noGrp="1" noChangeArrowheads="1"/>
          </p:cNvSpPr>
          <p:nvPr>
            <p:ph type="body" sz="half" idx="2"/>
          </p:nvPr>
        </p:nvSpPr>
        <p:spPr>
          <a:xfrm>
            <a:off x="4646613" y="3765550"/>
            <a:ext cx="4208462" cy="2700338"/>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1"/>
          <a:lstStyle/>
          <a:p>
            <a:pPr marL="0" indent="0" algn="ctr">
              <a:buFontTx/>
              <a:buNone/>
            </a:pPr>
            <a:r>
              <a:rPr lang="es-ES" sz="3000"/>
              <a:t>Resultados que fortalezcan la competitividad y posición en el mercado a largo plazo de la firma  </a:t>
            </a:r>
          </a:p>
        </p:txBody>
      </p:sp>
      <p:sp>
        <p:nvSpPr>
          <p:cNvPr id="417797" name="AutoShape 5"/>
          <p:cNvSpPr>
            <a:spLocks noChangeArrowheads="1"/>
          </p:cNvSpPr>
          <p:nvPr/>
        </p:nvSpPr>
        <p:spPr bwMode="auto">
          <a:xfrm>
            <a:off x="501650" y="3168650"/>
            <a:ext cx="3683000" cy="596900"/>
          </a:xfrm>
          <a:prstGeom prst="roundRect">
            <a:avLst>
              <a:gd name="adj" fmla="val 12431"/>
            </a:avLst>
          </a:prstGeom>
          <a:solidFill>
            <a:schemeClr val="accent1"/>
          </a:solidFill>
          <a:ln w="127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1" hangingPunct="1"/>
            <a:r>
              <a:rPr lang="en-US" sz="2800">
                <a:solidFill>
                  <a:schemeClr val="bg1"/>
                </a:solidFill>
                <a:latin typeface="Arial" charset="0"/>
              </a:rPr>
              <a:t>Objetivos financieros</a:t>
            </a:r>
            <a:endParaRPr lang="en-US" sz="3200">
              <a:solidFill>
                <a:schemeClr val="bg1"/>
              </a:solidFill>
              <a:latin typeface="Arial" charset="0"/>
            </a:endParaRPr>
          </a:p>
        </p:txBody>
      </p:sp>
      <p:sp>
        <p:nvSpPr>
          <p:cNvPr id="417798" name="AutoShape 6"/>
          <p:cNvSpPr>
            <a:spLocks noChangeArrowheads="1"/>
          </p:cNvSpPr>
          <p:nvPr/>
        </p:nvSpPr>
        <p:spPr bwMode="auto">
          <a:xfrm>
            <a:off x="4768850" y="3168650"/>
            <a:ext cx="3930650" cy="596900"/>
          </a:xfrm>
          <a:prstGeom prst="roundRect">
            <a:avLst>
              <a:gd name="adj" fmla="val 12431"/>
            </a:avLst>
          </a:prstGeom>
          <a:solidFill>
            <a:schemeClr val="accent1"/>
          </a:solidFill>
          <a:ln w="127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1" hangingPunct="1"/>
            <a:r>
              <a:rPr lang="en-US" sz="2800">
                <a:solidFill>
                  <a:schemeClr val="bg1"/>
                </a:solidFill>
                <a:latin typeface="Arial" charset="0"/>
              </a:rPr>
              <a:t>Objetivos estratégicos</a:t>
            </a:r>
            <a:endParaRPr lang="en-US" sz="3200">
              <a:solidFill>
                <a:schemeClr val="bg1"/>
              </a:solidFill>
              <a:latin typeface="Arial" charset="0"/>
            </a:endParaRPr>
          </a:p>
        </p:txBody>
      </p:sp>
      <p:grpSp>
        <p:nvGrpSpPr>
          <p:cNvPr id="417799" name="Group 7"/>
          <p:cNvGrpSpPr>
            <a:grpSpLocks/>
          </p:cNvGrpSpPr>
          <p:nvPr/>
        </p:nvGrpSpPr>
        <p:grpSpPr bwMode="auto">
          <a:xfrm>
            <a:off x="457200" y="1304925"/>
            <a:ext cx="1858963" cy="1701800"/>
            <a:chOff x="680" y="2694"/>
            <a:chExt cx="1591" cy="1252"/>
          </a:xfrm>
        </p:grpSpPr>
        <p:grpSp>
          <p:nvGrpSpPr>
            <p:cNvPr id="417800" name="Group 8"/>
            <p:cNvGrpSpPr>
              <a:grpSpLocks/>
            </p:cNvGrpSpPr>
            <p:nvPr/>
          </p:nvGrpSpPr>
          <p:grpSpPr bwMode="auto">
            <a:xfrm>
              <a:off x="680" y="2694"/>
              <a:ext cx="1591" cy="1163"/>
              <a:chOff x="680" y="2694"/>
              <a:chExt cx="1591" cy="1163"/>
            </a:xfrm>
          </p:grpSpPr>
          <p:grpSp>
            <p:nvGrpSpPr>
              <p:cNvPr id="417801" name="Group 9"/>
              <p:cNvGrpSpPr>
                <a:grpSpLocks/>
              </p:cNvGrpSpPr>
              <p:nvPr/>
            </p:nvGrpSpPr>
            <p:grpSpPr bwMode="auto">
              <a:xfrm>
                <a:off x="1456" y="2694"/>
                <a:ext cx="815" cy="801"/>
                <a:chOff x="1456" y="2694"/>
                <a:chExt cx="815" cy="801"/>
              </a:xfrm>
            </p:grpSpPr>
            <p:grpSp>
              <p:nvGrpSpPr>
                <p:cNvPr id="417802" name="Group 10"/>
                <p:cNvGrpSpPr>
                  <a:grpSpLocks/>
                </p:cNvGrpSpPr>
                <p:nvPr/>
              </p:nvGrpSpPr>
              <p:grpSpPr bwMode="auto">
                <a:xfrm>
                  <a:off x="1456" y="2694"/>
                  <a:ext cx="815" cy="801"/>
                  <a:chOff x="1456" y="2694"/>
                  <a:chExt cx="815" cy="801"/>
                </a:xfrm>
              </p:grpSpPr>
              <p:grpSp>
                <p:nvGrpSpPr>
                  <p:cNvPr id="417803" name="Group 11"/>
                  <p:cNvGrpSpPr>
                    <a:grpSpLocks/>
                  </p:cNvGrpSpPr>
                  <p:nvPr/>
                </p:nvGrpSpPr>
                <p:grpSpPr bwMode="auto">
                  <a:xfrm>
                    <a:off x="1456" y="2694"/>
                    <a:ext cx="803" cy="801"/>
                    <a:chOff x="1456" y="2694"/>
                    <a:chExt cx="803" cy="801"/>
                  </a:xfrm>
                </p:grpSpPr>
                <p:grpSp>
                  <p:nvGrpSpPr>
                    <p:cNvPr id="417804" name="Group 12"/>
                    <p:cNvGrpSpPr>
                      <a:grpSpLocks/>
                    </p:cNvGrpSpPr>
                    <p:nvPr/>
                  </p:nvGrpSpPr>
                  <p:grpSpPr bwMode="auto">
                    <a:xfrm>
                      <a:off x="1456" y="2694"/>
                      <a:ext cx="803" cy="801"/>
                      <a:chOff x="1456" y="2694"/>
                      <a:chExt cx="803" cy="801"/>
                    </a:xfrm>
                  </p:grpSpPr>
                  <p:sp>
                    <p:nvSpPr>
                      <p:cNvPr id="417805" name="Freeform 13"/>
                      <p:cNvSpPr>
                        <a:spLocks/>
                      </p:cNvSpPr>
                      <p:nvPr/>
                    </p:nvSpPr>
                    <p:spPr bwMode="auto">
                      <a:xfrm>
                        <a:off x="1456" y="2694"/>
                        <a:ext cx="803" cy="801"/>
                      </a:xfrm>
                      <a:custGeom>
                        <a:avLst/>
                        <a:gdLst>
                          <a:gd name="T0" fmla="*/ 0 w 1606"/>
                          <a:gd name="T1" fmla="*/ 1339 h 1603"/>
                          <a:gd name="T2" fmla="*/ 156 w 1606"/>
                          <a:gd name="T3" fmla="*/ 1165 h 1603"/>
                          <a:gd name="T4" fmla="*/ 264 w 1606"/>
                          <a:gd name="T5" fmla="*/ 1061 h 1603"/>
                          <a:gd name="T6" fmla="*/ 334 w 1606"/>
                          <a:gd name="T7" fmla="*/ 986 h 1603"/>
                          <a:gd name="T8" fmla="*/ 340 w 1606"/>
                          <a:gd name="T9" fmla="*/ 895 h 1603"/>
                          <a:gd name="T10" fmla="*/ 307 w 1606"/>
                          <a:gd name="T11" fmla="*/ 819 h 1603"/>
                          <a:gd name="T12" fmla="*/ 259 w 1606"/>
                          <a:gd name="T13" fmla="*/ 753 h 1603"/>
                          <a:gd name="T14" fmla="*/ 237 w 1606"/>
                          <a:gd name="T15" fmla="*/ 692 h 1603"/>
                          <a:gd name="T16" fmla="*/ 212 w 1606"/>
                          <a:gd name="T17" fmla="*/ 646 h 1603"/>
                          <a:gd name="T18" fmla="*/ 189 w 1606"/>
                          <a:gd name="T19" fmla="*/ 540 h 1603"/>
                          <a:gd name="T20" fmla="*/ 192 w 1606"/>
                          <a:gd name="T21" fmla="*/ 473 h 1603"/>
                          <a:gd name="T22" fmla="*/ 203 w 1606"/>
                          <a:gd name="T23" fmla="*/ 378 h 1603"/>
                          <a:gd name="T24" fmla="*/ 234 w 1606"/>
                          <a:gd name="T25" fmla="*/ 296 h 1603"/>
                          <a:gd name="T26" fmla="*/ 286 w 1606"/>
                          <a:gd name="T27" fmla="*/ 211 h 1603"/>
                          <a:gd name="T28" fmla="*/ 340 w 1606"/>
                          <a:gd name="T29" fmla="*/ 161 h 1603"/>
                          <a:gd name="T30" fmla="*/ 422 w 1606"/>
                          <a:gd name="T31" fmla="*/ 95 h 1603"/>
                          <a:gd name="T32" fmla="*/ 539 w 1606"/>
                          <a:gd name="T33" fmla="*/ 47 h 1603"/>
                          <a:gd name="T34" fmla="*/ 643 w 1606"/>
                          <a:gd name="T35" fmla="*/ 22 h 1603"/>
                          <a:gd name="T36" fmla="*/ 767 w 1606"/>
                          <a:gd name="T37" fmla="*/ 1 h 1603"/>
                          <a:gd name="T38" fmla="*/ 892 w 1606"/>
                          <a:gd name="T39" fmla="*/ 0 h 1603"/>
                          <a:gd name="T40" fmla="*/ 992 w 1606"/>
                          <a:gd name="T41" fmla="*/ 9 h 1603"/>
                          <a:gd name="T42" fmla="*/ 1117 w 1606"/>
                          <a:gd name="T43" fmla="*/ 34 h 1603"/>
                          <a:gd name="T44" fmla="*/ 1233 w 1606"/>
                          <a:gd name="T45" fmla="*/ 70 h 1603"/>
                          <a:gd name="T46" fmla="*/ 1317 w 1606"/>
                          <a:gd name="T47" fmla="*/ 109 h 1603"/>
                          <a:gd name="T48" fmla="*/ 1416 w 1606"/>
                          <a:gd name="T49" fmla="*/ 178 h 1603"/>
                          <a:gd name="T50" fmla="*/ 1497 w 1606"/>
                          <a:gd name="T51" fmla="*/ 266 h 1603"/>
                          <a:gd name="T52" fmla="*/ 1551 w 1606"/>
                          <a:gd name="T53" fmla="*/ 357 h 1603"/>
                          <a:gd name="T54" fmla="*/ 1587 w 1606"/>
                          <a:gd name="T55" fmla="*/ 422 h 1603"/>
                          <a:gd name="T56" fmla="*/ 1606 w 1606"/>
                          <a:gd name="T57" fmla="*/ 537 h 1603"/>
                          <a:gd name="T58" fmla="*/ 1601 w 1606"/>
                          <a:gd name="T59" fmla="*/ 657 h 1603"/>
                          <a:gd name="T60" fmla="*/ 1588 w 1606"/>
                          <a:gd name="T61" fmla="*/ 748 h 1603"/>
                          <a:gd name="T62" fmla="*/ 1551 w 1606"/>
                          <a:gd name="T63" fmla="*/ 868 h 1603"/>
                          <a:gd name="T64" fmla="*/ 1503 w 1606"/>
                          <a:gd name="T65" fmla="*/ 989 h 1603"/>
                          <a:gd name="T66" fmla="*/ 1445 w 1606"/>
                          <a:gd name="T67" fmla="*/ 1080 h 1603"/>
                          <a:gd name="T68" fmla="*/ 1365 w 1606"/>
                          <a:gd name="T69" fmla="*/ 1179 h 1603"/>
                          <a:gd name="T70" fmla="*/ 1270 w 1606"/>
                          <a:gd name="T71" fmla="*/ 1240 h 1603"/>
                          <a:gd name="T72" fmla="*/ 1176 w 1606"/>
                          <a:gd name="T73" fmla="*/ 1271 h 1603"/>
                          <a:gd name="T74" fmla="*/ 1072 w 1606"/>
                          <a:gd name="T75" fmla="*/ 1290 h 1603"/>
                          <a:gd name="T76" fmla="*/ 979 w 1606"/>
                          <a:gd name="T77" fmla="*/ 1289 h 1603"/>
                          <a:gd name="T78" fmla="*/ 903 w 1606"/>
                          <a:gd name="T79" fmla="*/ 1265 h 1603"/>
                          <a:gd name="T80" fmla="*/ 837 w 1606"/>
                          <a:gd name="T81" fmla="*/ 1233 h 1603"/>
                          <a:gd name="T82" fmla="*/ 806 w 1606"/>
                          <a:gd name="T83" fmla="*/ 1222 h 1603"/>
                          <a:gd name="T84" fmla="*/ 833 w 1606"/>
                          <a:gd name="T85" fmla="*/ 1285 h 1603"/>
                          <a:gd name="T86" fmla="*/ 881 w 1606"/>
                          <a:gd name="T87" fmla="*/ 1345 h 1603"/>
                          <a:gd name="T88" fmla="*/ 903 w 1606"/>
                          <a:gd name="T89" fmla="*/ 1432 h 1603"/>
                          <a:gd name="T90" fmla="*/ 903 w 1606"/>
                          <a:gd name="T91" fmla="*/ 1603 h 1603"/>
                          <a:gd name="T92" fmla="*/ 696 w 1606"/>
                          <a:gd name="T93" fmla="*/ 1589 h 1603"/>
                          <a:gd name="T94" fmla="*/ 491 w 1606"/>
                          <a:gd name="T95" fmla="*/ 1517 h 1603"/>
                          <a:gd name="T96" fmla="*/ 340 w 1606"/>
                          <a:gd name="T97" fmla="*/ 1436 h 1603"/>
                          <a:gd name="T98" fmla="*/ 0 w 1606"/>
                          <a:gd name="T99" fmla="*/ 1339 h 1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06" h="1603">
                            <a:moveTo>
                              <a:pt x="0" y="1339"/>
                            </a:moveTo>
                            <a:lnTo>
                              <a:pt x="156" y="1165"/>
                            </a:lnTo>
                            <a:lnTo>
                              <a:pt x="264" y="1061"/>
                            </a:lnTo>
                            <a:lnTo>
                              <a:pt x="334" y="986"/>
                            </a:lnTo>
                            <a:lnTo>
                              <a:pt x="340" y="895"/>
                            </a:lnTo>
                            <a:lnTo>
                              <a:pt x="307" y="819"/>
                            </a:lnTo>
                            <a:lnTo>
                              <a:pt x="259" y="753"/>
                            </a:lnTo>
                            <a:lnTo>
                              <a:pt x="237" y="692"/>
                            </a:lnTo>
                            <a:lnTo>
                              <a:pt x="212" y="646"/>
                            </a:lnTo>
                            <a:lnTo>
                              <a:pt x="189" y="540"/>
                            </a:lnTo>
                            <a:lnTo>
                              <a:pt x="192" y="473"/>
                            </a:lnTo>
                            <a:lnTo>
                              <a:pt x="203" y="378"/>
                            </a:lnTo>
                            <a:lnTo>
                              <a:pt x="234" y="296"/>
                            </a:lnTo>
                            <a:lnTo>
                              <a:pt x="286" y="211"/>
                            </a:lnTo>
                            <a:lnTo>
                              <a:pt x="340" y="161"/>
                            </a:lnTo>
                            <a:lnTo>
                              <a:pt x="422" y="95"/>
                            </a:lnTo>
                            <a:lnTo>
                              <a:pt x="539" y="47"/>
                            </a:lnTo>
                            <a:lnTo>
                              <a:pt x="643" y="22"/>
                            </a:lnTo>
                            <a:lnTo>
                              <a:pt x="767" y="1"/>
                            </a:lnTo>
                            <a:lnTo>
                              <a:pt x="892" y="0"/>
                            </a:lnTo>
                            <a:lnTo>
                              <a:pt x="992" y="9"/>
                            </a:lnTo>
                            <a:lnTo>
                              <a:pt x="1117" y="34"/>
                            </a:lnTo>
                            <a:lnTo>
                              <a:pt x="1233" y="70"/>
                            </a:lnTo>
                            <a:lnTo>
                              <a:pt x="1317" y="109"/>
                            </a:lnTo>
                            <a:lnTo>
                              <a:pt x="1416" y="178"/>
                            </a:lnTo>
                            <a:lnTo>
                              <a:pt x="1497" y="266"/>
                            </a:lnTo>
                            <a:lnTo>
                              <a:pt x="1551" y="357"/>
                            </a:lnTo>
                            <a:lnTo>
                              <a:pt x="1587" y="422"/>
                            </a:lnTo>
                            <a:lnTo>
                              <a:pt x="1606" y="537"/>
                            </a:lnTo>
                            <a:lnTo>
                              <a:pt x="1601" y="657"/>
                            </a:lnTo>
                            <a:lnTo>
                              <a:pt x="1588" y="748"/>
                            </a:lnTo>
                            <a:lnTo>
                              <a:pt x="1551" y="868"/>
                            </a:lnTo>
                            <a:lnTo>
                              <a:pt x="1503" y="989"/>
                            </a:lnTo>
                            <a:lnTo>
                              <a:pt x="1445" y="1080"/>
                            </a:lnTo>
                            <a:lnTo>
                              <a:pt x="1365" y="1179"/>
                            </a:lnTo>
                            <a:lnTo>
                              <a:pt x="1270" y="1240"/>
                            </a:lnTo>
                            <a:lnTo>
                              <a:pt x="1176" y="1271"/>
                            </a:lnTo>
                            <a:lnTo>
                              <a:pt x="1072" y="1290"/>
                            </a:lnTo>
                            <a:lnTo>
                              <a:pt x="979" y="1289"/>
                            </a:lnTo>
                            <a:lnTo>
                              <a:pt x="903" y="1265"/>
                            </a:lnTo>
                            <a:lnTo>
                              <a:pt x="837" y="1233"/>
                            </a:lnTo>
                            <a:lnTo>
                              <a:pt x="806" y="1222"/>
                            </a:lnTo>
                            <a:lnTo>
                              <a:pt x="833" y="1285"/>
                            </a:lnTo>
                            <a:lnTo>
                              <a:pt x="881" y="1345"/>
                            </a:lnTo>
                            <a:lnTo>
                              <a:pt x="903" y="1432"/>
                            </a:lnTo>
                            <a:lnTo>
                              <a:pt x="903" y="1603"/>
                            </a:lnTo>
                            <a:lnTo>
                              <a:pt x="696" y="1589"/>
                            </a:lnTo>
                            <a:lnTo>
                              <a:pt x="491" y="1517"/>
                            </a:lnTo>
                            <a:lnTo>
                              <a:pt x="340" y="1436"/>
                            </a:lnTo>
                            <a:lnTo>
                              <a:pt x="0" y="1339"/>
                            </a:lnTo>
                            <a:close/>
                          </a:path>
                        </a:pathLst>
                      </a:custGeom>
                      <a:solidFill>
                        <a:srgbClr val="E0A080"/>
                      </a:solidFill>
                      <a:ln w="7938">
                        <a:solidFill>
                          <a:srgbClr val="000000"/>
                        </a:solidFill>
                        <a:prstDash val="solid"/>
                        <a:round/>
                        <a:headEnd/>
                        <a:tailEnd/>
                      </a:ln>
                    </p:spPr>
                    <p:txBody>
                      <a:bodyPr/>
                      <a:lstStyle/>
                      <a:p>
                        <a:endParaRPr lang="es-MX"/>
                      </a:p>
                    </p:txBody>
                  </p:sp>
                  <p:sp>
                    <p:nvSpPr>
                      <p:cNvPr id="417806" name="Freeform 14"/>
                      <p:cNvSpPr>
                        <a:spLocks/>
                      </p:cNvSpPr>
                      <p:nvPr/>
                    </p:nvSpPr>
                    <p:spPr bwMode="auto">
                      <a:xfrm>
                        <a:off x="1901" y="2991"/>
                        <a:ext cx="48" cy="135"/>
                      </a:xfrm>
                      <a:custGeom>
                        <a:avLst/>
                        <a:gdLst>
                          <a:gd name="T0" fmla="*/ 96 w 96"/>
                          <a:gd name="T1" fmla="*/ 270 h 270"/>
                          <a:gd name="T2" fmla="*/ 52 w 96"/>
                          <a:gd name="T3" fmla="*/ 258 h 270"/>
                          <a:gd name="T4" fmla="*/ 28 w 96"/>
                          <a:gd name="T5" fmla="*/ 235 h 270"/>
                          <a:gd name="T6" fmla="*/ 9 w 96"/>
                          <a:gd name="T7" fmla="*/ 196 h 270"/>
                          <a:gd name="T8" fmla="*/ 0 w 96"/>
                          <a:gd name="T9" fmla="*/ 148 h 270"/>
                          <a:gd name="T10" fmla="*/ 5 w 96"/>
                          <a:gd name="T11" fmla="*/ 93 h 270"/>
                          <a:gd name="T12" fmla="*/ 18 w 96"/>
                          <a:gd name="T13" fmla="*/ 59 h 270"/>
                          <a:gd name="T14" fmla="*/ 44 w 96"/>
                          <a:gd name="T15" fmla="*/ 23 h 270"/>
                          <a:gd name="T16" fmla="*/ 73 w 96"/>
                          <a:gd name="T17"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70">
                            <a:moveTo>
                              <a:pt x="96" y="270"/>
                            </a:moveTo>
                            <a:lnTo>
                              <a:pt x="52" y="258"/>
                            </a:lnTo>
                            <a:lnTo>
                              <a:pt x="28" y="235"/>
                            </a:lnTo>
                            <a:lnTo>
                              <a:pt x="9" y="196"/>
                            </a:lnTo>
                            <a:lnTo>
                              <a:pt x="0" y="148"/>
                            </a:lnTo>
                            <a:lnTo>
                              <a:pt x="5" y="93"/>
                            </a:lnTo>
                            <a:lnTo>
                              <a:pt x="18" y="59"/>
                            </a:lnTo>
                            <a:lnTo>
                              <a:pt x="44" y="23"/>
                            </a:lnTo>
                            <a:lnTo>
                              <a:pt x="73"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MX"/>
                      </a:p>
                    </p:txBody>
                  </p:sp>
                </p:grpSp>
                <p:grpSp>
                  <p:nvGrpSpPr>
                    <p:cNvPr id="417807" name="Group 15"/>
                    <p:cNvGrpSpPr>
                      <a:grpSpLocks/>
                    </p:cNvGrpSpPr>
                    <p:nvPr/>
                  </p:nvGrpSpPr>
                  <p:grpSpPr bwMode="auto">
                    <a:xfrm>
                      <a:off x="1484" y="2695"/>
                      <a:ext cx="702" cy="513"/>
                      <a:chOff x="1484" y="2695"/>
                      <a:chExt cx="702" cy="513"/>
                    </a:xfrm>
                  </p:grpSpPr>
                  <p:grpSp>
                    <p:nvGrpSpPr>
                      <p:cNvPr id="417808" name="Group 16"/>
                      <p:cNvGrpSpPr>
                        <a:grpSpLocks/>
                      </p:cNvGrpSpPr>
                      <p:nvPr/>
                    </p:nvGrpSpPr>
                    <p:grpSpPr bwMode="auto">
                      <a:xfrm>
                        <a:off x="1657" y="2695"/>
                        <a:ext cx="460" cy="148"/>
                        <a:chOff x="1657" y="2695"/>
                        <a:chExt cx="460" cy="148"/>
                      </a:xfrm>
                    </p:grpSpPr>
                    <p:sp>
                      <p:nvSpPr>
                        <p:cNvPr id="417809" name="Freeform 17"/>
                        <p:cNvSpPr>
                          <a:spLocks/>
                        </p:cNvSpPr>
                        <p:nvPr/>
                      </p:nvSpPr>
                      <p:spPr bwMode="auto">
                        <a:xfrm>
                          <a:off x="1690" y="2717"/>
                          <a:ext cx="427" cy="126"/>
                        </a:xfrm>
                        <a:custGeom>
                          <a:avLst/>
                          <a:gdLst>
                            <a:gd name="T0" fmla="*/ 0 w 856"/>
                            <a:gd name="T1" fmla="*/ 253 h 253"/>
                            <a:gd name="T2" fmla="*/ 72 w 856"/>
                            <a:gd name="T3" fmla="*/ 171 h 253"/>
                            <a:gd name="T4" fmla="*/ 157 w 856"/>
                            <a:gd name="T5" fmla="*/ 113 h 253"/>
                            <a:gd name="T6" fmla="*/ 255 w 856"/>
                            <a:gd name="T7" fmla="*/ 62 h 253"/>
                            <a:gd name="T8" fmla="*/ 358 w 856"/>
                            <a:gd name="T9" fmla="*/ 29 h 253"/>
                            <a:gd name="T10" fmla="*/ 476 w 856"/>
                            <a:gd name="T11" fmla="*/ 11 h 253"/>
                            <a:gd name="T12" fmla="*/ 620 w 856"/>
                            <a:gd name="T13" fmla="*/ 0 h 253"/>
                            <a:gd name="T14" fmla="*/ 724 w 856"/>
                            <a:gd name="T15" fmla="*/ 16 h 253"/>
                            <a:gd name="T16" fmla="*/ 856 w 856"/>
                            <a:gd name="T17" fmla="*/ 5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6" h="253">
                              <a:moveTo>
                                <a:pt x="0" y="253"/>
                              </a:moveTo>
                              <a:lnTo>
                                <a:pt x="72" y="171"/>
                              </a:lnTo>
                              <a:lnTo>
                                <a:pt x="157" y="113"/>
                              </a:lnTo>
                              <a:lnTo>
                                <a:pt x="255" y="62"/>
                              </a:lnTo>
                              <a:lnTo>
                                <a:pt x="358" y="29"/>
                              </a:lnTo>
                              <a:lnTo>
                                <a:pt x="476" y="11"/>
                              </a:lnTo>
                              <a:lnTo>
                                <a:pt x="620" y="0"/>
                              </a:lnTo>
                              <a:lnTo>
                                <a:pt x="724" y="16"/>
                              </a:lnTo>
                              <a:lnTo>
                                <a:pt x="856" y="55"/>
                              </a:lnTo>
                            </a:path>
                          </a:pathLst>
                        </a:custGeom>
                        <a:noFill/>
                        <a:ln w="7938">
                          <a:solidFill>
                            <a:srgbClr val="804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417810" name="Freeform 18"/>
                        <p:cNvSpPr>
                          <a:spLocks/>
                        </p:cNvSpPr>
                        <p:nvPr/>
                      </p:nvSpPr>
                      <p:spPr bwMode="auto">
                        <a:xfrm>
                          <a:off x="1657" y="2695"/>
                          <a:ext cx="432" cy="139"/>
                        </a:xfrm>
                        <a:custGeom>
                          <a:avLst/>
                          <a:gdLst>
                            <a:gd name="T0" fmla="*/ 0 w 865"/>
                            <a:gd name="T1" fmla="*/ 277 h 277"/>
                            <a:gd name="T2" fmla="*/ 46 w 865"/>
                            <a:gd name="T3" fmla="*/ 199 h 277"/>
                            <a:gd name="T4" fmla="*/ 99 w 865"/>
                            <a:gd name="T5" fmla="*/ 136 h 277"/>
                            <a:gd name="T6" fmla="*/ 165 w 865"/>
                            <a:gd name="T7" fmla="*/ 81 h 277"/>
                            <a:gd name="T8" fmla="*/ 254 w 865"/>
                            <a:gd name="T9" fmla="*/ 33 h 277"/>
                            <a:gd name="T10" fmla="*/ 380 w 865"/>
                            <a:gd name="T11" fmla="*/ 5 h 277"/>
                            <a:gd name="T12" fmla="*/ 502 w 865"/>
                            <a:gd name="T13" fmla="*/ 0 h 277"/>
                            <a:gd name="T14" fmla="*/ 634 w 865"/>
                            <a:gd name="T15" fmla="*/ 13 h 277"/>
                            <a:gd name="T16" fmla="*/ 745 w 865"/>
                            <a:gd name="T17" fmla="*/ 37 h 277"/>
                            <a:gd name="T18" fmla="*/ 809 w 865"/>
                            <a:gd name="T19" fmla="*/ 60 h 277"/>
                            <a:gd name="T20" fmla="*/ 865 w 865"/>
                            <a:gd name="T21" fmla="*/ 8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5" h="277">
                              <a:moveTo>
                                <a:pt x="0" y="277"/>
                              </a:moveTo>
                              <a:lnTo>
                                <a:pt x="46" y="199"/>
                              </a:lnTo>
                              <a:lnTo>
                                <a:pt x="99" y="136"/>
                              </a:lnTo>
                              <a:lnTo>
                                <a:pt x="165" y="81"/>
                              </a:lnTo>
                              <a:lnTo>
                                <a:pt x="254" y="33"/>
                              </a:lnTo>
                              <a:lnTo>
                                <a:pt x="380" y="5"/>
                              </a:lnTo>
                              <a:lnTo>
                                <a:pt x="502" y="0"/>
                              </a:lnTo>
                              <a:lnTo>
                                <a:pt x="634" y="13"/>
                              </a:lnTo>
                              <a:lnTo>
                                <a:pt x="745" y="37"/>
                              </a:lnTo>
                              <a:lnTo>
                                <a:pt x="809" y="60"/>
                              </a:lnTo>
                              <a:lnTo>
                                <a:pt x="865" y="84"/>
                              </a:lnTo>
                            </a:path>
                          </a:pathLst>
                        </a:custGeom>
                        <a:noFill/>
                        <a:ln w="7938">
                          <a:solidFill>
                            <a:srgbClr val="804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MX"/>
                        </a:p>
                      </p:txBody>
                    </p:sp>
                  </p:grpSp>
                  <p:grpSp>
                    <p:nvGrpSpPr>
                      <p:cNvPr id="417811" name="Group 19"/>
                      <p:cNvGrpSpPr>
                        <a:grpSpLocks/>
                      </p:cNvGrpSpPr>
                      <p:nvPr/>
                    </p:nvGrpSpPr>
                    <p:grpSpPr bwMode="auto">
                      <a:xfrm>
                        <a:off x="1484" y="2787"/>
                        <a:ext cx="702" cy="421"/>
                        <a:chOff x="1484" y="2787"/>
                        <a:chExt cx="702" cy="421"/>
                      </a:xfrm>
                    </p:grpSpPr>
                    <p:grpSp>
                      <p:nvGrpSpPr>
                        <p:cNvPr id="417812" name="Group 20"/>
                        <p:cNvGrpSpPr>
                          <a:grpSpLocks/>
                        </p:cNvGrpSpPr>
                        <p:nvPr/>
                      </p:nvGrpSpPr>
                      <p:grpSpPr bwMode="auto">
                        <a:xfrm>
                          <a:off x="1484" y="2787"/>
                          <a:ext cx="250" cy="243"/>
                          <a:chOff x="1484" y="2787"/>
                          <a:chExt cx="250" cy="243"/>
                        </a:xfrm>
                      </p:grpSpPr>
                      <p:sp>
                        <p:nvSpPr>
                          <p:cNvPr id="417813" name="Freeform 21"/>
                          <p:cNvSpPr>
                            <a:spLocks/>
                          </p:cNvSpPr>
                          <p:nvPr/>
                        </p:nvSpPr>
                        <p:spPr bwMode="auto">
                          <a:xfrm>
                            <a:off x="1484" y="2787"/>
                            <a:ext cx="250" cy="243"/>
                          </a:xfrm>
                          <a:custGeom>
                            <a:avLst/>
                            <a:gdLst>
                              <a:gd name="T0" fmla="*/ 27 w 500"/>
                              <a:gd name="T1" fmla="*/ 398 h 486"/>
                              <a:gd name="T2" fmla="*/ 18 w 500"/>
                              <a:gd name="T3" fmla="*/ 210 h 486"/>
                              <a:gd name="T4" fmla="*/ 84 w 500"/>
                              <a:gd name="T5" fmla="*/ 91 h 486"/>
                              <a:gd name="T6" fmla="*/ 133 w 500"/>
                              <a:gd name="T7" fmla="*/ 23 h 486"/>
                              <a:gd name="T8" fmla="*/ 181 w 500"/>
                              <a:gd name="T9" fmla="*/ 0 h 486"/>
                              <a:gd name="T10" fmla="*/ 207 w 500"/>
                              <a:gd name="T11" fmla="*/ 43 h 486"/>
                              <a:gd name="T12" fmla="*/ 245 w 500"/>
                              <a:gd name="T13" fmla="*/ 25 h 486"/>
                              <a:gd name="T14" fmla="*/ 270 w 500"/>
                              <a:gd name="T15" fmla="*/ 69 h 486"/>
                              <a:gd name="T16" fmla="*/ 296 w 500"/>
                              <a:gd name="T17" fmla="*/ 97 h 486"/>
                              <a:gd name="T18" fmla="*/ 325 w 500"/>
                              <a:gd name="T19" fmla="*/ 124 h 486"/>
                              <a:gd name="T20" fmla="*/ 319 w 500"/>
                              <a:gd name="T21" fmla="*/ 164 h 486"/>
                              <a:gd name="T22" fmla="*/ 356 w 500"/>
                              <a:gd name="T23" fmla="*/ 139 h 486"/>
                              <a:gd name="T24" fmla="*/ 392 w 500"/>
                              <a:gd name="T25" fmla="*/ 162 h 486"/>
                              <a:gd name="T26" fmla="*/ 395 w 500"/>
                              <a:gd name="T27" fmla="*/ 196 h 486"/>
                              <a:gd name="T28" fmla="*/ 436 w 500"/>
                              <a:gd name="T29" fmla="*/ 200 h 486"/>
                              <a:gd name="T30" fmla="*/ 451 w 500"/>
                              <a:gd name="T31" fmla="*/ 239 h 486"/>
                              <a:gd name="T32" fmla="*/ 483 w 500"/>
                              <a:gd name="T33" fmla="*/ 276 h 486"/>
                              <a:gd name="T34" fmla="*/ 472 w 500"/>
                              <a:gd name="T35" fmla="*/ 357 h 486"/>
                              <a:gd name="T36" fmla="*/ 488 w 500"/>
                              <a:gd name="T37" fmla="*/ 411 h 486"/>
                              <a:gd name="T38" fmla="*/ 498 w 500"/>
                              <a:gd name="T39" fmla="*/ 459 h 486"/>
                              <a:gd name="T40" fmla="*/ 465 w 500"/>
                              <a:gd name="T41" fmla="*/ 486 h 486"/>
                              <a:gd name="T42" fmla="*/ 425 w 500"/>
                              <a:gd name="T43" fmla="*/ 480 h 486"/>
                              <a:gd name="T44" fmla="*/ 392 w 500"/>
                              <a:gd name="T45" fmla="*/ 444 h 486"/>
                              <a:gd name="T46" fmla="*/ 366 w 500"/>
                              <a:gd name="T47" fmla="*/ 439 h 486"/>
                              <a:gd name="T48" fmla="*/ 324 w 500"/>
                              <a:gd name="T49" fmla="*/ 429 h 486"/>
                              <a:gd name="T50" fmla="*/ 296 w 500"/>
                              <a:gd name="T51" fmla="*/ 422 h 486"/>
                              <a:gd name="T52" fmla="*/ 277 w 500"/>
                              <a:gd name="T53" fmla="*/ 413 h 486"/>
                              <a:gd name="T54" fmla="*/ 245 w 500"/>
                              <a:gd name="T55" fmla="*/ 407 h 486"/>
                              <a:gd name="T56" fmla="*/ 223 w 500"/>
                              <a:gd name="T57" fmla="*/ 375 h 486"/>
                              <a:gd name="T58" fmla="*/ 208 w 500"/>
                              <a:gd name="T59" fmla="*/ 408 h 486"/>
                              <a:gd name="T60" fmla="*/ 177 w 500"/>
                              <a:gd name="T61" fmla="*/ 419 h 486"/>
                              <a:gd name="T62" fmla="*/ 160 w 500"/>
                              <a:gd name="T63" fmla="*/ 429 h 486"/>
                              <a:gd name="T64" fmla="*/ 133 w 500"/>
                              <a:gd name="T65" fmla="*/ 46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0" h="486">
                                <a:moveTo>
                                  <a:pt x="93" y="461"/>
                                </a:moveTo>
                                <a:lnTo>
                                  <a:pt x="27" y="398"/>
                                </a:lnTo>
                                <a:lnTo>
                                  <a:pt x="0" y="316"/>
                                </a:lnTo>
                                <a:lnTo>
                                  <a:pt x="18" y="210"/>
                                </a:lnTo>
                                <a:lnTo>
                                  <a:pt x="55" y="131"/>
                                </a:lnTo>
                                <a:lnTo>
                                  <a:pt x="84" y="91"/>
                                </a:lnTo>
                                <a:lnTo>
                                  <a:pt x="117" y="40"/>
                                </a:lnTo>
                                <a:lnTo>
                                  <a:pt x="133" y="23"/>
                                </a:lnTo>
                                <a:lnTo>
                                  <a:pt x="156" y="1"/>
                                </a:lnTo>
                                <a:lnTo>
                                  <a:pt x="181" y="0"/>
                                </a:lnTo>
                                <a:lnTo>
                                  <a:pt x="195" y="19"/>
                                </a:lnTo>
                                <a:lnTo>
                                  <a:pt x="207" y="43"/>
                                </a:lnTo>
                                <a:lnTo>
                                  <a:pt x="218" y="28"/>
                                </a:lnTo>
                                <a:lnTo>
                                  <a:pt x="245" y="25"/>
                                </a:lnTo>
                                <a:lnTo>
                                  <a:pt x="262" y="43"/>
                                </a:lnTo>
                                <a:lnTo>
                                  <a:pt x="270" y="69"/>
                                </a:lnTo>
                                <a:lnTo>
                                  <a:pt x="277" y="108"/>
                                </a:lnTo>
                                <a:lnTo>
                                  <a:pt x="296" y="97"/>
                                </a:lnTo>
                                <a:lnTo>
                                  <a:pt x="319" y="111"/>
                                </a:lnTo>
                                <a:lnTo>
                                  <a:pt x="325" y="124"/>
                                </a:lnTo>
                                <a:lnTo>
                                  <a:pt x="324" y="145"/>
                                </a:lnTo>
                                <a:lnTo>
                                  <a:pt x="319" y="164"/>
                                </a:lnTo>
                                <a:lnTo>
                                  <a:pt x="335" y="149"/>
                                </a:lnTo>
                                <a:lnTo>
                                  <a:pt x="356" y="139"/>
                                </a:lnTo>
                                <a:lnTo>
                                  <a:pt x="388" y="145"/>
                                </a:lnTo>
                                <a:lnTo>
                                  <a:pt x="392" y="162"/>
                                </a:lnTo>
                                <a:lnTo>
                                  <a:pt x="395" y="176"/>
                                </a:lnTo>
                                <a:lnTo>
                                  <a:pt x="395" y="196"/>
                                </a:lnTo>
                                <a:lnTo>
                                  <a:pt x="414" y="190"/>
                                </a:lnTo>
                                <a:lnTo>
                                  <a:pt x="436" y="200"/>
                                </a:lnTo>
                                <a:lnTo>
                                  <a:pt x="446" y="215"/>
                                </a:lnTo>
                                <a:lnTo>
                                  <a:pt x="451" y="239"/>
                                </a:lnTo>
                                <a:lnTo>
                                  <a:pt x="472" y="247"/>
                                </a:lnTo>
                                <a:lnTo>
                                  <a:pt x="483" y="276"/>
                                </a:lnTo>
                                <a:lnTo>
                                  <a:pt x="478" y="305"/>
                                </a:lnTo>
                                <a:lnTo>
                                  <a:pt x="472" y="357"/>
                                </a:lnTo>
                                <a:lnTo>
                                  <a:pt x="476" y="389"/>
                                </a:lnTo>
                                <a:lnTo>
                                  <a:pt x="488" y="411"/>
                                </a:lnTo>
                                <a:lnTo>
                                  <a:pt x="500" y="434"/>
                                </a:lnTo>
                                <a:lnTo>
                                  <a:pt x="498" y="459"/>
                                </a:lnTo>
                                <a:lnTo>
                                  <a:pt x="483" y="479"/>
                                </a:lnTo>
                                <a:lnTo>
                                  <a:pt x="465" y="486"/>
                                </a:lnTo>
                                <a:lnTo>
                                  <a:pt x="444" y="486"/>
                                </a:lnTo>
                                <a:lnTo>
                                  <a:pt x="425" y="480"/>
                                </a:lnTo>
                                <a:lnTo>
                                  <a:pt x="402" y="461"/>
                                </a:lnTo>
                                <a:lnTo>
                                  <a:pt x="392" y="444"/>
                                </a:lnTo>
                                <a:lnTo>
                                  <a:pt x="388" y="434"/>
                                </a:lnTo>
                                <a:lnTo>
                                  <a:pt x="366" y="439"/>
                                </a:lnTo>
                                <a:lnTo>
                                  <a:pt x="341" y="438"/>
                                </a:lnTo>
                                <a:lnTo>
                                  <a:pt x="324" y="429"/>
                                </a:lnTo>
                                <a:lnTo>
                                  <a:pt x="317" y="422"/>
                                </a:lnTo>
                                <a:lnTo>
                                  <a:pt x="296" y="422"/>
                                </a:lnTo>
                                <a:lnTo>
                                  <a:pt x="284" y="417"/>
                                </a:lnTo>
                                <a:lnTo>
                                  <a:pt x="277" y="413"/>
                                </a:lnTo>
                                <a:lnTo>
                                  <a:pt x="260" y="413"/>
                                </a:lnTo>
                                <a:lnTo>
                                  <a:pt x="245" y="407"/>
                                </a:lnTo>
                                <a:lnTo>
                                  <a:pt x="234" y="389"/>
                                </a:lnTo>
                                <a:lnTo>
                                  <a:pt x="223" y="375"/>
                                </a:lnTo>
                                <a:lnTo>
                                  <a:pt x="218" y="389"/>
                                </a:lnTo>
                                <a:lnTo>
                                  <a:pt x="208" y="408"/>
                                </a:lnTo>
                                <a:lnTo>
                                  <a:pt x="192" y="417"/>
                                </a:lnTo>
                                <a:lnTo>
                                  <a:pt x="177" y="419"/>
                                </a:lnTo>
                                <a:lnTo>
                                  <a:pt x="166" y="419"/>
                                </a:lnTo>
                                <a:lnTo>
                                  <a:pt x="160" y="429"/>
                                </a:lnTo>
                                <a:lnTo>
                                  <a:pt x="149" y="444"/>
                                </a:lnTo>
                                <a:lnTo>
                                  <a:pt x="133" y="461"/>
                                </a:lnTo>
                                <a:lnTo>
                                  <a:pt x="93" y="461"/>
                                </a:lnTo>
                                <a:close/>
                              </a:path>
                            </a:pathLst>
                          </a:custGeom>
                          <a:solidFill>
                            <a:srgbClr val="C08040"/>
                          </a:solidFill>
                          <a:ln w="7938">
                            <a:solidFill>
                              <a:srgbClr val="000000"/>
                            </a:solidFill>
                            <a:prstDash val="solid"/>
                            <a:round/>
                            <a:headEnd/>
                            <a:tailEnd/>
                          </a:ln>
                        </p:spPr>
                        <p:txBody>
                          <a:bodyPr/>
                          <a:lstStyle/>
                          <a:p>
                            <a:endParaRPr lang="es-MX"/>
                          </a:p>
                        </p:txBody>
                      </p:sp>
                      <p:grpSp>
                        <p:nvGrpSpPr>
                          <p:cNvPr id="417814" name="Group 22"/>
                          <p:cNvGrpSpPr>
                            <a:grpSpLocks/>
                          </p:cNvGrpSpPr>
                          <p:nvPr/>
                        </p:nvGrpSpPr>
                        <p:grpSpPr bwMode="auto">
                          <a:xfrm>
                            <a:off x="1497" y="2800"/>
                            <a:ext cx="188" cy="211"/>
                            <a:chOff x="1497" y="2800"/>
                            <a:chExt cx="188" cy="211"/>
                          </a:xfrm>
                        </p:grpSpPr>
                        <p:sp>
                          <p:nvSpPr>
                            <p:cNvPr id="417815" name="Freeform 23"/>
                            <p:cNvSpPr>
                              <a:spLocks/>
                            </p:cNvSpPr>
                            <p:nvPr/>
                          </p:nvSpPr>
                          <p:spPr bwMode="auto">
                            <a:xfrm>
                              <a:off x="1648" y="2939"/>
                              <a:ext cx="37" cy="45"/>
                            </a:xfrm>
                            <a:custGeom>
                              <a:avLst/>
                              <a:gdLst>
                                <a:gd name="T0" fmla="*/ 22 w 74"/>
                                <a:gd name="T1" fmla="*/ 90 h 90"/>
                                <a:gd name="T2" fmla="*/ 16 w 74"/>
                                <a:gd name="T3" fmla="*/ 45 h 90"/>
                                <a:gd name="T4" fmla="*/ 33 w 74"/>
                                <a:gd name="T5" fmla="*/ 19 h 90"/>
                                <a:gd name="T6" fmla="*/ 74 w 74"/>
                                <a:gd name="T7" fmla="*/ 0 h 90"/>
                                <a:gd name="T8" fmla="*/ 48 w 74"/>
                                <a:gd name="T9" fmla="*/ 3 h 90"/>
                                <a:gd name="T10" fmla="*/ 13 w 74"/>
                                <a:gd name="T11" fmla="*/ 13 h 90"/>
                                <a:gd name="T12" fmla="*/ 0 w 74"/>
                                <a:gd name="T13" fmla="*/ 37 h 90"/>
                                <a:gd name="T14" fmla="*/ 22 w 74"/>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90">
                                  <a:moveTo>
                                    <a:pt x="22" y="90"/>
                                  </a:moveTo>
                                  <a:lnTo>
                                    <a:pt x="16" y="45"/>
                                  </a:lnTo>
                                  <a:lnTo>
                                    <a:pt x="33" y="19"/>
                                  </a:lnTo>
                                  <a:lnTo>
                                    <a:pt x="74" y="0"/>
                                  </a:lnTo>
                                  <a:lnTo>
                                    <a:pt x="48" y="3"/>
                                  </a:lnTo>
                                  <a:lnTo>
                                    <a:pt x="13" y="13"/>
                                  </a:lnTo>
                                  <a:lnTo>
                                    <a:pt x="0" y="37"/>
                                  </a:lnTo>
                                  <a:lnTo>
                                    <a:pt x="22" y="90"/>
                                  </a:lnTo>
                                  <a:close/>
                                </a:path>
                              </a:pathLst>
                            </a:custGeom>
                            <a:solidFill>
                              <a:srgbClr val="804000"/>
                            </a:solidFill>
                            <a:ln w="7938">
                              <a:solidFill>
                                <a:srgbClr val="000000"/>
                              </a:solidFill>
                              <a:prstDash val="solid"/>
                              <a:round/>
                              <a:headEnd/>
                              <a:tailEnd/>
                            </a:ln>
                          </p:spPr>
                          <p:txBody>
                            <a:bodyPr/>
                            <a:lstStyle/>
                            <a:p>
                              <a:endParaRPr lang="es-MX"/>
                            </a:p>
                          </p:txBody>
                        </p:sp>
                        <p:sp>
                          <p:nvSpPr>
                            <p:cNvPr id="417816" name="Freeform 24"/>
                            <p:cNvSpPr>
                              <a:spLocks/>
                            </p:cNvSpPr>
                            <p:nvPr/>
                          </p:nvSpPr>
                          <p:spPr bwMode="auto">
                            <a:xfrm>
                              <a:off x="1577" y="2869"/>
                              <a:ext cx="61" cy="106"/>
                            </a:xfrm>
                            <a:custGeom>
                              <a:avLst/>
                              <a:gdLst>
                                <a:gd name="T0" fmla="*/ 48 w 121"/>
                                <a:gd name="T1" fmla="*/ 211 h 211"/>
                                <a:gd name="T2" fmla="*/ 25 w 121"/>
                                <a:gd name="T3" fmla="*/ 167 h 211"/>
                                <a:gd name="T4" fmla="*/ 29 w 121"/>
                                <a:gd name="T5" fmla="*/ 101 h 211"/>
                                <a:gd name="T6" fmla="*/ 68 w 121"/>
                                <a:gd name="T7" fmla="*/ 51 h 211"/>
                                <a:gd name="T8" fmla="*/ 121 w 121"/>
                                <a:gd name="T9" fmla="*/ 0 h 211"/>
                                <a:gd name="T10" fmla="*/ 91 w 121"/>
                                <a:gd name="T11" fmla="*/ 29 h 211"/>
                                <a:gd name="T12" fmla="*/ 36 w 121"/>
                                <a:gd name="T13" fmla="*/ 64 h 211"/>
                                <a:gd name="T14" fmla="*/ 0 w 121"/>
                                <a:gd name="T15" fmla="*/ 95 h 211"/>
                                <a:gd name="T16" fmla="*/ 6 w 121"/>
                                <a:gd name="T17" fmla="*/ 118 h 211"/>
                                <a:gd name="T18" fmla="*/ 5 w 121"/>
                                <a:gd name="T19" fmla="*/ 150 h 211"/>
                                <a:gd name="T20" fmla="*/ 5 w 121"/>
                                <a:gd name="T21" fmla="*/ 181 h 211"/>
                                <a:gd name="T22" fmla="*/ 48 w 121"/>
                                <a:gd name="T23"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 h="211">
                                  <a:moveTo>
                                    <a:pt x="48" y="211"/>
                                  </a:moveTo>
                                  <a:lnTo>
                                    <a:pt x="25" y="167"/>
                                  </a:lnTo>
                                  <a:lnTo>
                                    <a:pt x="29" y="101"/>
                                  </a:lnTo>
                                  <a:lnTo>
                                    <a:pt x="68" y="51"/>
                                  </a:lnTo>
                                  <a:lnTo>
                                    <a:pt x="121" y="0"/>
                                  </a:lnTo>
                                  <a:lnTo>
                                    <a:pt x="91" y="29"/>
                                  </a:lnTo>
                                  <a:lnTo>
                                    <a:pt x="36" y="64"/>
                                  </a:lnTo>
                                  <a:lnTo>
                                    <a:pt x="0" y="95"/>
                                  </a:lnTo>
                                  <a:lnTo>
                                    <a:pt x="6" y="118"/>
                                  </a:lnTo>
                                  <a:lnTo>
                                    <a:pt x="5" y="150"/>
                                  </a:lnTo>
                                  <a:lnTo>
                                    <a:pt x="5" y="181"/>
                                  </a:lnTo>
                                  <a:lnTo>
                                    <a:pt x="48" y="211"/>
                                  </a:lnTo>
                                  <a:close/>
                                </a:path>
                              </a:pathLst>
                            </a:custGeom>
                            <a:solidFill>
                              <a:srgbClr val="804000"/>
                            </a:solidFill>
                            <a:ln w="7938">
                              <a:solidFill>
                                <a:srgbClr val="000000"/>
                              </a:solidFill>
                              <a:prstDash val="solid"/>
                              <a:round/>
                              <a:headEnd/>
                              <a:tailEnd/>
                            </a:ln>
                          </p:spPr>
                          <p:txBody>
                            <a:bodyPr/>
                            <a:lstStyle/>
                            <a:p>
                              <a:endParaRPr lang="es-MX"/>
                            </a:p>
                          </p:txBody>
                        </p:sp>
                        <p:sp>
                          <p:nvSpPr>
                            <p:cNvPr id="417817" name="Freeform 25"/>
                            <p:cNvSpPr>
                              <a:spLocks/>
                            </p:cNvSpPr>
                            <p:nvPr/>
                          </p:nvSpPr>
                          <p:spPr bwMode="auto">
                            <a:xfrm>
                              <a:off x="1497" y="2927"/>
                              <a:ext cx="41" cy="84"/>
                            </a:xfrm>
                            <a:custGeom>
                              <a:avLst/>
                              <a:gdLst>
                                <a:gd name="T0" fmla="*/ 37 w 82"/>
                                <a:gd name="T1" fmla="*/ 140 h 169"/>
                                <a:gd name="T2" fmla="*/ 0 w 82"/>
                                <a:gd name="T3" fmla="*/ 87 h 169"/>
                                <a:gd name="T4" fmla="*/ 14 w 82"/>
                                <a:gd name="T5" fmla="*/ 51 h 169"/>
                                <a:gd name="T6" fmla="*/ 47 w 82"/>
                                <a:gd name="T7" fmla="*/ 0 h 169"/>
                                <a:gd name="T8" fmla="*/ 19 w 82"/>
                                <a:gd name="T9" fmla="*/ 88 h 169"/>
                                <a:gd name="T10" fmla="*/ 40 w 82"/>
                                <a:gd name="T11" fmla="*/ 128 h 169"/>
                                <a:gd name="T12" fmla="*/ 82 w 82"/>
                                <a:gd name="T13" fmla="*/ 169 h 169"/>
                                <a:gd name="T14" fmla="*/ 37 w 82"/>
                                <a:gd name="T15" fmla="*/ 140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69">
                                  <a:moveTo>
                                    <a:pt x="37" y="140"/>
                                  </a:moveTo>
                                  <a:lnTo>
                                    <a:pt x="0" y="87"/>
                                  </a:lnTo>
                                  <a:lnTo>
                                    <a:pt x="14" y="51"/>
                                  </a:lnTo>
                                  <a:lnTo>
                                    <a:pt x="47" y="0"/>
                                  </a:lnTo>
                                  <a:lnTo>
                                    <a:pt x="19" y="88"/>
                                  </a:lnTo>
                                  <a:lnTo>
                                    <a:pt x="40" y="128"/>
                                  </a:lnTo>
                                  <a:lnTo>
                                    <a:pt x="82" y="169"/>
                                  </a:lnTo>
                                  <a:lnTo>
                                    <a:pt x="37" y="140"/>
                                  </a:lnTo>
                                  <a:close/>
                                </a:path>
                              </a:pathLst>
                            </a:custGeom>
                            <a:solidFill>
                              <a:srgbClr val="804000"/>
                            </a:solidFill>
                            <a:ln w="7938">
                              <a:solidFill>
                                <a:srgbClr val="000000"/>
                              </a:solidFill>
                              <a:prstDash val="solid"/>
                              <a:round/>
                              <a:headEnd/>
                              <a:tailEnd/>
                            </a:ln>
                          </p:spPr>
                          <p:txBody>
                            <a:bodyPr/>
                            <a:lstStyle/>
                            <a:p>
                              <a:endParaRPr lang="es-MX"/>
                            </a:p>
                          </p:txBody>
                        </p:sp>
                        <p:sp>
                          <p:nvSpPr>
                            <p:cNvPr id="417818" name="Freeform 26"/>
                            <p:cNvSpPr>
                              <a:spLocks/>
                            </p:cNvSpPr>
                            <p:nvPr/>
                          </p:nvSpPr>
                          <p:spPr bwMode="auto">
                            <a:xfrm>
                              <a:off x="1531" y="2800"/>
                              <a:ext cx="54" cy="84"/>
                            </a:xfrm>
                            <a:custGeom>
                              <a:avLst/>
                              <a:gdLst>
                                <a:gd name="T0" fmla="*/ 110 w 110"/>
                                <a:gd name="T1" fmla="*/ 0 h 166"/>
                                <a:gd name="T2" fmla="*/ 58 w 110"/>
                                <a:gd name="T3" fmla="*/ 40 h 166"/>
                                <a:gd name="T4" fmla="*/ 15 w 110"/>
                                <a:gd name="T5" fmla="*/ 81 h 166"/>
                                <a:gd name="T6" fmla="*/ 7 w 110"/>
                                <a:gd name="T7" fmla="*/ 118 h 166"/>
                                <a:gd name="T8" fmla="*/ 0 w 110"/>
                                <a:gd name="T9" fmla="*/ 166 h 166"/>
                                <a:gd name="T10" fmla="*/ 18 w 110"/>
                                <a:gd name="T11" fmla="*/ 127 h 166"/>
                                <a:gd name="T12" fmla="*/ 35 w 110"/>
                                <a:gd name="T13" fmla="*/ 85 h 166"/>
                                <a:gd name="T14" fmla="*/ 80 w 110"/>
                                <a:gd name="T15" fmla="*/ 36 h 166"/>
                                <a:gd name="T16" fmla="*/ 110 w 110"/>
                                <a:gd name="T1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66">
                                  <a:moveTo>
                                    <a:pt x="110" y="0"/>
                                  </a:moveTo>
                                  <a:lnTo>
                                    <a:pt x="58" y="40"/>
                                  </a:lnTo>
                                  <a:lnTo>
                                    <a:pt x="15" y="81"/>
                                  </a:lnTo>
                                  <a:lnTo>
                                    <a:pt x="7" y="118"/>
                                  </a:lnTo>
                                  <a:lnTo>
                                    <a:pt x="0" y="166"/>
                                  </a:lnTo>
                                  <a:lnTo>
                                    <a:pt x="18" y="127"/>
                                  </a:lnTo>
                                  <a:lnTo>
                                    <a:pt x="35" y="85"/>
                                  </a:lnTo>
                                  <a:lnTo>
                                    <a:pt x="80" y="36"/>
                                  </a:lnTo>
                                  <a:lnTo>
                                    <a:pt x="110" y="0"/>
                                  </a:lnTo>
                                  <a:close/>
                                </a:path>
                              </a:pathLst>
                            </a:custGeom>
                            <a:solidFill>
                              <a:srgbClr val="804000"/>
                            </a:solidFill>
                            <a:ln w="7938">
                              <a:solidFill>
                                <a:srgbClr val="000000"/>
                              </a:solidFill>
                              <a:prstDash val="solid"/>
                              <a:round/>
                              <a:headEnd/>
                              <a:tailEnd/>
                            </a:ln>
                          </p:spPr>
                          <p:txBody>
                            <a:bodyPr/>
                            <a:lstStyle/>
                            <a:p>
                              <a:endParaRPr lang="es-MX"/>
                            </a:p>
                          </p:txBody>
                        </p:sp>
                        <p:sp>
                          <p:nvSpPr>
                            <p:cNvPr id="417819" name="Freeform 27"/>
                            <p:cNvSpPr>
                              <a:spLocks/>
                            </p:cNvSpPr>
                            <p:nvPr/>
                          </p:nvSpPr>
                          <p:spPr bwMode="auto">
                            <a:xfrm>
                              <a:off x="1524" y="2957"/>
                              <a:ext cx="31" cy="54"/>
                            </a:xfrm>
                            <a:custGeom>
                              <a:avLst/>
                              <a:gdLst>
                                <a:gd name="T0" fmla="*/ 23 w 63"/>
                                <a:gd name="T1" fmla="*/ 110 h 110"/>
                                <a:gd name="T2" fmla="*/ 8 w 63"/>
                                <a:gd name="T3" fmla="*/ 76 h 110"/>
                                <a:gd name="T4" fmla="*/ 0 w 63"/>
                                <a:gd name="T5" fmla="*/ 52 h 110"/>
                                <a:gd name="T6" fmla="*/ 17 w 63"/>
                                <a:gd name="T7" fmla="*/ 23 h 110"/>
                                <a:gd name="T8" fmla="*/ 56 w 63"/>
                                <a:gd name="T9" fmla="*/ 0 h 110"/>
                                <a:gd name="T10" fmla="*/ 34 w 63"/>
                                <a:gd name="T11" fmla="*/ 32 h 110"/>
                                <a:gd name="T12" fmla="*/ 20 w 63"/>
                                <a:gd name="T13" fmla="*/ 63 h 110"/>
                                <a:gd name="T14" fmla="*/ 39 w 63"/>
                                <a:gd name="T15" fmla="*/ 76 h 110"/>
                                <a:gd name="T16" fmla="*/ 63 w 63"/>
                                <a:gd name="T17" fmla="*/ 46 h 110"/>
                                <a:gd name="T18" fmla="*/ 52 w 63"/>
                                <a:gd name="T19" fmla="*/ 70 h 110"/>
                                <a:gd name="T20" fmla="*/ 23 w 63"/>
                                <a:gd name="T21"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110">
                                  <a:moveTo>
                                    <a:pt x="23" y="110"/>
                                  </a:moveTo>
                                  <a:lnTo>
                                    <a:pt x="8" y="76"/>
                                  </a:lnTo>
                                  <a:lnTo>
                                    <a:pt x="0" y="52"/>
                                  </a:lnTo>
                                  <a:lnTo>
                                    <a:pt x="17" y="23"/>
                                  </a:lnTo>
                                  <a:lnTo>
                                    <a:pt x="56" y="0"/>
                                  </a:lnTo>
                                  <a:lnTo>
                                    <a:pt x="34" y="32"/>
                                  </a:lnTo>
                                  <a:lnTo>
                                    <a:pt x="20" y="63"/>
                                  </a:lnTo>
                                  <a:lnTo>
                                    <a:pt x="39" y="76"/>
                                  </a:lnTo>
                                  <a:lnTo>
                                    <a:pt x="63" y="46"/>
                                  </a:lnTo>
                                  <a:lnTo>
                                    <a:pt x="52" y="70"/>
                                  </a:lnTo>
                                  <a:lnTo>
                                    <a:pt x="23" y="110"/>
                                  </a:lnTo>
                                  <a:close/>
                                </a:path>
                              </a:pathLst>
                            </a:custGeom>
                            <a:solidFill>
                              <a:srgbClr val="804000"/>
                            </a:solidFill>
                            <a:ln w="7938">
                              <a:solidFill>
                                <a:srgbClr val="000000"/>
                              </a:solidFill>
                              <a:prstDash val="solid"/>
                              <a:round/>
                              <a:headEnd/>
                              <a:tailEnd/>
                            </a:ln>
                          </p:spPr>
                          <p:txBody>
                            <a:bodyPr/>
                            <a:lstStyle/>
                            <a:p>
                              <a:endParaRPr lang="es-MX"/>
                            </a:p>
                          </p:txBody>
                        </p:sp>
                      </p:grpSp>
                    </p:grpSp>
                    <p:grpSp>
                      <p:nvGrpSpPr>
                        <p:cNvPr id="417820" name="Group 28"/>
                        <p:cNvGrpSpPr>
                          <a:grpSpLocks/>
                        </p:cNvGrpSpPr>
                        <p:nvPr/>
                      </p:nvGrpSpPr>
                      <p:grpSpPr bwMode="auto">
                        <a:xfrm>
                          <a:off x="1919" y="3082"/>
                          <a:ext cx="267" cy="126"/>
                          <a:chOff x="1919" y="3082"/>
                          <a:chExt cx="267" cy="126"/>
                        </a:xfrm>
                      </p:grpSpPr>
                      <p:sp>
                        <p:nvSpPr>
                          <p:cNvPr id="417821" name="Freeform 29"/>
                          <p:cNvSpPr>
                            <a:spLocks/>
                          </p:cNvSpPr>
                          <p:nvPr/>
                        </p:nvSpPr>
                        <p:spPr bwMode="auto">
                          <a:xfrm>
                            <a:off x="1919" y="3082"/>
                            <a:ext cx="267" cy="126"/>
                          </a:xfrm>
                          <a:custGeom>
                            <a:avLst/>
                            <a:gdLst>
                              <a:gd name="T0" fmla="*/ 34 w 535"/>
                              <a:gd name="T1" fmla="*/ 61 h 252"/>
                              <a:gd name="T2" fmla="*/ 130 w 535"/>
                              <a:gd name="T3" fmla="*/ 65 h 252"/>
                              <a:gd name="T4" fmla="*/ 196 w 535"/>
                              <a:gd name="T5" fmla="*/ 64 h 252"/>
                              <a:gd name="T6" fmla="*/ 278 w 535"/>
                              <a:gd name="T7" fmla="*/ 30 h 252"/>
                              <a:gd name="T8" fmla="*/ 344 w 535"/>
                              <a:gd name="T9" fmla="*/ 4 h 252"/>
                              <a:gd name="T10" fmla="*/ 404 w 535"/>
                              <a:gd name="T11" fmla="*/ 0 h 252"/>
                              <a:gd name="T12" fmla="*/ 432 w 535"/>
                              <a:gd name="T13" fmla="*/ 24 h 252"/>
                              <a:gd name="T14" fmla="*/ 474 w 535"/>
                              <a:gd name="T15" fmla="*/ 42 h 252"/>
                              <a:gd name="T16" fmla="*/ 522 w 535"/>
                              <a:gd name="T17" fmla="*/ 44 h 252"/>
                              <a:gd name="T18" fmla="*/ 535 w 535"/>
                              <a:gd name="T19" fmla="*/ 65 h 252"/>
                              <a:gd name="T20" fmla="*/ 528 w 535"/>
                              <a:gd name="T21" fmla="*/ 114 h 252"/>
                              <a:gd name="T22" fmla="*/ 518 w 535"/>
                              <a:gd name="T23" fmla="*/ 145 h 252"/>
                              <a:gd name="T24" fmla="*/ 495 w 535"/>
                              <a:gd name="T25" fmla="*/ 170 h 252"/>
                              <a:gd name="T26" fmla="*/ 461 w 535"/>
                              <a:gd name="T27" fmla="*/ 201 h 252"/>
                              <a:gd name="T28" fmla="*/ 443 w 535"/>
                              <a:gd name="T29" fmla="*/ 231 h 252"/>
                              <a:gd name="T30" fmla="*/ 418 w 535"/>
                              <a:gd name="T31" fmla="*/ 249 h 252"/>
                              <a:gd name="T32" fmla="*/ 398 w 535"/>
                              <a:gd name="T33" fmla="*/ 252 h 252"/>
                              <a:gd name="T34" fmla="*/ 367 w 535"/>
                              <a:gd name="T35" fmla="*/ 227 h 252"/>
                              <a:gd name="T36" fmla="*/ 347 w 535"/>
                              <a:gd name="T37" fmla="*/ 236 h 252"/>
                              <a:gd name="T38" fmla="*/ 317 w 535"/>
                              <a:gd name="T39" fmla="*/ 237 h 252"/>
                              <a:gd name="T40" fmla="*/ 295 w 535"/>
                              <a:gd name="T41" fmla="*/ 200 h 252"/>
                              <a:gd name="T42" fmla="*/ 281 w 535"/>
                              <a:gd name="T43" fmla="*/ 206 h 252"/>
                              <a:gd name="T44" fmla="*/ 259 w 535"/>
                              <a:gd name="T45" fmla="*/ 206 h 252"/>
                              <a:gd name="T46" fmla="*/ 250 w 535"/>
                              <a:gd name="T47" fmla="*/ 186 h 252"/>
                              <a:gd name="T48" fmla="*/ 225 w 535"/>
                              <a:gd name="T49" fmla="*/ 200 h 252"/>
                              <a:gd name="T50" fmla="*/ 202 w 535"/>
                              <a:gd name="T51" fmla="*/ 212 h 252"/>
                              <a:gd name="T52" fmla="*/ 177 w 535"/>
                              <a:gd name="T53" fmla="*/ 200 h 252"/>
                              <a:gd name="T54" fmla="*/ 169 w 535"/>
                              <a:gd name="T55" fmla="*/ 181 h 252"/>
                              <a:gd name="T56" fmla="*/ 166 w 535"/>
                              <a:gd name="T57" fmla="*/ 158 h 252"/>
                              <a:gd name="T58" fmla="*/ 123 w 535"/>
                              <a:gd name="T59" fmla="*/ 163 h 252"/>
                              <a:gd name="T60" fmla="*/ 91 w 535"/>
                              <a:gd name="T61" fmla="*/ 170 h 252"/>
                              <a:gd name="T62" fmla="*/ 82 w 535"/>
                              <a:gd name="T63" fmla="*/ 155 h 252"/>
                              <a:gd name="T64" fmla="*/ 56 w 535"/>
                              <a:gd name="T65" fmla="*/ 155 h 252"/>
                              <a:gd name="T66" fmla="*/ 16 w 535"/>
                              <a:gd name="T67" fmla="*/ 131 h 252"/>
                              <a:gd name="T68" fmla="*/ 0 w 535"/>
                              <a:gd name="T69" fmla="*/ 101 h 252"/>
                              <a:gd name="T70" fmla="*/ 8 w 535"/>
                              <a:gd name="T71" fmla="*/ 89 h 252"/>
                              <a:gd name="T72" fmla="*/ 3 w 535"/>
                              <a:gd name="T73" fmla="*/ 64 h 252"/>
                              <a:gd name="T74" fmla="*/ 34 w 535"/>
                              <a:gd name="T75" fmla="*/ 6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5" h="252">
                                <a:moveTo>
                                  <a:pt x="34" y="61"/>
                                </a:moveTo>
                                <a:lnTo>
                                  <a:pt x="130" y="65"/>
                                </a:lnTo>
                                <a:lnTo>
                                  <a:pt x="196" y="64"/>
                                </a:lnTo>
                                <a:lnTo>
                                  <a:pt x="278" y="30"/>
                                </a:lnTo>
                                <a:lnTo>
                                  <a:pt x="344" y="4"/>
                                </a:lnTo>
                                <a:lnTo>
                                  <a:pt x="404" y="0"/>
                                </a:lnTo>
                                <a:lnTo>
                                  <a:pt x="432" y="24"/>
                                </a:lnTo>
                                <a:lnTo>
                                  <a:pt x="474" y="42"/>
                                </a:lnTo>
                                <a:lnTo>
                                  <a:pt x="522" y="44"/>
                                </a:lnTo>
                                <a:lnTo>
                                  <a:pt x="535" y="65"/>
                                </a:lnTo>
                                <a:lnTo>
                                  <a:pt x="528" y="114"/>
                                </a:lnTo>
                                <a:lnTo>
                                  <a:pt x="518" y="145"/>
                                </a:lnTo>
                                <a:lnTo>
                                  <a:pt x="495" y="170"/>
                                </a:lnTo>
                                <a:lnTo>
                                  <a:pt x="461" y="201"/>
                                </a:lnTo>
                                <a:lnTo>
                                  <a:pt x="443" y="231"/>
                                </a:lnTo>
                                <a:lnTo>
                                  <a:pt x="418" y="249"/>
                                </a:lnTo>
                                <a:lnTo>
                                  <a:pt x="398" y="252"/>
                                </a:lnTo>
                                <a:lnTo>
                                  <a:pt x="367" y="227"/>
                                </a:lnTo>
                                <a:lnTo>
                                  <a:pt x="347" y="236"/>
                                </a:lnTo>
                                <a:lnTo>
                                  <a:pt x="317" y="237"/>
                                </a:lnTo>
                                <a:lnTo>
                                  <a:pt x="295" y="200"/>
                                </a:lnTo>
                                <a:lnTo>
                                  <a:pt x="281" y="206"/>
                                </a:lnTo>
                                <a:lnTo>
                                  <a:pt x="259" y="206"/>
                                </a:lnTo>
                                <a:lnTo>
                                  <a:pt x="250" y="186"/>
                                </a:lnTo>
                                <a:lnTo>
                                  <a:pt x="225" y="200"/>
                                </a:lnTo>
                                <a:lnTo>
                                  <a:pt x="202" y="212"/>
                                </a:lnTo>
                                <a:lnTo>
                                  <a:pt x="177" y="200"/>
                                </a:lnTo>
                                <a:lnTo>
                                  <a:pt x="169" y="181"/>
                                </a:lnTo>
                                <a:lnTo>
                                  <a:pt x="166" y="158"/>
                                </a:lnTo>
                                <a:lnTo>
                                  <a:pt x="123" y="163"/>
                                </a:lnTo>
                                <a:lnTo>
                                  <a:pt x="91" y="170"/>
                                </a:lnTo>
                                <a:lnTo>
                                  <a:pt x="82" y="155"/>
                                </a:lnTo>
                                <a:lnTo>
                                  <a:pt x="56" y="155"/>
                                </a:lnTo>
                                <a:lnTo>
                                  <a:pt x="16" y="131"/>
                                </a:lnTo>
                                <a:lnTo>
                                  <a:pt x="0" y="101"/>
                                </a:lnTo>
                                <a:lnTo>
                                  <a:pt x="8" y="89"/>
                                </a:lnTo>
                                <a:lnTo>
                                  <a:pt x="3" y="64"/>
                                </a:lnTo>
                                <a:lnTo>
                                  <a:pt x="34" y="61"/>
                                </a:lnTo>
                                <a:close/>
                              </a:path>
                            </a:pathLst>
                          </a:custGeom>
                          <a:solidFill>
                            <a:srgbClr val="C08040"/>
                          </a:solidFill>
                          <a:ln w="7938">
                            <a:solidFill>
                              <a:srgbClr val="000000"/>
                            </a:solidFill>
                            <a:prstDash val="solid"/>
                            <a:round/>
                            <a:headEnd/>
                            <a:tailEnd/>
                          </a:ln>
                        </p:spPr>
                        <p:txBody>
                          <a:bodyPr/>
                          <a:lstStyle/>
                          <a:p>
                            <a:endParaRPr lang="es-MX"/>
                          </a:p>
                        </p:txBody>
                      </p:sp>
                      <p:grpSp>
                        <p:nvGrpSpPr>
                          <p:cNvPr id="417822" name="Group 30"/>
                          <p:cNvGrpSpPr>
                            <a:grpSpLocks/>
                          </p:cNvGrpSpPr>
                          <p:nvPr/>
                        </p:nvGrpSpPr>
                        <p:grpSpPr bwMode="auto">
                          <a:xfrm>
                            <a:off x="1958" y="3103"/>
                            <a:ext cx="201" cy="95"/>
                            <a:chOff x="1958" y="3103"/>
                            <a:chExt cx="201" cy="95"/>
                          </a:xfrm>
                        </p:grpSpPr>
                        <p:sp>
                          <p:nvSpPr>
                            <p:cNvPr id="417823" name="Freeform 31"/>
                            <p:cNvSpPr>
                              <a:spLocks/>
                            </p:cNvSpPr>
                            <p:nvPr/>
                          </p:nvSpPr>
                          <p:spPr bwMode="auto">
                            <a:xfrm>
                              <a:off x="1958" y="3132"/>
                              <a:ext cx="61" cy="27"/>
                            </a:xfrm>
                            <a:custGeom>
                              <a:avLst/>
                              <a:gdLst>
                                <a:gd name="T0" fmla="*/ 0 w 122"/>
                                <a:gd name="T1" fmla="*/ 54 h 54"/>
                                <a:gd name="T2" fmla="*/ 64 w 122"/>
                                <a:gd name="T3" fmla="*/ 39 h 54"/>
                                <a:gd name="T4" fmla="*/ 122 w 122"/>
                                <a:gd name="T5" fmla="*/ 0 h 54"/>
                                <a:gd name="T6" fmla="*/ 100 w 122"/>
                                <a:gd name="T7" fmla="*/ 30 h 54"/>
                                <a:gd name="T8" fmla="*/ 74 w 122"/>
                                <a:gd name="T9" fmla="*/ 49 h 54"/>
                                <a:gd name="T10" fmla="*/ 0 w 122"/>
                                <a:gd name="T11" fmla="*/ 54 h 54"/>
                              </a:gdLst>
                              <a:ahLst/>
                              <a:cxnLst>
                                <a:cxn ang="0">
                                  <a:pos x="T0" y="T1"/>
                                </a:cxn>
                                <a:cxn ang="0">
                                  <a:pos x="T2" y="T3"/>
                                </a:cxn>
                                <a:cxn ang="0">
                                  <a:pos x="T4" y="T5"/>
                                </a:cxn>
                                <a:cxn ang="0">
                                  <a:pos x="T6" y="T7"/>
                                </a:cxn>
                                <a:cxn ang="0">
                                  <a:pos x="T8" y="T9"/>
                                </a:cxn>
                                <a:cxn ang="0">
                                  <a:pos x="T10" y="T11"/>
                                </a:cxn>
                              </a:cxnLst>
                              <a:rect l="0" t="0" r="r" b="b"/>
                              <a:pathLst>
                                <a:path w="122" h="54">
                                  <a:moveTo>
                                    <a:pt x="0" y="54"/>
                                  </a:moveTo>
                                  <a:lnTo>
                                    <a:pt x="64" y="39"/>
                                  </a:lnTo>
                                  <a:lnTo>
                                    <a:pt x="122" y="0"/>
                                  </a:lnTo>
                                  <a:lnTo>
                                    <a:pt x="100" y="30"/>
                                  </a:lnTo>
                                  <a:lnTo>
                                    <a:pt x="74" y="49"/>
                                  </a:lnTo>
                                  <a:lnTo>
                                    <a:pt x="0" y="54"/>
                                  </a:lnTo>
                                  <a:close/>
                                </a:path>
                              </a:pathLst>
                            </a:custGeom>
                            <a:solidFill>
                              <a:srgbClr val="804000"/>
                            </a:solidFill>
                            <a:ln w="7938">
                              <a:solidFill>
                                <a:srgbClr val="000000"/>
                              </a:solidFill>
                              <a:prstDash val="solid"/>
                              <a:round/>
                              <a:headEnd/>
                              <a:tailEnd/>
                            </a:ln>
                          </p:spPr>
                          <p:txBody>
                            <a:bodyPr/>
                            <a:lstStyle/>
                            <a:p>
                              <a:endParaRPr lang="es-MX"/>
                            </a:p>
                          </p:txBody>
                        </p:sp>
                        <p:sp>
                          <p:nvSpPr>
                            <p:cNvPr id="417824" name="Freeform 32"/>
                            <p:cNvSpPr>
                              <a:spLocks/>
                            </p:cNvSpPr>
                            <p:nvPr/>
                          </p:nvSpPr>
                          <p:spPr bwMode="auto">
                            <a:xfrm>
                              <a:off x="2041" y="3103"/>
                              <a:ext cx="49" cy="76"/>
                            </a:xfrm>
                            <a:custGeom>
                              <a:avLst/>
                              <a:gdLst>
                                <a:gd name="T0" fmla="*/ 0 w 99"/>
                                <a:gd name="T1" fmla="*/ 152 h 152"/>
                                <a:gd name="T2" fmla="*/ 34 w 99"/>
                                <a:gd name="T3" fmla="*/ 100 h 152"/>
                                <a:gd name="T4" fmla="*/ 99 w 99"/>
                                <a:gd name="T5" fmla="*/ 0 h 152"/>
                                <a:gd name="T6" fmla="*/ 80 w 99"/>
                                <a:gd name="T7" fmla="*/ 55 h 152"/>
                                <a:gd name="T8" fmla="*/ 66 w 99"/>
                                <a:gd name="T9" fmla="*/ 103 h 152"/>
                                <a:gd name="T10" fmla="*/ 0 w 99"/>
                                <a:gd name="T11" fmla="*/ 152 h 152"/>
                              </a:gdLst>
                              <a:ahLst/>
                              <a:cxnLst>
                                <a:cxn ang="0">
                                  <a:pos x="T0" y="T1"/>
                                </a:cxn>
                                <a:cxn ang="0">
                                  <a:pos x="T2" y="T3"/>
                                </a:cxn>
                                <a:cxn ang="0">
                                  <a:pos x="T4" y="T5"/>
                                </a:cxn>
                                <a:cxn ang="0">
                                  <a:pos x="T6" y="T7"/>
                                </a:cxn>
                                <a:cxn ang="0">
                                  <a:pos x="T8" y="T9"/>
                                </a:cxn>
                                <a:cxn ang="0">
                                  <a:pos x="T10" y="T11"/>
                                </a:cxn>
                              </a:cxnLst>
                              <a:rect l="0" t="0" r="r" b="b"/>
                              <a:pathLst>
                                <a:path w="99" h="152">
                                  <a:moveTo>
                                    <a:pt x="0" y="152"/>
                                  </a:moveTo>
                                  <a:lnTo>
                                    <a:pt x="34" y="100"/>
                                  </a:lnTo>
                                  <a:lnTo>
                                    <a:pt x="99" y="0"/>
                                  </a:lnTo>
                                  <a:lnTo>
                                    <a:pt x="80" y="55"/>
                                  </a:lnTo>
                                  <a:lnTo>
                                    <a:pt x="66" y="103"/>
                                  </a:lnTo>
                                  <a:lnTo>
                                    <a:pt x="0" y="152"/>
                                  </a:lnTo>
                                  <a:close/>
                                </a:path>
                              </a:pathLst>
                            </a:custGeom>
                            <a:solidFill>
                              <a:srgbClr val="804000"/>
                            </a:solidFill>
                            <a:ln w="7938">
                              <a:solidFill>
                                <a:srgbClr val="000000"/>
                              </a:solidFill>
                              <a:prstDash val="solid"/>
                              <a:round/>
                              <a:headEnd/>
                              <a:tailEnd/>
                            </a:ln>
                          </p:spPr>
                          <p:txBody>
                            <a:bodyPr/>
                            <a:lstStyle/>
                            <a:p>
                              <a:endParaRPr lang="es-MX"/>
                            </a:p>
                          </p:txBody>
                        </p:sp>
                        <p:sp>
                          <p:nvSpPr>
                            <p:cNvPr id="417825" name="Freeform 33"/>
                            <p:cNvSpPr>
                              <a:spLocks/>
                            </p:cNvSpPr>
                            <p:nvPr/>
                          </p:nvSpPr>
                          <p:spPr bwMode="auto">
                            <a:xfrm>
                              <a:off x="2098" y="3105"/>
                              <a:ext cx="36" cy="93"/>
                            </a:xfrm>
                            <a:custGeom>
                              <a:avLst/>
                              <a:gdLst>
                                <a:gd name="T0" fmla="*/ 0 w 73"/>
                                <a:gd name="T1" fmla="*/ 187 h 187"/>
                                <a:gd name="T2" fmla="*/ 54 w 73"/>
                                <a:gd name="T3" fmla="*/ 146 h 187"/>
                                <a:gd name="T4" fmla="*/ 51 w 73"/>
                                <a:gd name="T5" fmla="*/ 57 h 187"/>
                                <a:gd name="T6" fmla="*/ 17 w 73"/>
                                <a:gd name="T7" fmla="*/ 0 h 187"/>
                                <a:gd name="T8" fmla="*/ 59 w 73"/>
                                <a:gd name="T9" fmla="*/ 55 h 187"/>
                                <a:gd name="T10" fmla="*/ 73 w 73"/>
                                <a:gd name="T11" fmla="*/ 112 h 187"/>
                                <a:gd name="T12" fmla="*/ 70 w 73"/>
                                <a:gd name="T13" fmla="*/ 161 h 187"/>
                                <a:gd name="T14" fmla="*/ 0 w 73"/>
                                <a:gd name="T15" fmla="*/ 187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87">
                                  <a:moveTo>
                                    <a:pt x="0" y="187"/>
                                  </a:moveTo>
                                  <a:lnTo>
                                    <a:pt x="54" y="146"/>
                                  </a:lnTo>
                                  <a:lnTo>
                                    <a:pt x="51" y="57"/>
                                  </a:lnTo>
                                  <a:lnTo>
                                    <a:pt x="17" y="0"/>
                                  </a:lnTo>
                                  <a:lnTo>
                                    <a:pt x="59" y="55"/>
                                  </a:lnTo>
                                  <a:lnTo>
                                    <a:pt x="73" y="112"/>
                                  </a:lnTo>
                                  <a:lnTo>
                                    <a:pt x="70" y="161"/>
                                  </a:lnTo>
                                  <a:lnTo>
                                    <a:pt x="0" y="187"/>
                                  </a:lnTo>
                                  <a:close/>
                                </a:path>
                              </a:pathLst>
                            </a:custGeom>
                            <a:solidFill>
                              <a:srgbClr val="804000"/>
                            </a:solidFill>
                            <a:ln w="7938">
                              <a:solidFill>
                                <a:srgbClr val="000000"/>
                              </a:solidFill>
                              <a:prstDash val="solid"/>
                              <a:round/>
                              <a:headEnd/>
                              <a:tailEnd/>
                            </a:ln>
                          </p:spPr>
                          <p:txBody>
                            <a:bodyPr/>
                            <a:lstStyle/>
                            <a:p>
                              <a:endParaRPr lang="es-MX"/>
                            </a:p>
                          </p:txBody>
                        </p:sp>
                        <p:sp>
                          <p:nvSpPr>
                            <p:cNvPr id="417826" name="Freeform 34"/>
                            <p:cNvSpPr>
                              <a:spLocks/>
                            </p:cNvSpPr>
                            <p:nvPr/>
                          </p:nvSpPr>
                          <p:spPr bwMode="auto">
                            <a:xfrm>
                              <a:off x="2149" y="3134"/>
                              <a:ext cx="10" cy="36"/>
                            </a:xfrm>
                            <a:custGeom>
                              <a:avLst/>
                              <a:gdLst>
                                <a:gd name="T0" fmla="*/ 0 w 20"/>
                                <a:gd name="T1" fmla="*/ 0 h 72"/>
                                <a:gd name="T2" fmla="*/ 20 w 20"/>
                                <a:gd name="T3" fmla="*/ 49 h 72"/>
                                <a:gd name="T4" fmla="*/ 13 w 20"/>
                                <a:gd name="T5" fmla="*/ 72 h 72"/>
                              </a:gdLst>
                              <a:ahLst/>
                              <a:cxnLst>
                                <a:cxn ang="0">
                                  <a:pos x="T0" y="T1"/>
                                </a:cxn>
                                <a:cxn ang="0">
                                  <a:pos x="T2" y="T3"/>
                                </a:cxn>
                                <a:cxn ang="0">
                                  <a:pos x="T4" y="T5"/>
                                </a:cxn>
                              </a:cxnLst>
                              <a:rect l="0" t="0" r="r" b="b"/>
                              <a:pathLst>
                                <a:path w="20" h="72">
                                  <a:moveTo>
                                    <a:pt x="0" y="0"/>
                                  </a:moveTo>
                                  <a:lnTo>
                                    <a:pt x="20" y="49"/>
                                  </a:lnTo>
                                  <a:lnTo>
                                    <a:pt x="13" y="72"/>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MX"/>
                            </a:p>
                          </p:txBody>
                        </p:sp>
                      </p:grpSp>
                    </p:grpSp>
                  </p:grpSp>
                </p:grpSp>
              </p:grpSp>
              <p:grpSp>
                <p:nvGrpSpPr>
                  <p:cNvPr id="417827" name="Group 35"/>
                  <p:cNvGrpSpPr>
                    <a:grpSpLocks/>
                  </p:cNvGrpSpPr>
                  <p:nvPr/>
                </p:nvGrpSpPr>
                <p:grpSpPr bwMode="auto">
                  <a:xfrm>
                    <a:off x="2106" y="2848"/>
                    <a:ext cx="165" cy="209"/>
                    <a:chOff x="2106" y="2848"/>
                    <a:chExt cx="165" cy="209"/>
                  </a:xfrm>
                </p:grpSpPr>
                <p:sp>
                  <p:nvSpPr>
                    <p:cNvPr id="417828" name="Freeform 36"/>
                    <p:cNvSpPr>
                      <a:spLocks/>
                    </p:cNvSpPr>
                    <p:nvPr/>
                  </p:nvSpPr>
                  <p:spPr bwMode="auto">
                    <a:xfrm>
                      <a:off x="2106" y="2895"/>
                      <a:ext cx="147" cy="162"/>
                    </a:xfrm>
                    <a:custGeom>
                      <a:avLst/>
                      <a:gdLst>
                        <a:gd name="T0" fmla="*/ 16 w 293"/>
                        <a:gd name="T1" fmla="*/ 137 h 324"/>
                        <a:gd name="T2" fmla="*/ 48 w 293"/>
                        <a:gd name="T3" fmla="*/ 74 h 324"/>
                        <a:gd name="T4" fmla="*/ 71 w 293"/>
                        <a:gd name="T5" fmla="*/ 52 h 324"/>
                        <a:gd name="T6" fmla="*/ 102 w 293"/>
                        <a:gd name="T7" fmla="*/ 17 h 324"/>
                        <a:gd name="T8" fmla="*/ 154 w 293"/>
                        <a:gd name="T9" fmla="*/ 0 h 324"/>
                        <a:gd name="T10" fmla="*/ 200 w 293"/>
                        <a:gd name="T11" fmla="*/ 6 h 324"/>
                        <a:gd name="T12" fmla="*/ 235 w 293"/>
                        <a:gd name="T13" fmla="*/ 25 h 324"/>
                        <a:gd name="T14" fmla="*/ 268 w 293"/>
                        <a:gd name="T15" fmla="*/ 61 h 324"/>
                        <a:gd name="T16" fmla="*/ 292 w 293"/>
                        <a:gd name="T17" fmla="*/ 120 h 324"/>
                        <a:gd name="T18" fmla="*/ 293 w 293"/>
                        <a:gd name="T19" fmla="*/ 164 h 324"/>
                        <a:gd name="T20" fmla="*/ 276 w 293"/>
                        <a:gd name="T21" fmla="*/ 209 h 324"/>
                        <a:gd name="T22" fmla="*/ 246 w 293"/>
                        <a:gd name="T23" fmla="*/ 249 h 324"/>
                        <a:gd name="T24" fmla="*/ 218 w 293"/>
                        <a:gd name="T25" fmla="*/ 281 h 324"/>
                        <a:gd name="T26" fmla="*/ 165 w 293"/>
                        <a:gd name="T27" fmla="*/ 315 h 324"/>
                        <a:gd name="T28" fmla="*/ 107 w 293"/>
                        <a:gd name="T29" fmla="*/ 324 h 324"/>
                        <a:gd name="T30" fmla="*/ 52 w 293"/>
                        <a:gd name="T31" fmla="*/ 312 h 324"/>
                        <a:gd name="T32" fmla="*/ 8 w 293"/>
                        <a:gd name="T33" fmla="*/ 273 h 324"/>
                        <a:gd name="T34" fmla="*/ 0 w 293"/>
                        <a:gd name="T35" fmla="*/ 222 h 324"/>
                        <a:gd name="T36" fmla="*/ 16 w 293"/>
                        <a:gd name="T37" fmla="*/ 13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 h="324">
                          <a:moveTo>
                            <a:pt x="16" y="137"/>
                          </a:moveTo>
                          <a:lnTo>
                            <a:pt x="48" y="74"/>
                          </a:lnTo>
                          <a:lnTo>
                            <a:pt x="71" y="52"/>
                          </a:lnTo>
                          <a:lnTo>
                            <a:pt x="102" y="17"/>
                          </a:lnTo>
                          <a:lnTo>
                            <a:pt x="154" y="0"/>
                          </a:lnTo>
                          <a:lnTo>
                            <a:pt x="200" y="6"/>
                          </a:lnTo>
                          <a:lnTo>
                            <a:pt x="235" y="25"/>
                          </a:lnTo>
                          <a:lnTo>
                            <a:pt x="268" y="61"/>
                          </a:lnTo>
                          <a:lnTo>
                            <a:pt x="292" y="120"/>
                          </a:lnTo>
                          <a:lnTo>
                            <a:pt x="293" y="164"/>
                          </a:lnTo>
                          <a:lnTo>
                            <a:pt x="276" y="209"/>
                          </a:lnTo>
                          <a:lnTo>
                            <a:pt x="246" y="249"/>
                          </a:lnTo>
                          <a:lnTo>
                            <a:pt x="218" y="281"/>
                          </a:lnTo>
                          <a:lnTo>
                            <a:pt x="165" y="315"/>
                          </a:lnTo>
                          <a:lnTo>
                            <a:pt x="107" y="324"/>
                          </a:lnTo>
                          <a:lnTo>
                            <a:pt x="52" y="312"/>
                          </a:lnTo>
                          <a:lnTo>
                            <a:pt x="8" y="273"/>
                          </a:lnTo>
                          <a:lnTo>
                            <a:pt x="0" y="222"/>
                          </a:lnTo>
                          <a:lnTo>
                            <a:pt x="16" y="137"/>
                          </a:lnTo>
                          <a:close/>
                        </a:path>
                      </a:pathLst>
                    </a:custGeom>
                    <a:solidFill>
                      <a:srgbClr val="F0F0F0"/>
                    </a:solidFill>
                    <a:ln w="7938">
                      <a:solidFill>
                        <a:srgbClr val="000000"/>
                      </a:solidFill>
                      <a:prstDash val="solid"/>
                      <a:round/>
                      <a:headEnd/>
                      <a:tailEnd/>
                    </a:ln>
                  </p:spPr>
                  <p:txBody>
                    <a:bodyPr/>
                    <a:lstStyle/>
                    <a:p>
                      <a:endParaRPr lang="es-MX"/>
                    </a:p>
                  </p:txBody>
                </p:sp>
                <p:sp>
                  <p:nvSpPr>
                    <p:cNvPr id="417829" name="Oval 37"/>
                    <p:cNvSpPr>
                      <a:spLocks noChangeArrowheads="1"/>
                    </p:cNvSpPr>
                    <p:nvPr/>
                  </p:nvSpPr>
                  <p:spPr bwMode="auto">
                    <a:xfrm>
                      <a:off x="2171" y="2942"/>
                      <a:ext cx="43" cy="40"/>
                    </a:xfrm>
                    <a:prstGeom prst="ellipse">
                      <a:avLst/>
                    </a:prstGeom>
                    <a:solidFill>
                      <a:srgbClr val="000080"/>
                    </a:solidFill>
                    <a:ln w="7938">
                      <a:solidFill>
                        <a:srgbClr val="000000"/>
                      </a:solidFill>
                      <a:round/>
                      <a:headEnd/>
                      <a:tailEnd/>
                    </a:ln>
                  </p:spPr>
                  <p:txBody>
                    <a:bodyPr/>
                    <a:lstStyle/>
                    <a:p>
                      <a:endParaRPr lang="es-MX"/>
                    </a:p>
                  </p:txBody>
                </p:sp>
                <p:sp>
                  <p:nvSpPr>
                    <p:cNvPr id="417830" name="Freeform 38"/>
                    <p:cNvSpPr>
                      <a:spLocks/>
                    </p:cNvSpPr>
                    <p:nvPr/>
                  </p:nvSpPr>
                  <p:spPr bwMode="auto">
                    <a:xfrm>
                      <a:off x="2128" y="2848"/>
                      <a:ext cx="143" cy="102"/>
                    </a:xfrm>
                    <a:custGeom>
                      <a:avLst/>
                      <a:gdLst>
                        <a:gd name="T0" fmla="*/ 285 w 288"/>
                        <a:gd name="T1" fmla="*/ 141 h 205"/>
                        <a:gd name="T2" fmla="*/ 278 w 288"/>
                        <a:gd name="T3" fmla="*/ 124 h 205"/>
                        <a:gd name="T4" fmla="*/ 73 w 288"/>
                        <a:gd name="T5" fmla="*/ 1 h 205"/>
                        <a:gd name="T6" fmla="*/ 54 w 288"/>
                        <a:gd name="T7" fmla="*/ 0 h 205"/>
                        <a:gd name="T8" fmla="*/ 33 w 288"/>
                        <a:gd name="T9" fmla="*/ 7 h 205"/>
                        <a:gd name="T10" fmla="*/ 14 w 288"/>
                        <a:gd name="T11" fmla="*/ 21 h 205"/>
                        <a:gd name="T12" fmla="*/ 0 w 288"/>
                        <a:gd name="T13" fmla="*/ 43 h 205"/>
                        <a:gd name="T14" fmla="*/ 3 w 288"/>
                        <a:gd name="T15" fmla="*/ 63 h 205"/>
                        <a:gd name="T16" fmla="*/ 10 w 288"/>
                        <a:gd name="T17" fmla="*/ 83 h 205"/>
                        <a:gd name="T18" fmla="*/ 22 w 288"/>
                        <a:gd name="T19" fmla="*/ 95 h 205"/>
                        <a:gd name="T20" fmla="*/ 41 w 288"/>
                        <a:gd name="T21" fmla="*/ 105 h 205"/>
                        <a:gd name="T22" fmla="*/ 195 w 288"/>
                        <a:gd name="T23" fmla="*/ 197 h 205"/>
                        <a:gd name="T24" fmla="*/ 208 w 288"/>
                        <a:gd name="T25" fmla="*/ 203 h 205"/>
                        <a:gd name="T26" fmla="*/ 226 w 288"/>
                        <a:gd name="T27" fmla="*/ 205 h 205"/>
                        <a:gd name="T28" fmla="*/ 248 w 288"/>
                        <a:gd name="T29" fmla="*/ 203 h 205"/>
                        <a:gd name="T30" fmla="*/ 267 w 288"/>
                        <a:gd name="T31" fmla="*/ 191 h 205"/>
                        <a:gd name="T32" fmla="*/ 282 w 288"/>
                        <a:gd name="T33" fmla="*/ 174 h 205"/>
                        <a:gd name="T34" fmla="*/ 288 w 288"/>
                        <a:gd name="T35" fmla="*/ 155 h 205"/>
                        <a:gd name="T36" fmla="*/ 285 w 288"/>
                        <a:gd name="T37" fmla="*/ 14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205">
                          <a:moveTo>
                            <a:pt x="285" y="141"/>
                          </a:moveTo>
                          <a:lnTo>
                            <a:pt x="278" y="124"/>
                          </a:lnTo>
                          <a:lnTo>
                            <a:pt x="73" y="1"/>
                          </a:lnTo>
                          <a:lnTo>
                            <a:pt x="54" y="0"/>
                          </a:lnTo>
                          <a:lnTo>
                            <a:pt x="33" y="7"/>
                          </a:lnTo>
                          <a:lnTo>
                            <a:pt x="14" y="21"/>
                          </a:lnTo>
                          <a:lnTo>
                            <a:pt x="0" y="43"/>
                          </a:lnTo>
                          <a:lnTo>
                            <a:pt x="3" y="63"/>
                          </a:lnTo>
                          <a:lnTo>
                            <a:pt x="10" y="83"/>
                          </a:lnTo>
                          <a:lnTo>
                            <a:pt x="22" y="95"/>
                          </a:lnTo>
                          <a:lnTo>
                            <a:pt x="41" y="105"/>
                          </a:lnTo>
                          <a:lnTo>
                            <a:pt x="195" y="197"/>
                          </a:lnTo>
                          <a:lnTo>
                            <a:pt x="208" y="203"/>
                          </a:lnTo>
                          <a:lnTo>
                            <a:pt x="226" y="205"/>
                          </a:lnTo>
                          <a:lnTo>
                            <a:pt x="248" y="203"/>
                          </a:lnTo>
                          <a:lnTo>
                            <a:pt x="267" y="191"/>
                          </a:lnTo>
                          <a:lnTo>
                            <a:pt x="282" y="174"/>
                          </a:lnTo>
                          <a:lnTo>
                            <a:pt x="288" y="155"/>
                          </a:lnTo>
                          <a:lnTo>
                            <a:pt x="285" y="141"/>
                          </a:lnTo>
                          <a:close/>
                        </a:path>
                      </a:pathLst>
                    </a:custGeom>
                    <a:solidFill>
                      <a:srgbClr val="C08040"/>
                    </a:solidFill>
                    <a:ln w="7938">
                      <a:solidFill>
                        <a:srgbClr val="000000"/>
                      </a:solidFill>
                      <a:prstDash val="solid"/>
                      <a:round/>
                      <a:headEnd/>
                      <a:tailEnd/>
                    </a:ln>
                  </p:spPr>
                  <p:txBody>
                    <a:bodyPr/>
                    <a:lstStyle/>
                    <a:p>
                      <a:endParaRPr lang="es-MX"/>
                    </a:p>
                  </p:txBody>
                </p:sp>
              </p:grpSp>
            </p:grpSp>
            <p:grpSp>
              <p:nvGrpSpPr>
                <p:cNvPr id="417831" name="Group 39"/>
                <p:cNvGrpSpPr>
                  <a:grpSpLocks/>
                </p:cNvGrpSpPr>
                <p:nvPr/>
              </p:nvGrpSpPr>
              <p:grpSpPr bwMode="auto">
                <a:xfrm>
                  <a:off x="1929" y="2848"/>
                  <a:ext cx="336" cy="266"/>
                  <a:chOff x="1929" y="2848"/>
                  <a:chExt cx="336" cy="266"/>
                </a:xfrm>
              </p:grpSpPr>
              <p:sp>
                <p:nvSpPr>
                  <p:cNvPr id="417832" name="Freeform 40"/>
                  <p:cNvSpPr>
                    <a:spLocks/>
                  </p:cNvSpPr>
                  <p:nvPr/>
                </p:nvSpPr>
                <p:spPr bwMode="auto">
                  <a:xfrm>
                    <a:off x="2041" y="2904"/>
                    <a:ext cx="224" cy="210"/>
                  </a:xfrm>
                  <a:custGeom>
                    <a:avLst/>
                    <a:gdLst>
                      <a:gd name="T0" fmla="*/ 163 w 450"/>
                      <a:gd name="T1" fmla="*/ 0 h 421"/>
                      <a:gd name="T2" fmla="*/ 240 w 450"/>
                      <a:gd name="T3" fmla="*/ 48 h 421"/>
                      <a:gd name="T4" fmla="*/ 337 w 450"/>
                      <a:gd name="T5" fmla="*/ 138 h 421"/>
                      <a:gd name="T6" fmla="*/ 384 w 450"/>
                      <a:gd name="T7" fmla="*/ 189 h 421"/>
                      <a:gd name="T8" fmla="*/ 415 w 450"/>
                      <a:gd name="T9" fmla="*/ 229 h 421"/>
                      <a:gd name="T10" fmla="*/ 441 w 450"/>
                      <a:gd name="T11" fmla="*/ 270 h 421"/>
                      <a:gd name="T12" fmla="*/ 450 w 450"/>
                      <a:gd name="T13" fmla="*/ 315 h 421"/>
                      <a:gd name="T14" fmla="*/ 450 w 450"/>
                      <a:gd name="T15" fmla="*/ 356 h 421"/>
                      <a:gd name="T16" fmla="*/ 428 w 450"/>
                      <a:gd name="T17" fmla="*/ 392 h 421"/>
                      <a:gd name="T18" fmla="*/ 398 w 450"/>
                      <a:gd name="T19" fmla="*/ 414 h 421"/>
                      <a:gd name="T20" fmla="*/ 328 w 450"/>
                      <a:gd name="T21" fmla="*/ 421 h 421"/>
                      <a:gd name="T22" fmla="*/ 239 w 450"/>
                      <a:gd name="T23" fmla="*/ 399 h 421"/>
                      <a:gd name="T24" fmla="*/ 158 w 450"/>
                      <a:gd name="T25" fmla="*/ 376 h 421"/>
                      <a:gd name="T26" fmla="*/ 115 w 450"/>
                      <a:gd name="T27" fmla="*/ 350 h 421"/>
                      <a:gd name="T28" fmla="*/ 51 w 450"/>
                      <a:gd name="T29" fmla="*/ 309 h 421"/>
                      <a:gd name="T30" fmla="*/ 0 w 450"/>
                      <a:gd name="T31" fmla="*/ 236 h 421"/>
                      <a:gd name="T32" fmla="*/ 38 w 450"/>
                      <a:gd name="T33" fmla="*/ 224 h 421"/>
                      <a:gd name="T34" fmla="*/ 81 w 450"/>
                      <a:gd name="T35" fmla="*/ 94 h 421"/>
                      <a:gd name="T36" fmla="*/ 163 w 450"/>
                      <a:gd name="T37"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0" h="421">
                        <a:moveTo>
                          <a:pt x="163" y="0"/>
                        </a:moveTo>
                        <a:lnTo>
                          <a:pt x="240" y="48"/>
                        </a:lnTo>
                        <a:lnTo>
                          <a:pt x="337" y="138"/>
                        </a:lnTo>
                        <a:lnTo>
                          <a:pt x="384" y="189"/>
                        </a:lnTo>
                        <a:lnTo>
                          <a:pt x="415" y="229"/>
                        </a:lnTo>
                        <a:lnTo>
                          <a:pt x="441" y="270"/>
                        </a:lnTo>
                        <a:lnTo>
                          <a:pt x="450" y="315"/>
                        </a:lnTo>
                        <a:lnTo>
                          <a:pt x="450" y="356"/>
                        </a:lnTo>
                        <a:lnTo>
                          <a:pt x="428" y="392"/>
                        </a:lnTo>
                        <a:lnTo>
                          <a:pt x="398" y="414"/>
                        </a:lnTo>
                        <a:lnTo>
                          <a:pt x="328" y="421"/>
                        </a:lnTo>
                        <a:lnTo>
                          <a:pt x="239" y="399"/>
                        </a:lnTo>
                        <a:lnTo>
                          <a:pt x="158" y="376"/>
                        </a:lnTo>
                        <a:lnTo>
                          <a:pt x="115" y="350"/>
                        </a:lnTo>
                        <a:lnTo>
                          <a:pt x="51" y="309"/>
                        </a:lnTo>
                        <a:lnTo>
                          <a:pt x="0" y="236"/>
                        </a:lnTo>
                        <a:lnTo>
                          <a:pt x="38" y="224"/>
                        </a:lnTo>
                        <a:lnTo>
                          <a:pt x="81" y="94"/>
                        </a:lnTo>
                        <a:lnTo>
                          <a:pt x="163" y="0"/>
                        </a:lnTo>
                        <a:close/>
                      </a:path>
                    </a:pathLst>
                  </a:custGeom>
                  <a:solidFill>
                    <a:srgbClr val="E0A080"/>
                  </a:solidFill>
                  <a:ln w="7938">
                    <a:solidFill>
                      <a:srgbClr val="000000"/>
                    </a:solidFill>
                    <a:prstDash val="solid"/>
                    <a:round/>
                    <a:headEnd/>
                    <a:tailEnd/>
                  </a:ln>
                </p:spPr>
                <p:txBody>
                  <a:bodyPr/>
                  <a:lstStyle/>
                  <a:p>
                    <a:endParaRPr lang="es-MX"/>
                  </a:p>
                </p:txBody>
              </p:sp>
              <p:grpSp>
                <p:nvGrpSpPr>
                  <p:cNvPr id="417833" name="Group 41"/>
                  <p:cNvGrpSpPr>
                    <a:grpSpLocks/>
                  </p:cNvGrpSpPr>
                  <p:nvPr/>
                </p:nvGrpSpPr>
                <p:grpSpPr bwMode="auto">
                  <a:xfrm>
                    <a:off x="1929" y="2848"/>
                    <a:ext cx="208" cy="189"/>
                    <a:chOff x="1929" y="2848"/>
                    <a:chExt cx="208" cy="189"/>
                  </a:xfrm>
                </p:grpSpPr>
                <p:sp>
                  <p:nvSpPr>
                    <p:cNvPr id="417834" name="Freeform 42"/>
                    <p:cNvSpPr>
                      <a:spLocks/>
                    </p:cNvSpPr>
                    <p:nvPr/>
                  </p:nvSpPr>
                  <p:spPr bwMode="auto">
                    <a:xfrm>
                      <a:off x="1957" y="2887"/>
                      <a:ext cx="147" cy="150"/>
                    </a:xfrm>
                    <a:custGeom>
                      <a:avLst/>
                      <a:gdLst>
                        <a:gd name="T0" fmla="*/ 20 w 294"/>
                        <a:gd name="T1" fmla="*/ 116 h 300"/>
                        <a:gd name="T2" fmla="*/ 46 w 294"/>
                        <a:gd name="T3" fmla="*/ 65 h 300"/>
                        <a:gd name="T4" fmla="*/ 75 w 294"/>
                        <a:gd name="T5" fmla="*/ 36 h 300"/>
                        <a:gd name="T6" fmla="*/ 115 w 294"/>
                        <a:gd name="T7" fmla="*/ 14 h 300"/>
                        <a:gd name="T8" fmla="*/ 174 w 294"/>
                        <a:gd name="T9" fmla="*/ 0 h 300"/>
                        <a:gd name="T10" fmla="*/ 227 w 294"/>
                        <a:gd name="T11" fmla="*/ 4 h 300"/>
                        <a:gd name="T12" fmla="*/ 260 w 294"/>
                        <a:gd name="T13" fmla="*/ 15 h 300"/>
                        <a:gd name="T14" fmla="*/ 278 w 294"/>
                        <a:gd name="T15" fmla="*/ 41 h 300"/>
                        <a:gd name="T16" fmla="*/ 294 w 294"/>
                        <a:gd name="T17" fmla="*/ 81 h 300"/>
                        <a:gd name="T18" fmla="*/ 290 w 294"/>
                        <a:gd name="T19" fmla="*/ 136 h 300"/>
                        <a:gd name="T20" fmla="*/ 278 w 294"/>
                        <a:gd name="T21" fmla="*/ 185 h 300"/>
                        <a:gd name="T22" fmla="*/ 255 w 294"/>
                        <a:gd name="T23" fmla="*/ 229 h 300"/>
                        <a:gd name="T24" fmla="*/ 218 w 294"/>
                        <a:gd name="T25" fmla="*/ 271 h 300"/>
                        <a:gd name="T26" fmla="*/ 156 w 294"/>
                        <a:gd name="T27" fmla="*/ 300 h 300"/>
                        <a:gd name="T28" fmla="*/ 83 w 294"/>
                        <a:gd name="T29" fmla="*/ 294 h 300"/>
                        <a:gd name="T30" fmla="*/ 35 w 294"/>
                        <a:gd name="T31" fmla="*/ 275 h 300"/>
                        <a:gd name="T32" fmla="*/ 0 w 294"/>
                        <a:gd name="T33" fmla="*/ 229 h 300"/>
                        <a:gd name="T34" fmla="*/ 3 w 294"/>
                        <a:gd name="T35" fmla="*/ 171 h 300"/>
                        <a:gd name="T36" fmla="*/ 20 w 294"/>
                        <a:gd name="T37" fmla="*/ 11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4" h="300">
                          <a:moveTo>
                            <a:pt x="20" y="116"/>
                          </a:moveTo>
                          <a:lnTo>
                            <a:pt x="46" y="65"/>
                          </a:lnTo>
                          <a:lnTo>
                            <a:pt x="75" y="36"/>
                          </a:lnTo>
                          <a:lnTo>
                            <a:pt x="115" y="14"/>
                          </a:lnTo>
                          <a:lnTo>
                            <a:pt x="174" y="0"/>
                          </a:lnTo>
                          <a:lnTo>
                            <a:pt x="227" y="4"/>
                          </a:lnTo>
                          <a:lnTo>
                            <a:pt x="260" y="15"/>
                          </a:lnTo>
                          <a:lnTo>
                            <a:pt x="278" y="41"/>
                          </a:lnTo>
                          <a:lnTo>
                            <a:pt x="294" y="81"/>
                          </a:lnTo>
                          <a:lnTo>
                            <a:pt x="290" y="136"/>
                          </a:lnTo>
                          <a:lnTo>
                            <a:pt x="278" y="185"/>
                          </a:lnTo>
                          <a:lnTo>
                            <a:pt x="255" y="229"/>
                          </a:lnTo>
                          <a:lnTo>
                            <a:pt x="218" y="271"/>
                          </a:lnTo>
                          <a:lnTo>
                            <a:pt x="156" y="300"/>
                          </a:lnTo>
                          <a:lnTo>
                            <a:pt x="83" y="294"/>
                          </a:lnTo>
                          <a:lnTo>
                            <a:pt x="35" y="275"/>
                          </a:lnTo>
                          <a:lnTo>
                            <a:pt x="0" y="229"/>
                          </a:lnTo>
                          <a:lnTo>
                            <a:pt x="3" y="171"/>
                          </a:lnTo>
                          <a:lnTo>
                            <a:pt x="20" y="116"/>
                          </a:lnTo>
                          <a:close/>
                        </a:path>
                      </a:pathLst>
                    </a:custGeom>
                    <a:solidFill>
                      <a:srgbClr val="F0F0F0"/>
                    </a:solidFill>
                    <a:ln w="7938">
                      <a:solidFill>
                        <a:srgbClr val="000000"/>
                      </a:solidFill>
                      <a:prstDash val="solid"/>
                      <a:round/>
                      <a:headEnd/>
                      <a:tailEnd/>
                    </a:ln>
                  </p:spPr>
                  <p:txBody>
                    <a:bodyPr/>
                    <a:lstStyle/>
                    <a:p>
                      <a:endParaRPr lang="es-MX"/>
                    </a:p>
                  </p:txBody>
                </p:sp>
                <p:sp>
                  <p:nvSpPr>
                    <p:cNvPr id="417835" name="Oval 43"/>
                    <p:cNvSpPr>
                      <a:spLocks noChangeArrowheads="1"/>
                    </p:cNvSpPr>
                    <p:nvPr/>
                  </p:nvSpPr>
                  <p:spPr bwMode="auto">
                    <a:xfrm>
                      <a:off x="1985" y="2971"/>
                      <a:ext cx="42" cy="41"/>
                    </a:xfrm>
                    <a:prstGeom prst="ellipse">
                      <a:avLst/>
                    </a:prstGeom>
                    <a:solidFill>
                      <a:srgbClr val="000080"/>
                    </a:solidFill>
                    <a:ln w="7938">
                      <a:solidFill>
                        <a:srgbClr val="000000"/>
                      </a:solidFill>
                      <a:round/>
                      <a:headEnd/>
                      <a:tailEnd/>
                    </a:ln>
                  </p:spPr>
                  <p:txBody>
                    <a:bodyPr/>
                    <a:lstStyle/>
                    <a:p>
                      <a:endParaRPr lang="es-MX"/>
                    </a:p>
                  </p:txBody>
                </p:sp>
                <p:sp>
                  <p:nvSpPr>
                    <p:cNvPr id="417836" name="Freeform 44"/>
                    <p:cNvSpPr>
                      <a:spLocks/>
                    </p:cNvSpPr>
                    <p:nvPr/>
                  </p:nvSpPr>
                  <p:spPr bwMode="auto">
                    <a:xfrm>
                      <a:off x="1929" y="2848"/>
                      <a:ext cx="208" cy="102"/>
                    </a:xfrm>
                    <a:custGeom>
                      <a:avLst/>
                      <a:gdLst>
                        <a:gd name="T0" fmla="*/ 12 w 415"/>
                        <a:gd name="T1" fmla="*/ 119 h 203"/>
                        <a:gd name="T2" fmla="*/ 33 w 415"/>
                        <a:gd name="T3" fmla="*/ 107 h 203"/>
                        <a:gd name="T4" fmla="*/ 341 w 415"/>
                        <a:gd name="T5" fmla="*/ 2 h 203"/>
                        <a:gd name="T6" fmla="*/ 362 w 415"/>
                        <a:gd name="T7" fmla="*/ 0 h 203"/>
                        <a:gd name="T8" fmla="*/ 381 w 415"/>
                        <a:gd name="T9" fmla="*/ 8 h 203"/>
                        <a:gd name="T10" fmla="*/ 402 w 415"/>
                        <a:gd name="T11" fmla="*/ 21 h 203"/>
                        <a:gd name="T12" fmla="*/ 415 w 415"/>
                        <a:gd name="T13" fmla="*/ 44 h 203"/>
                        <a:gd name="T14" fmla="*/ 413 w 415"/>
                        <a:gd name="T15" fmla="*/ 63 h 203"/>
                        <a:gd name="T16" fmla="*/ 406 w 415"/>
                        <a:gd name="T17" fmla="*/ 83 h 203"/>
                        <a:gd name="T18" fmla="*/ 393 w 415"/>
                        <a:gd name="T19" fmla="*/ 95 h 203"/>
                        <a:gd name="T20" fmla="*/ 374 w 415"/>
                        <a:gd name="T21" fmla="*/ 105 h 203"/>
                        <a:gd name="T22" fmla="*/ 78 w 415"/>
                        <a:gd name="T23" fmla="*/ 202 h 203"/>
                        <a:gd name="T24" fmla="*/ 60 w 415"/>
                        <a:gd name="T25" fmla="*/ 203 h 203"/>
                        <a:gd name="T26" fmla="*/ 41 w 415"/>
                        <a:gd name="T27" fmla="*/ 198 h 203"/>
                        <a:gd name="T28" fmla="*/ 25 w 415"/>
                        <a:gd name="T29" fmla="*/ 190 h 203"/>
                        <a:gd name="T30" fmla="*/ 8 w 415"/>
                        <a:gd name="T31" fmla="*/ 178 h 203"/>
                        <a:gd name="T32" fmla="*/ 0 w 415"/>
                        <a:gd name="T33" fmla="*/ 160 h 203"/>
                        <a:gd name="T34" fmla="*/ 3 w 415"/>
                        <a:gd name="T35" fmla="*/ 137 h 203"/>
                        <a:gd name="T36" fmla="*/ 12 w 415"/>
                        <a:gd name="T37" fmla="*/ 11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5" h="203">
                          <a:moveTo>
                            <a:pt x="12" y="119"/>
                          </a:moveTo>
                          <a:lnTo>
                            <a:pt x="33" y="107"/>
                          </a:lnTo>
                          <a:lnTo>
                            <a:pt x="341" y="2"/>
                          </a:lnTo>
                          <a:lnTo>
                            <a:pt x="362" y="0"/>
                          </a:lnTo>
                          <a:lnTo>
                            <a:pt x="381" y="8"/>
                          </a:lnTo>
                          <a:lnTo>
                            <a:pt x="402" y="21"/>
                          </a:lnTo>
                          <a:lnTo>
                            <a:pt x="415" y="44"/>
                          </a:lnTo>
                          <a:lnTo>
                            <a:pt x="413" y="63"/>
                          </a:lnTo>
                          <a:lnTo>
                            <a:pt x="406" y="83"/>
                          </a:lnTo>
                          <a:lnTo>
                            <a:pt x="393" y="95"/>
                          </a:lnTo>
                          <a:lnTo>
                            <a:pt x="374" y="105"/>
                          </a:lnTo>
                          <a:lnTo>
                            <a:pt x="78" y="202"/>
                          </a:lnTo>
                          <a:lnTo>
                            <a:pt x="60" y="203"/>
                          </a:lnTo>
                          <a:lnTo>
                            <a:pt x="41" y="198"/>
                          </a:lnTo>
                          <a:lnTo>
                            <a:pt x="25" y="190"/>
                          </a:lnTo>
                          <a:lnTo>
                            <a:pt x="8" y="178"/>
                          </a:lnTo>
                          <a:lnTo>
                            <a:pt x="0" y="160"/>
                          </a:lnTo>
                          <a:lnTo>
                            <a:pt x="3" y="137"/>
                          </a:lnTo>
                          <a:lnTo>
                            <a:pt x="12" y="119"/>
                          </a:lnTo>
                          <a:close/>
                        </a:path>
                      </a:pathLst>
                    </a:custGeom>
                    <a:solidFill>
                      <a:srgbClr val="C08040"/>
                    </a:solidFill>
                    <a:ln w="7938">
                      <a:solidFill>
                        <a:srgbClr val="000000"/>
                      </a:solidFill>
                      <a:prstDash val="solid"/>
                      <a:round/>
                      <a:headEnd/>
                      <a:tailEnd/>
                    </a:ln>
                  </p:spPr>
                  <p:txBody>
                    <a:bodyPr/>
                    <a:lstStyle/>
                    <a:p>
                      <a:endParaRPr lang="es-MX"/>
                    </a:p>
                  </p:txBody>
                </p:sp>
              </p:grpSp>
            </p:grpSp>
          </p:grpSp>
          <p:grpSp>
            <p:nvGrpSpPr>
              <p:cNvPr id="417837" name="Group 45"/>
              <p:cNvGrpSpPr>
                <a:grpSpLocks/>
              </p:cNvGrpSpPr>
              <p:nvPr/>
            </p:nvGrpSpPr>
            <p:grpSpPr bwMode="auto">
              <a:xfrm>
                <a:off x="680" y="2956"/>
                <a:ext cx="1027" cy="901"/>
                <a:chOff x="680" y="2956"/>
                <a:chExt cx="1027" cy="901"/>
              </a:xfrm>
            </p:grpSpPr>
            <p:grpSp>
              <p:nvGrpSpPr>
                <p:cNvPr id="417838" name="Group 46"/>
                <p:cNvGrpSpPr>
                  <a:grpSpLocks/>
                </p:cNvGrpSpPr>
                <p:nvPr/>
              </p:nvGrpSpPr>
              <p:grpSpPr bwMode="auto">
                <a:xfrm>
                  <a:off x="803" y="3264"/>
                  <a:ext cx="904" cy="561"/>
                  <a:chOff x="803" y="3264"/>
                  <a:chExt cx="904" cy="561"/>
                </a:xfrm>
              </p:grpSpPr>
              <p:sp>
                <p:nvSpPr>
                  <p:cNvPr id="417839" name="Freeform 47"/>
                  <p:cNvSpPr>
                    <a:spLocks/>
                  </p:cNvSpPr>
                  <p:nvPr/>
                </p:nvSpPr>
                <p:spPr bwMode="auto">
                  <a:xfrm>
                    <a:off x="803" y="3264"/>
                    <a:ext cx="904" cy="423"/>
                  </a:xfrm>
                  <a:custGeom>
                    <a:avLst/>
                    <a:gdLst>
                      <a:gd name="T0" fmla="*/ 0 w 1809"/>
                      <a:gd name="T1" fmla="*/ 375 h 846"/>
                      <a:gd name="T2" fmla="*/ 142 w 1809"/>
                      <a:gd name="T3" fmla="*/ 375 h 846"/>
                      <a:gd name="T4" fmla="*/ 223 w 1809"/>
                      <a:gd name="T5" fmla="*/ 431 h 846"/>
                      <a:gd name="T6" fmla="*/ 277 w 1809"/>
                      <a:gd name="T7" fmla="*/ 485 h 846"/>
                      <a:gd name="T8" fmla="*/ 390 w 1809"/>
                      <a:gd name="T9" fmla="*/ 516 h 846"/>
                      <a:gd name="T10" fmla="*/ 471 w 1809"/>
                      <a:gd name="T11" fmla="*/ 609 h 846"/>
                      <a:gd name="T12" fmla="*/ 599 w 1809"/>
                      <a:gd name="T13" fmla="*/ 655 h 846"/>
                      <a:gd name="T14" fmla="*/ 758 w 1809"/>
                      <a:gd name="T15" fmla="*/ 750 h 846"/>
                      <a:gd name="T16" fmla="*/ 952 w 1809"/>
                      <a:gd name="T17" fmla="*/ 798 h 846"/>
                      <a:gd name="T18" fmla="*/ 1211 w 1809"/>
                      <a:gd name="T19" fmla="*/ 838 h 846"/>
                      <a:gd name="T20" fmla="*/ 1465 w 1809"/>
                      <a:gd name="T21" fmla="*/ 846 h 846"/>
                      <a:gd name="T22" fmla="*/ 1691 w 1809"/>
                      <a:gd name="T23" fmla="*/ 751 h 846"/>
                      <a:gd name="T24" fmla="*/ 1809 w 1809"/>
                      <a:gd name="T25" fmla="*/ 609 h 846"/>
                      <a:gd name="T26" fmla="*/ 1551 w 1809"/>
                      <a:gd name="T27" fmla="*/ 0 h 846"/>
                      <a:gd name="T28" fmla="*/ 1444 w 1809"/>
                      <a:gd name="T29" fmla="*/ 0 h 846"/>
                      <a:gd name="T30" fmla="*/ 1300 w 1809"/>
                      <a:gd name="T31" fmla="*/ 69 h 846"/>
                      <a:gd name="T32" fmla="*/ 1015 w 1809"/>
                      <a:gd name="T33" fmla="*/ 314 h 846"/>
                      <a:gd name="T34" fmla="*/ 891 w 1809"/>
                      <a:gd name="T35" fmla="*/ 290 h 846"/>
                      <a:gd name="T36" fmla="*/ 651 w 1809"/>
                      <a:gd name="T37" fmla="*/ 243 h 846"/>
                      <a:gd name="T38" fmla="*/ 507 w 1809"/>
                      <a:gd name="T39" fmla="*/ 188 h 846"/>
                      <a:gd name="T40" fmla="*/ 292 w 1809"/>
                      <a:gd name="T41" fmla="*/ 77 h 846"/>
                      <a:gd name="T42" fmla="*/ 231 w 1809"/>
                      <a:gd name="T43" fmla="*/ 77 h 846"/>
                      <a:gd name="T44" fmla="*/ 79 w 1809"/>
                      <a:gd name="T45" fmla="*/ 118 h 846"/>
                      <a:gd name="T46" fmla="*/ 0 w 1809"/>
                      <a:gd name="T47" fmla="*/ 375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09" h="846">
                        <a:moveTo>
                          <a:pt x="0" y="375"/>
                        </a:moveTo>
                        <a:lnTo>
                          <a:pt x="142" y="375"/>
                        </a:lnTo>
                        <a:lnTo>
                          <a:pt x="223" y="431"/>
                        </a:lnTo>
                        <a:lnTo>
                          <a:pt x="277" y="485"/>
                        </a:lnTo>
                        <a:lnTo>
                          <a:pt x="390" y="516"/>
                        </a:lnTo>
                        <a:lnTo>
                          <a:pt x="471" y="609"/>
                        </a:lnTo>
                        <a:lnTo>
                          <a:pt x="599" y="655"/>
                        </a:lnTo>
                        <a:lnTo>
                          <a:pt x="758" y="750"/>
                        </a:lnTo>
                        <a:lnTo>
                          <a:pt x="952" y="798"/>
                        </a:lnTo>
                        <a:lnTo>
                          <a:pt x="1211" y="838"/>
                        </a:lnTo>
                        <a:lnTo>
                          <a:pt x="1465" y="846"/>
                        </a:lnTo>
                        <a:lnTo>
                          <a:pt x="1691" y="751"/>
                        </a:lnTo>
                        <a:lnTo>
                          <a:pt x="1809" y="609"/>
                        </a:lnTo>
                        <a:lnTo>
                          <a:pt x="1551" y="0"/>
                        </a:lnTo>
                        <a:lnTo>
                          <a:pt x="1444" y="0"/>
                        </a:lnTo>
                        <a:lnTo>
                          <a:pt x="1300" y="69"/>
                        </a:lnTo>
                        <a:lnTo>
                          <a:pt x="1015" y="314"/>
                        </a:lnTo>
                        <a:lnTo>
                          <a:pt x="891" y="290"/>
                        </a:lnTo>
                        <a:lnTo>
                          <a:pt x="651" y="243"/>
                        </a:lnTo>
                        <a:lnTo>
                          <a:pt x="507" y="188"/>
                        </a:lnTo>
                        <a:lnTo>
                          <a:pt x="292" y="77"/>
                        </a:lnTo>
                        <a:lnTo>
                          <a:pt x="231" y="77"/>
                        </a:lnTo>
                        <a:lnTo>
                          <a:pt x="79" y="118"/>
                        </a:lnTo>
                        <a:lnTo>
                          <a:pt x="0" y="375"/>
                        </a:lnTo>
                        <a:close/>
                      </a:path>
                    </a:pathLst>
                  </a:custGeom>
                  <a:solidFill>
                    <a:srgbClr val="00FFFF"/>
                  </a:solidFill>
                  <a:ln w="7938">
                    <a:solidFill>
                      <a:srgbClr val="000000"/>
                    </a:solidFill>
                    <a:prstDash val="solid"/>
                    <a:round/>
                    <a:headEnd/>
                    <a:tailEnd/>
                  </a:ln>
                </p:spPr>
                <p:txBody>
                  <a:bodyPr/>
                  <a:lstStyle/>
                  <a:p>
                    <a:endParaRPr lang="es-MX"/>
                  </a:p>
                </p:txBody>
              </p:sp>
              <p:sp>
                <p:nvSpPr>
                  <p:cNvPr id="417840" name="Freeform 48"/>
                  <p:cNvSpPr>
                    <a:spLocks/>
                  </p:cNvSpPr>
                  <p:nvPr/>
                </p:nvSpPr>
                <p:spPr bwMode="auto">
                  <a:xfrm>
                    <a:off x="1323" y="3687"/>
                    <a:ext cx="123" cy="138"/>
                  </a:xfrm>
                  <a:custGeom>
                    <a:avLst/>
                    <a:gdLst>
                      <a:gd name="T0" fmla="*/ 245 w 245"/>
                      <a:gd name="T1" fmla="*/ 0 h 275"/>
                      <a:gd name="T2" fmla="*/ 206 w 245"/>
                      <a:gd name="T3" fmla="*/ 70 h 275"/>
                      <a:gd name="T4" fmla="*/ 180 w 245"/>
                      <a:gd name="T5" fmla="*/ 114 h 275"/>
                      <a:gd name="T6" fmla="*/ 121 w 245"/>
                      <a:gd name="T7" fmla="*/ 158 h 275"/>
                      <a:gd name="T8" fmla="*/ 77 w 245"/>
                      <a:gd name="T9" fmla="*/ 210 h 275"/>
                      <a:gd name="T10" fmla="*/ 27 w 245"/>
                      <a:gd name="T11" fmla="*/ 253 h 275"/>
                      <a:gd name="T12" fmla="*/ 0 w 245"/>
                      <a:gd name="T13" fmla="*/ 275 h 275"/>
                      <a:gd name="T14" fmla="*/ 36 w 245"/>
                      <a:gd name="T15" fmla="*/ 272 h 275"/>
                      <a:gd name="T16" fmla="*/ 73 w 245"/>
                      <a:gd name="T17" fmla="*/ 253 h 275"/>
                      <a:gd name="T18" fmla="*/ 116 w 245"/>
                      <a:gd name="T19" fmla="*/ 233 h 275"/>
                      <a:gd name="T20" fmla="*/ 138 w 245"/>
                      <a:gd name="T21" fmla="*/ 221 h 275"/>
                      <a:gd name="T22" fmla="*/ 148 w 245"/>
                      <a:gd name="T23" fmla="*/ 194 h 275"/>
                      <a:gd name="T24" fmla="*/ 166 w 245"/>
                      <a:gd name="T25" fmla="*/ 170 h 275"/>
                      <a:gd name="T26" fmla="*/ 189 w 245"/>
                      <a:gd name="T27" fmla="*/ 140 h 275"/>
                      <a:gd name="T28" fmla="*/ 214 w 245"/>
                      <a:gd name="T29" fmla="*/ 114 h 275"/>
                      <a:gd name="T30" fmla="*/ 232 w 245"/>
                      <a:gd name="T31" fmla="*/ 74 h 275"/>
                      <a:gd name="T32" fmla="*/ 245 w 245"/>
                      <a:gd name="T33"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5" h="275">
                        <a:moveTo>
                          <a:pt x="245" y="0"/>
                        </a:moveTo>
                        <a:lnTo>
                          <a:pt x="206" y="70"/>
                        </a:lnTo>
                        <a:lnTo>
                          <a:pt x="180" y="114"/>
                        </a:lnTo>
                        <a:lnTo>
                          <a:pt x="121" y="158"/>
                        </a:lnTo>
                        <a:lnTo>
                          <a:pt x="77" y="210"/>
                        </a:lnTo>
                        <a:lnTo>
                          <a:pt x="27" y="253"/>
                        </a:lnTo>
                        <a:lnTo>
                          <a:pt x="0" y="275"/>
                        </a:lnTo>
                        <a:lnTo>
                          <a:pt x="36" y="272"/>
                        </a:lnTo>
                        <a:lnTo>
                          <a:pt x="73" y="253"/>
                        </a:lnTo>
                        <a:lnTo>
                          <a:pt x="116" y="233"/>
                        </a:lnTo>
                        <a:lnTo>
                          <a:pt x="138" y="221"/>
                        </a:lnTo>
                        <a:lnTo>
                          <a:pt x="148" y="194"/>
                        </a:lnTo>
                        <a:lnTo>
                          <a:pt x="166" y="170"/>
                        </a:lnTo>
                        <a:lnTo>
                          <a:pt x="189" y="140"/>
                        </a:lnTo>
                        <a:lnTo>
                          <a:pt x="214" y="114"/>
                        </a:lnTo>
                        <a:lnTo>
                          <a:pt x="232" y="74"/>
                        </a:lnTo>
                        <a:lnTo>
                          <a:pt x="245" y="0"/>
                        </a:lnTo>
                        <a:close/>
                      </a:path>
                    </a:pathLst>
                  </a:custGeom>
                  <a:solidFill>
                    <a:srgbClr val="00C0E0"/>
                  </a:solidFill>
                  <a:ln w="7938">
                    <a:solidFill>
                      <a:srgbClr val="00C0E0"/>
                    </a:solidFill>
                    <a:prstDash val="solid"/>
                    <a:round/>
                    <a:headEnd/>
                    <a:tailEnd/>
                  </a:ln>
                </p:spPr>
                <p:txBody>
                  <a:bodyPr/>
                  <a:lstStyle/>
                  <a:p>
                    <a:endParaRPr lang="es-MX"/>
                  </a:p>
                </p:txBody>
              </p:sp>
            </p:grpSp>
            <p:grpSp>
              <p:nvGrpSpPr>
                <p:cNvPr id="417841" name="Group 49"/>
                <p:cNvGrpSpPr>
                  <a:grpSpLocks/>
                </p:cNvGrpSpPr>
                <p:nvPr/>
              </p:nvGrpSpPr>
              <p:grpSpPr bwMode="auto">
                <a:xfrm>
                  <a:off x="680" y="2956"/>
                  <a:ext cx="720" cy="901"/>
                  <a:chOff x="680" y="2956"/>
                  <a:chExt cx="720" cy="901"/>
                </a:xfrm>
              </p:grpSpPr>
              <p:grpSp>
                <p:nvGrpSpPr>
                  <p:cNvPr id="417842" name="Group 50"/>
                  <p:cNvGrpSpPr>
                    <a:grpSpLocks/>
                  </p:cNvGrpSpPr>
                  <p:nvPr/>
                </p:nvGrpSpPr>
                <p:grpSpPr bwMode="auto">
                  <a:xfrm>
                    <a:off x="680" y="2956"/>
                    <a:ext cx="720" cy="901"/>
                    <a:chOff x="680" y="2956"/>
                    <a:chExt cx="720" cy="901"/>
                  </a:xfrm>
                </p:grpSpPr>
                <p:grpSp>
                  <p:nvGrpSpPr>
                    <p:cNvPr id="417843" name="Group 51"/>
                    <p:cNvGrpSpPr>
                      <a:grpSpLocks/>
                    </p:cNvGrpSpPr>
                    <p:nvPr/>
                  </p:nvGrpSpPr>
                  <p:grpSpPr bwMode="auto">
                    <a:xfrm>
                      <a:off x="680" y="2991"/>
                      <a:ext cx="577" cy="866"/>
                      <a:chOff x="680" y="2991"/>
                      <a:chExt cx="577" cy="866"/>
                    </a:xfrm>
                  </p:grpSpPr>
                  <p:sp>
                    <p:nvSpPr>
                      <p:cNvPr id="417844" name="Freeform 52"/>
                      <p:cNvSpPr>
                        <a:spLocks/>
                      </p:cNvSpPr>
                      <p:nvPr/>
                    </p:nvSpPr>
                    <p:spPr bwMode="auto">
                      <a:xfrm>
                        <a:off x="867" y="3023"/>
                        <a:ext cx="365" cy="441"/>
                      </a:xfrm>
                      <a:custGeom>
                        <a:avLst/>
                        <a:gdLst>
                          <a:gd name="T0" fmla="*/ 366 w 731"/>
                          <a:gd name="T1" fmla="*/ 883 h 883"/>
                          <a:gd name="T2" fmla="*/ 383 w 731"/>
                          <a:gd name="T3" fmla="*/ 758 h 883"/>
                          <a:gd name="T4" fmla="*/ 391 w 731"/>
                          <a:gd name="T5" fmla="*/ 663 h 883"/>
                          <a:gd name="T6" fmla="*/ 357 w 731"/>
                          <a:gd name="T7" fmla="*/ 561 h 883"/>
                          <a:gd name="T8" fmla="*/ 293 w 731"/>
                          <a:gd name="T9" fmla="*/ 484 h 883"/>
                          <a:gd name="T10" fmla="*/ 214 w 731"/>
                          <a:gd name="T11" fmla="*/ 406 h 883"/>
                          <a:gd name="T12" fmla="*/ 126 w 731"/>
                          <a:gd name="T13" fmla="*/ 352 h 883"/>
                          <a:gd name="T14" fmla="*/ 0 w 731"/>
                          <a:gd name="T15" fmla="*/ 312 h 883"/>
                          <a:gd name="T16" fmla="*/ 134 w 731"/>
                          <a:gd name="T17" fmla="*/ 195 h 883"/>
                          <a:gd name="T18" fmla="*/ 195 w 731"/>
                          <a:gd name="T19" fmla="*/ 0 h 883"/>
                          <a:gd name="T20" fmla="*/ 357 w 731"/>
                          <a:gd name="T21" fmla="*/ 79 h 883"/>
                          <a:gd name="T22" fmla="*/ 499 w 731"/>
                          <a:gd name="T23" fmla="*/ 157 h 883"/>
                          <a:gd name="T24" fmla="*/ 572 w 731"/>
                          <a:gd name="T25" fmla="*/ 241 h 883"/>
                          <a:gd name="T26" fmla="*/ 685 w 731"/>
                          <a:gd name="T27" fmla="*/ 445 h 883"/>
                          <a:gd name="T28" fmla="*/ 713 w 731"/>
                          <a:gd name="T29" fmla="*/ 642 h 883"/>
                          <a:gd name="T30" fmla="*/ 731 w 731"/>
                          <a:gd name="T31" fmla="*/ 765 h 883"/>
                          <a:gd name="T32" fmla="*/ 572 w 731"/>
                          <a:gd name="T33" fmla="*/ 789 h 883"/>
                          <a:gd name="T34" fmla="*/ 366 w 731"/>
                          <a:gd name="T35" fmla="*/ 883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1" h="883">
                            <a:moveTo>
                              <a:pt x="366" y="883"/>
                            </a:moveTo>
                            <a:lnTo>
                              <a:pt x="383" y="758"/>
                            </a:lnTo>
                            <a:lnTo>
                              <a:pt x="391" y="663"/>
                            </a:lnTo>
                            <a:lnTo>
                              <a:pt x="357" y="561"/>
                            </a:lnTo>
                            <a:lnTo>
                              <a:pt x="293" y="484"/>
                            </a:lnTo>
                            <a:lnTo>
                              <a:pt x="214" y="406"/>
                            </a:lnTo>
                            <a:lnTo>
                              <a:pt x="126" y="352"/>
                            </a:lnTo>
                            <a:lnTo>
                              <a:pt x="0" y="312"/>
                            </a:lnTo>
                            <a:lnTo>
                              <a:pt x="134" y="195"/>
                            </a:lnTo>
                            <a:lnTo>
                              <a:pt x="195" y="0"/>
                            </a:lnTo>
                            <a:lnTo>
                              <a:pt x="357" y="79"/>
                            </a:lnTo>
                            <a:lnTo>
                              <a:pt x="499" y="157"/>
                            </a:lnTo>
                            <a:lnTo>
                              <a:pt x="572" y="241"/>
                            </a:lnTo>
                            <a:lnTo>
                              <a:pt x="685" y="445"/>
                            </a:lnTo>
                            <a:lnTo>
                              <a:pt x="713" y="642"/>
                            </a:lnTo>
                            <a:lnTo>
                              <a:pt x="731" y="765"/>
                            </a:lnTo>
                            <a:lnTo>
                              <a:pt x="572" y="789"/>
                            </a:lnTo>
                            <a:lnTo>
                              <a:pt x="366" y="883"/>
                            </a:lnTo>
                            <a:close/>
                          </a:path>
                        </a:pathLst>
                      </a:custGeom>
                      <a:solidFill>
                        <a:srgbClr val="00FF00"/>
                      </a:solidFill>
                      <a:ln w="7938">
                        <a:solidFill>
                          <a:srgbClr val="008000"/>
                        </a:solidFill>
                        <a:prstDash val="solid"/>
                        <a:round/>
                        <a:headEnd/>
                        <a:tailEnd/>
                      </a:ln>
                    </p:spPr>
                    <p:txBody>
                      <a:bodyPr/>
                      <a:lstStyle/>
                      <a:p>
                        <a:endParaRPr lang="es-MX"/>
                      </a:p>
                    </p:txBody>
                  </p:sp>
                  <p:sp>
                    <p:nvSpPr>
                      <p:cNvPr id="417845" name="Freeform 53"/>
                      <p:cNvSpPr>
                        <a:spLocks/>
                      </p:cNvSpPr>
                      <p:nvPr/>
                    </p:nvSpPr>
                    <p:spPr bwMode="auto">
                      <a:xfrm>
                        <a:off x="724" y="3155"/>
                        <a:ext cx="366" cy="441"/>
                      </a:xfrm>
                      <a:custGeom>
                        <a:avLst/>
                        <a:gdLst>
                          <a:gd name="T0" fmla="*/ 366 w 732"/>
                          <a:gd name="T1" fmla="*/ 0 h 881"/>
                          <a:gd name="T2" fmla="*/ 347 w 732"/>
                          <a:gd name="T3" fmla="*/ 125 h 881"/>
                          <a:gd name="T4" fmla="*/ 339 w 732"/>
                          <a:gd name="T5" fmla="*/ 219 h 881"/>
                          <a:gd name="T6" fmla="*/ 374 w 732"/>
                          <a:gd name="T7" fmla="*/ 320 h 881"/>
                          <a:gd name="T8" fmla="*/ 437 w 732"/>
                          <a:gd name="T9" fmla="*/ 398 h 881"/>
                          <a:gd name="T10" fmla="*/ 517 w 732"/>
                          <a:gd name="T11" fmla="*/ 476 h 881"/>
                          <a:gd name="T12" fmla="*/ 606 w 732"/>
                          <a:gd name="T13" fmla="*/ 533 h 881"/>
                          <a:gd name="T14" fmla="*/ 732 w 732"/>
                          <a:gd name="T15" fmla="*/ 571 h 881"/>
                          <a:gd name="T16" fmla="*/ 596 w 732"/>
                          <a:gd name="T17" fmla="*/ 688 h 881"/>
                          <a:gd name="T18" fmla="*/ 535 w 732"/>
                          <a:gd name="T19" fmla="*/ 881 h 881"/>
                          <a:gd name="T20" fmla="*/ 374 w 732"/>
                          <a:gd name="T21" fmla="*/ 805 h 881"/>
                          <a:gd name="T22" fmla="*/ 232 w 732"/>
                          <a:gd name="T23" fmla="*/ 728 h 881"/>
                          <a:gd name="T24" fmla="*/ 160 w 732"/>
                          <a:gd name="T25" fmla="*/ 642 h 881"/>
                          <a:gd name="T26" fmla="*/ 44 w 732"/>
                          <a:gd name="T27" fmla="*/ 439 h 881"/>
                          <a:gd name="T28" fmla="*/ 18 w 732"/>
                          <a:gd name="T29" fmla="*/ 242 h 881"/>
                          <a:gd name="T30" fmla="*/ 0 w 732"/>
                          <a:gd name="T31" fmla="*/ 117 h 881"/>
                          <a:gd name="T32" fmla="*/ 160 w 732"/>
                          <a:gd name="T33" fmla="*/ 94 h 881"/>
                          <a:gd name="T34" fmla="*/ 366 w 732"/>
                          <a:gd name="T35" fmla="*/ 0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2" h="881">
                            <a:moveTo>
                              <a:pt x="366" y="0"/>
                            </a:moveTo>
                            <a:lnTo>
                              <a:pt x="347" y="125"/>
                            </a:lnTo>
                            <a:lnTo>
                              <a:pt x="339" y="219"/>
                            </a:lnTo>
                            <a:lnTo>
                              <a:pt x="374" y="320"/>
                            </a:lnTo>
                            <a:lnTo>
                              <a:pt x="437" y="398"/>
                            </a:lnTo>
                            <a:lnTo>
                              <a:pt x="517" y="476"/>
                            </a:lnTo>
                            <a:lnTo>
                              <a:pt x="606" y="533"/>
                            </a:lnTo>
                            <a:lnTo>
                              <a:pt x="732" y="571"/>
                            </a:lnTo>
                            <a:lnTo>
                              <a:pt x="596" y="688"/>
                            </a:lnTo>
                            <a:lnTo>
                              <a:pt x="535" y="881"/>
                            </a:lnTo>
                            <a:lnTo>
                              <a:pt x="374" y="805"/>
                            </a:lnTo>
                            <a:lnTo>
                              <a:pt x="232" y="728"/>
                            </a:lnTo>
                            <a:lnTo>
                              <a:pt x="160" y="642"/>
                            </a:lnTo>
                            <a:lnTo>
                              <a:pt x="44" y="439"/>
                            </a:lnTo>
                            <a:lnTo>
                              <a:pt x="18" y="242"/>
                            </a:lnTo>
                            <a:lnTo>
                              <a:pt x="0" y="117"/>
                            </a:lnTo>
                            <a:lnTo>
                              <a:pt x="160" y="94"/>
                            </a:lnTo>
                            <a:lnTo>
                              <a:pt x="366" y="0"/>
                            </a:lnTo>
                            <a:close/>
                          </a:path>
                        </a:pathLst>
                      </a:custGeom>
                      <a:solidFill>
                        <a:srgbClr val="00FF00"/>
                      </a:solidFill>
                      <a:ln w="7938">
                        <a:solidFill>
                          <a:srgbClr val="008000"/>
                        </a:solidFill>
                        <a:prstDash val="solid"/>
                        <a:round/>
                        <a:headEnd/>
                        <a:tailEnd/>
                      </a:ln>
                    </p:spPr>
                    <p:txBody>
                      <a:bodyPr/>
                      <a:lstStyle/>
                      <a:p>
                        <a:endParaRPr lang="es-MX"/>
                      </a:p>
                    </p:txBody>
                  </p:sp>
                  <p:sp>
                    <p:nvSpPr>
                      <p:cNvPr id="417846" name="Freeform 54"/>
                      <p:cNvSpPr>
                        <a:spLocks/>
                      </p:cNvSpPr>
                      <p:nvPr/>
                    </p:nvSpPr>
                    <p:spPr bwMode="auto">
                      <a:xfrm>
                        <a:off x="764" y="2991"/>
                        <a:ext cx="366" cy="442"/>
                      </a:xfrm>
                      <a:custGeom>
                        <a:avLst/>
                        <a:gdLst>
                          <a:gd name="T0" fmla="*/ 363 w 730"/>
                          <a:gd name="T1" fmla="*/ 883 h 883"/>
                          <a:gd name="T2" fmla="*/ 381 w 730"/>
                          <a:gd name="T3" fmla="*/ 759 h 883"/>
                          <a:gd name="T4" fmla="*/ 391 w 730"/>
                          <a:gd name="T5" fmla="*/ 665 h 883"/>
                          <a:gd name="T6" fmla="*/ 356 w 730"/>
                          <a:gd name="T7" fmla="*/ 562 h 883"/>
                          <a:gd name="T8" fmla="*/ 293 w 730"/>
                          <a:gd name="T9" fmla="*/ 484 h 883"/>
                          <a:gd name="T10" fmla="*/ 214 w 730"/>
                          <a:gd name="T11" fmla="*/ 406 h 883"/>
                          <a:gd name="T12" fmla="*/ 125 w 730"/>
                          <a:gd name="T13" fmla="*/ 351 h 883"/>
                          <a:gd name="T14" fmla="*/ 0 w 730"/>
                          <a:gd name="T15" fmla="*/ 313 h 883"/>
                          <a:gd name="T16" fmla="*/ 134 w 730"/>
                          <a:gd name="T17" fmla="*/ 196 h 883"/>
                          <a:gd name="T18" fmla="*/ 196 w 730"/>
                          <a:gd name="T19" fmla="*/ 0 h 883"/>
                          <a:gd name="T20" fmla="*/ 356 w 730"/>
                          <a:gd name="T21" fmla="*/ 79 h 883"/>
                          <a:gd name="T22" fmla="*/ 497 w 730"/>
                          <a:gd name="T23" fmla="*/ 157 h 883"/>
                          <a:gd name="T24" fmla="*/ 570 w 730"/>
                          <a:gd name="T25" fmla="*/ 243 h 883"/>
                          <a:gd name="T26" fmla="*/ 685 w 730"/>
                          <a:gd name="T27" fmla="*/ 445 h 883"/>
                          <a:gd name="T28" fmla="*/ 713 w 730"/>
                          <a:gd name="T29" fmla="*/ 640 h 883"/>
                          <a:gd name="T30" fmla="*/ 730 w 730"/>
                          <a:gd name="T31" fmla="*/ 767 h 883"/>
                          <a:gd name="T32" fmla="*/ 570 w 730"/>
                          <a:gd name="T33" fmla="*/ 790 h 883"/>
                          <a:gd name="T34" fmla="*/ 363 w 730"/>
                          <a:gd name="T35" fmla="*/ 883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0" h="883">
                            <a:moveTo>
                              <a:pt x="363" y="883"/>
                            </a:moveTo>
                            <a:lnTo>
                              <a:pt x="381" y="759"/>
                            </a:lnTo>
                            <a:lnTo>
                              <a:pt x="391" y="665"/>
                            </a:lnTo>
                            <a:lnTo>
                              <a:pt x="356" y="562"/>
                            </a:lnTo>
                            <a:lnTo>
                              <a:pt x="293" y="484"/>
                            </a:lnTo>
                            <a:lnTo>
                              <a:pt x="214" y="406"/>
                            </a:lnTo>
                            <a:lnTo>
                              <a:pt x="125" y="351"/>
                            </a:lnTo>
                            <a:lnTo>
                              <a:pt x="0" y="313"/>
                            </a:lnTo>
                            <a:lnTo>
                              <a:pt x="134" y="196"/>
                            </a:lnTo>
                            <a:lnTo>
                              <a:pt x="196" y="0"/>
                            </a:lnTo>
                            <a:lnTo>
                              <a:pt x="356" y="79"/>
                            </a:lnTo>
                            <a:lnTo>
                              <a:pt x="497" y="157"/>
                            </a:lnTo>
                            <a:lnTo>
                              <a:pt x="570" y="243"/>
                            </a:lnTo>
                            <a:lnTo>
                              <a:pt x="685" y="445"/>
                            </a:lnTo>
                            <a:lnTo>
                              <a:pt x="713" y="640"/>
                            </a:lnTo>
                            <a:lnTo>
                              <a:pt x="730" y="767"/>
                            </a:lnTo>
                            <a:lnTo>
                              <a:pt x="570" y="790"/>
                            </a:lnTo>
                            <a:lnTo>
                              <a:pt x="363" y="883"/>
                            </a:lnTo>
                            <a:close/>
                          </a:path>
                        </a:pathLst>
                      </a:custGeom>
                      <a:solidFill>
                        <a:srgbClr val="00FF00"/>
                      </a:solidFill>
                      <a:ln w="7938">
                        <a:solidFill>
                          <a:srgbClr val="008000"/>
                        </a:solidFill>
                        <a:prstDash val="solid"/>
                        <a:round/>
                        <a:headEnd/>
                        <a:tailEnd/>
                      </a:ln>
                    </p:spPr>
                    <p:txBody>
                      <a:bodyPr/>
                      <a:lstStyle/>
                      <a:p>
                        <a:endParaRPr lang="es-MX"/>
                      </a:p>
                    </p:txBody>
                  </p:sp>
                  <p:sp>
                    <p:nvSpPr>
                      <p:cNvPr id="417847" name="Freeform 55"/>
                      <p:cNvSpPr>
                        <a:spLocks/>
                      </p:cNvSpPr>
                      <p:nvPr/>
                    </p:nvSpPr>
                    <p:spPr bwMode="auto">
                      <a:xfrm>
                        <a:off x="795" y="3319"/>
                        <a:ext cx="366" cy="442"/>
                      </a:xfrm>
                      <a:custGeom>
                        <a:avLst/>
                        <a:gdLst>
                          <a:gd name="T0" fmla="*/ 364 w 730"/>
                          <a:gd name="T1" fmla="*/ 0 h 883"/>
                          <a:gd name="T2" fmla="*/ 346 w 730"/>
                          <a:gd name="T3" fmla="*/ 127 h 883"/>
                          <a:gd name="T4" fmla="*/ 337 w 730"/>
                          <a:gd name="T5" fmla="*/ 220 h 883"/>
                          <a:gd name="T6" fmla="*/ 374 w 730"/>
                          <a:gd name="T7" fmla="*/ 322 h 883"/>
                          <a:gd name="T8" fmla="*/ 435 w 730"/>
                          <a:gd name="T9" fmla="*/ 400 h 883"/>
                          <a:gd name="T10" fmla="*/ 515 w 730"/>
                          <a:gd name="T11" fmla="*/ 477 h 883"/>
                          <a:gd name="T12" fmla="*/ 607 w 730"/>
                          <a:gd name="T13" fmla="*/ 531 h 883"/>
                          <a:gd name="T14" fmla="*/ 730 w 730"/>
                          <a:gd name="T15" fmla="*/ 570 h 883"/>
                          <a:gd name="T16" fmla="*/ 599 w 730"/>
                          <a:gd name="T17" fmla="*/ 689 h 883"/>
                          <a:gd name="T18" fmla="*/ 533 w 730"/>
                          <a:gd name="T19" fmla="*/ 883 h 883"/>
                          <a:gd name="T20" fmla="*/ 374 w 730"/>
                          <a:gd name="T21" fmla="*/ 805 h 883"/>
                          <a:gd name="T22" fmla="*/ 231 w 730"/>
                          <a:gd name="T23" fmla="*/ 727 h 883"/>
                          <a:gd name="T24" fmla="*/ 161 w 730"/>
                          <a:gd name="T25" fmla="*/ 641 h 883"/>
                          <a:gd name="T26" fmla="*/ 45 w 730"/>
                          <a:gd name="T27" fmla="*/ 437 h 883"/>
                          <a:gd name="T28" fmla="*/ 17 w 730"/>
                          <a:gd name="T29" fmla="*/ 243 h 883"/>
                          <a:gd name="T30" fmla="*/ 0 w 730"/>
                          <a:gd name="T31" fmla="*/ 118 h 883"/>
                          <a:gd name="T32" fmla="*/ 161 w 730"/>
                          <a:gd name="T33" fmla="*/ 94 h 883"/>
                          <a:gd name="T34" fmla="*/ 364 w 730"/>
                          <a:gd name="T35" fmla="*/ 0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0" h="883">
                            <a:moveTo>
                              <a:pt x="364" y="0"/>
                            </a:moveTo>
                            <a:lnTo>
                              <a:pt x="346" y="127"/>
                            </a:lnTo>
                            <a:lnTo>
                              <a:pt x="337" y="220"/>
                            </a:lnTo>
                            <a:lnTo>
                              <a:pt x="374" y="322"/>
                            </a:lnTo>
                            <a:lnTo>
                              <a:pt x="435" y="400"/>
                            </a:lnTo>
                            <a:lnTo>
                              <a:pt x="515" y="477"/>
                            </a:lnTo>
                            <a:lnTo>
                              <a:pt x="607" y="531"/>
                            </a:lnTo>
                            <a:lnTo>
                              <a:pt x="730" y="570"/>
                            </a:lnTo>
                            <a:lnTo>
                              <a:pt x="599" y="689"/>
                            </a:lnTo>
                            <a:lnTo>
                              <a:pt x="533" y="883"/>
                            </a:lnTo>
                            <a:lnTo>
                              <a:pt x="374" y="805"/>
                            </a:lnTo>
                            <a:lnTo>
                              <a:pt x="231" y="727"/>
                            </a:lnTo>
                            <a:lnTo>
                              <a:pt x="161" y="641"/>
                            </a:lnTo>
                            <a:lnTo>
                              <a:pt x="45" y="437"/>
                            </a:lnTo>
                            <a:lnTo>
                              <a:pt x="17" y="243"/>
                            </a:lnTo>
                            <a:lnTo>
                              <a:pt x="0" y="118"/>
                            </a:lnTo>
                            <a:lnTo>
                              <a:pt x="161" y="94"/>
                            </a:lnTo>
                            <a:lnTo>
                              <a:pt x="364" y="0"/>
                            </a:lnTo>
                            <a:close/>
                          </a:path>
                        </a:pathLst>
                      </a:custGeom>
                      <a:solidFill>
                        <a:srgbClr val="00FF00"/>
                      </a:solidFill>
                      <a:ln w="7938">
                        <a:solidFill>
                          <a:srgbClr val="008000"/>
                        </a:solidFill>
                        <a:prstDash val="solid"/>
                        <a:round/>
                        <a:headEnd/>
                        <a:tailEnd/>
                      </a:ln>
                    </p:spPr>
                    <p:txBody>
                      <a:bodyPr/>
                      <a:lstStyle/>
                      <a:p>
                        <a:endParaRPr lang="es-MX"/>
                      </a:p>
                    </p:txBody>
                  </p:sp>
                  <p:sp>
                    <p:nvSpPr>
                      <p:cNvPr id="417848" name="Freeform 56"/>
                      <p:cNvSpPr>
                        <a:spLocks/>
                      </p:cNvSpPr>
                      <p:nvPr/>
                    </p:nvSpPr>
                    <p:spPr bwMode="auto">
                      <a:xfrm>
                        <a:off x="844" y="3190"/>
                        <a:ext cx="365" cy="441"/>
                      </a:xfrm>
                      <a:custGeom>
                        <a:avLst/>
                        <a:gdLst>
                          <a:gd name="T0" fmla="*/ 366 w 730"/>
                          <a:gd name="T1" fmla="*/ 0 h 882"/>
                          <a:gd name="T2" fmla="*/ 347 w 730"/>
                          <a:gd name="T3" fmla="*/ 125 h 882"/>
                          <a:gd name="T4" fmla="*/ 338 w 730"/>
                          <a:gd name="T5" fmla="*/ 218 h 882"/>
                          <a:gd name="T6" fmla="*/ 374 w 730"/>
                          <a:gd name="T7" fmla="*/ 321 h 882"/>
                          <a:gd name="T8" fmla="*/ 436 w 730"/>
                          <a:gd name="T9" fmla="*/ 400 h 882"/>
                          <a:gd name="T10" fmla="*/ 518 w 730"/>
                          <a:gd name="T11" fmla="*/ 478 h 882"/>
                          <a:gd name="T12" fmla="*/ 608 w 730"/>
                          <a:gd name="T13" fmla="*/ 532 h 882"/>
                          <a:gd name="T14" fmla="*/ 730 w 730"/>
                          <a:gd name="T15" fmla="*/ 572 h 882"/>
                          <a:gd name="T16" fmla="*/ 599 w 730"/>
                          <a:gd name="T17" fmla="*/ 687 h 882"/>
                          <a:gd name="T18" fmla="*/ 536 w 730"/>
                          <a:gd name="T19" fmla="*/ 882 h 882"/>
                          <a:gd name="T20" fmla="*/ 374 w 730"/>
                          <a:gd name="T21" fmla="*/ 804 h 882"/>
                          <a:gd name="T22" fmla="*/ 232 w 730"/>
                          <a:gd name="T23" fmla="*/ 726 h 882"/>
                          <a:gd name="T24" fmla="*/ 162 w 730"/>
                          <a:gd name="T25" fmla="*/ 641 h 882"/>
                          <a:gd name="T26" fmla="*/ 45 w 730"/>
                          <a:gd name="T27" fmla="*/ 439 h 882"/>
                          <a:gd name="T28" fmla="*/ 19 w 730"/>
                          <a:gd name="T29" fmla="*/ 242 h 882"/>
                          <a:gd name="T30" fmla="*/ 0 w 730"/>
                          <a:gd name="T31" fmla="*/ 117 h 882"/>
                          <a:gd name="T32" fmla="*/ 162 w 730"/>
                          <a:gd name="T33" fmla="*/ 95 h 882"/>
                          <a:gd name="T34" fmla="*/ 366 w 730"/>
                          <a:gd name="T35" fmla="*/ 0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0" h="882">
                            <a:moveTo>
                              <a:pt x="366" y="0"/>
                            </a:moveTo>
                            <a:lnTo>
                              <a:pt x="347" y="125"/>
                            </a:lnTo>
                            <a:lnTo>
                              <a:pt x="338" y="218"/>
                            </a:lnTo>
                            <a:lnTo>
                              <a:pt x="374" y="321"/>
                            </a:lnTo>
                            <a:lnTo>
                              <a:pt x="436" y="400"/>
                            </a:lnTo>
                            <a:lnTo>
                              <a:pt x="518" y="478"/>
                            </a:lnTo>
                            <a:lnTo>
                              <a:pt x="608" y="532"/>
                            </a:lnTo>
                            <a:lnTo>
                              <a:pt x="730" y="572"/>
                            </a:lnTo>
                            <a:lnTo>
                              <a:pt x="599" y="687"/>
                            </a:lnTo>
                            <a:lnTo>
                              <a:pt x="536" y="882"/>
                            </a:lnTo>
                            <a:lnTo>
                              <a:pt x="374" y="804"/>
                            </a:lnTo>
                            <a:lnTo>
                              <a:pt x="232" y="726"/>
                            </a:lnTo>
                            <a:lnTo>
                              <a:pt x="162" y="641"/>
                            </a:lnTo>
                            <a:lnTo>
                              <a:pt x="45" y="439"/>
                            </a:lnTo>
                            <a:lnTo>
                              <a:pt x="19" y="242"/>
                            </a:lnTo>
                            <a:lnTo>
                              <a:pt x="0" y="117"/>
                            </a:lnTo>
                            <a:lnTo>
                              <a:pt x="162" y="95"/>
                            </a:lnTo>
                            <a:lnTo>
                              <a:pt x="366" y="0"/>
                            </a:lnTo>
                            <a:close/>
                          </a:path>
                        </a:pathLst>
                      </a:custGeom>
                      <a:solidFill>
                        <a:srgbClr val="00FF00"/>
                      </a:solidFill>
                      <a:ln w="7938">
                        <a:solidFill>
                          <a:srgbClr val="008000"/>
                        </a:solidFill>
                        <a:prstDash val="solid"/>
                        <a:round/>
                        <a:headEnd/>
                        <a:tailEnd/>
                      </a:ln>
                    </p:spPr>
                    <p:txBody>
                      <a:bodyPr/>
                      <a:lstStyle/>
                      <a:p>
                        <a:endParaRPr lang="es-MX"/>
                      </a:p>
                    </p:txBody>
                  </p:sp>
                  <p:sp>
                    <p:nvSpPr>
                      <p:cNvPr id="417849" name="Freeform 57"/>
                      <p:cNvSpPr>
                        <a:spLocks/>
                      </p:cNvSpPr>
                      <p:nvPr/>
                    </p:nvSpPr>
                    <p:spPr bwMode="auto">
                      <a:xfrm>
                        <a:off x="753" y="3219"/>
                        <a:ext cx="504" cy="320"/>
                      </a:xfrm>
                      <a:custGeom>
                        <a:avLst/>
                        <a:gdLst>
                          <a:gd name="T0" fmla="*/ 0 w 1007"/>
                          <a:gd name="T1" fmla="*/ 321 h 640"/>
                          <a:gd name="T2" fmla="*/ 144 w 1007"/>
                          <a:gd name="T3" fmla="*/ 338 h 640"/>
                          <a:gd name="T4" fmla="*/ 250 w 1007"/>
                          <a:gd name="T5" fmla="*/ 345 h 640"/>
                          <a:gd name="T6" fmla="*/ 367 w 1007"/>
                          <a:gd name="T7" fmla="*/ 314 h 640"/>
                          <a:gd name="T8" fmla="*/ 453 w 1007"/>
                          <a:gd name="T9" fmla="*/ 259 h 640"/>
                          <a:gd name="T10" fmla="*/ 542 w 1007"/>
                          <a:gd name="T11" fmla="*/ 187 h 640"/>
                          <a:gd name="T12" fmla="*/ 604 w 1007"/>
                          <a:gd name="T13" fmla="*/ 109 h 640"/>
                          <a:gd name="T14" fmla="*/ 651 w 1007"/>
                          <a:gd name="T15" fmla="*/ 0 h 640"/>
                          <a:gd name="T16" fmla="*/ 785 w 1007"/>
                          <a:gd name="T17" fmla="*/ 117 h 640"/>
                          <a:gd name="T18" fmla="*/ 1007 w 1007"/>
                          <a:gd name="T19" fmla="*/ 171 h 640"/>
                          <a:gd name="T20" fmla="*/ 917 w 1007"/>
                          <a:gd name="T21" fmla="*/ 314 h 640"/>
                          <a:gd name="T22" fmla="*/ 829 w 1007"/>
                          <a:gd name="T23" fmla="*/ 438 h 640"/>
                          <a:gd name="T24" fmla="*/ 732 w 1007"/>
                          <a:gd name="T25" fmla="*/ 501 h 640"/>
                          <a:gd name="T26" fmla="*/ 497 w 1007"/>
                          <a:gd name="T27" fmla="*/ 603 h 640"/>
                          <a:gd name="T28" fmla="*/ 276 w 1007"/>
                          <a:gd name="T29" fmla="*/ 625 h 640"/>
                          <a:gd name="T30" fmla="*/ 134 w 1007"/>
                          <a:gd name="T31" fmla="*/ 640 h 640"/>
                          <a:gd name="T32" fmla="*/ 107 w 1007"/>
                          <a:gd name="T33" fmla="*/ 501 h 640"/>
                          <a:gd name="T34" fmla="*/ 0 w 1007"/>
                          <a:gd name="T35" fmla="*/ 321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640">
                            <a:moveTo>
                              <a:pt x="0" y="321"/>
                            </a:moveTo>
                            <a:lnTo>
                              <a:pt x="144" y="338"/>
                            </a:lnTo>
                            <a:lnTo>
                              <a:pt x="250" y="345"/>
                            </a:lnTo>
                            <a:lnTo>
                              <a:pt x="367" y="314"/>
                            </a:lnTo>
                            <a:lnTo>
                              <a:pt x="453" y="259"/>
                            </a:lnTo>
                            <a:lnTo>
                              <a:pt x="542" y="187"/>
                            </a:lnTo>
                            <a:lnTo>
                              <a:pt x="604" y="109"/>
                            </a:lnTo>
                            <a:lnTo>
                              <a:pt x="651" y="0"/>
                            </a:lnTo>
                            <a:lnTo>
                              <a:pt x="785" y="117"/>
                            </a:lnTo>
                            <a:lnTo>
                              <a:pt x="1007" y="171"/>
                            </a:lnTo>
                            <a:lnTo>
                              <a:pt x="917" y="314"/>
                            </a:lnTo>
                            <a:lnTo>
                              <a:pt x="829" y="438"/>
                            </a:lnTo>
                            <a:lnTo>
                              <a:pt x="732" y="501"/>
                            </a:lnTo>
                            <a:lnTo>
                              <a:pt x="497" y="603"/>
                            </a:lnTo>
                            <a:lnTo>
                              <a:pt x="276" y="625"/>
                            </a:lnTo>
                            <a:lnTo>
                              <a:pt x="134" y="640"/>
                            </a:lnTo>
                            <a:lnTo>
                              <a:pt x="107" y="501"/>
                            </a:lnTo>
                            <a:lnTo>
                              <a:pt x="0" y="321"/>
                            </a:lnTo>
                            <a:close/>
                          </a:path>
                        </a:pathLst>
                      </a:custGeom>
                      <a:solidFill>
                        <a:srgbClr val="00FF00"/>
                      </a:solidFill>
                      <a:ln w="7938">
                        <a:solidFill>
                          <a:srgbClr val="008000"/>
                        </a:solidFill>
                        <a:prstDash val="solid"/>
                        <a:round/>
                        <a:headEnd/>
                        <a:tailEnd/>
                      </a:ln>
                    </p:spPr>
                    <p:txBody>
                      <a:bodyPr/>
                      <a:lstStyle/>
                      <a:p>
                        <a:endParaRPr lang="es-MX"/>
                      </a:p>
                    </p:txBody>
                  </p:sp>
                  <p:sp>
                    <p:nvSpPr>
                      <p:cNvPr id="417850" name="Freeform 58"/>
                      <p:cNvSpPr>
                        <a:spLocks/>
                      </p:cNvSpPr>
                      <p:nvPr/>
                    </p:nvSpPr>
                    <p:spPr bwMode="auto">
                      <a:xfrm>
                        <a:off x="680" y="3284"/>
                        <a:ext cx="365" cy="441"/>
                      </a:xfrm>
                      <a:custGeom>
                        <a:avLst/>
                        <a:gdLst>
                          <a:gd name="T0" fmla="*/ 365 w 730"/>
                          <a:gd name="T1" fmla="*/ 882 h 882"/>
                          <a:gd name="T2" fmla="*/ 383 w 730"/>
                          <a:gd name="T3" fmla="*/ 759 h 882"/>
                          <a:gd name="T4" fmla="*/ 392 w 730"/>
                          <a:gd name="T5" fmla="*/ 663 h 882"/>
                          <a:gd name="T6" fmla="*/ 355 w 730"/>
                          <a:gd name="T7" fmla="*/ 562 h 882"/>
                          <a:gd name="T8" fmla="*/ 294 w 730"/>
                          <a:gd name="T9" fmla="*/ 486 h 882"/>
                          <a:gd name="T10" fmla="*/ 213 w 730"/>
                          <a:gd name="T11" fmla="*/ 406 h 882"/>
                          <a:gd name="T12" fmla="*/ 124 w 730"/>
                          <a:gd name="T13" fmla="*/ 353 h 882"/>
                          <a:gd name="T14" fmla="*/ 0 w 730"/>
                          <a:gd name="T15" fmla="*/ 313 h 882"/>
                          <a:gd name="T16" fmla="*/ 132 w 730"/>
                          <a:gd name="T17" fmla="*/ 197 h 882"/>
                          <a:gd name="T18" fmla="*/ 196 w 730"/>
                          <a:gd name="T19" fmla="*/ 0 h 882"/>
                          <a:gd name="T20" fmla="*/ 355 w 730"/>
                          <a:gd name="T21" fmla="*/ 79 h 882"/>
                          <a:gd name="T22" fmla="*/ 499 w 730"/>
                          <a:gd name="T23" fmla="*/ 157 h 882"/>
                          <a:gd name="T24" fmla="*/ 568 w 730"/>
                          <a:gd name="T25" fmla="*/ 242 h 882"/>
                          <a:gd name="T26" fmla="*/ 684 w 730"/>
                          <a:gd name="T27" fmla="*/ 446 h 882"/>
                          <a:gd name="T28" fmla="*/ 712 w 730"/>
                          <a:gd name="T29" fmla="*/ 640 h 882"/>
                          <a:gd name="T30" fmla="*/ 730 w 730"/>
                          <a:gd name="T31" fmla="*/ 766 h 882"/>
                          <a:gd name="T32" fmla="*/ 568 w 730"/>
                          <a:gd name="T33" fmla="*/ 789 h 882"/>
                          <a:gd name="T34" fmla="*/ 365 w 730"/>
                          <a:gd name="T35" fmla="*/ 882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0" h="882">
                            <a:moveTo>
                              <a:pt x="365" y="882"/>
                            </a:moveTo>
                            <a:lnTo>
                              <a:pt x="383" y="759"/>
                            </a:lnTo>
                            <a:lnTo>
                              <a:pt x="392" y="663"/>
                            </a:lnTo>
                            <a:lnTo>
                              <a:pt x="355" y="562"/>
                            </a:lnTo>
                            <a:lnTo>
                              <a:pt x="294" y="486"/>
                            </a:lnTo>
                            <a:lnTo>
                              <a:pt x="213" y="406"/>
                            </a:lnTo>
                            <a:lnTo>
                              <a:pt x="124" y="353"/>
                            </a:lnTo>
                            <a:lnTo>
                              <a:pt x="0" y="313"/>
                            </a:lnTo>
                            <a:lnTo>
                              <a:pt x="132" y="197"/>
                            </a:lnTo>
                            <a:lnTo>
                              <a:pt x="196" y="0"/>
                            </a:lnTo>
                            <a:lnTo>
                              <a:pt x="355" y="79"/>
                            </a:lnTo>
                            <a:lnTo>
                              <a:pt x="499" y="157"/>
                            </a:lnTo>
                            <a:lnTo>
                              <a:pt x="568" y="242"/>
                            </a:lnTo>
                            <a:lnTo>
                              <a:pt x="684" y="446"/>
                            </a:lnTo>
                            <a:lnTo>
                              <a:pt x="712" y="640"/>
                            </a:lnTo>
                            <a:lnTo>
                              <a:pt x="730" y="766"/>
                            </a:lnTo>
                            <a:lnTo>
                              <a:pt x="568" y="789"/>
                            </a:lnTo>
                            <a:lnTo>
                              <a:pt x="365" y="882"/>
                            </a:lnTo>
                            <a:close/>
                          </a:path>
                        </a:pathLst>
                      </a:custGeom>
                      <a:solidFill>
                        <a:srgbClr val="00FF00"/>
                      </a:solidFill>
                      <a:ln w="7938">
                        <a:solidFill>
                          <a:srgbClr val="008000"/>
                        </a:solidFill>
                        <a:prstDash val="solid"/>
                        <a:round/>
                        <a:headEnd/>
                        <a:tailEnd/>
                      </a:ln>
                    </p:spPr>
                    <p:txBody>
                      <a:bodyPr/>
                      <a:lstStyle/>
                      <a:p>
                        <a:endParaRPr lang="es-MX"/>
                      </a:p>
                    </p:txBody>
                  </p:sp>
                  <p:sp>
                    <p:nvSpPr>
                      <p:cNvPr id="417851" name="Freeform 59"/>
                      <p:cNvSpPr>
                        <a:spLocks/>
                      </p:cNvSpPr>
                      <p:nvPr/>
                    </p:nvSpPr>
                    <p:spPr bwMode="auto">
                      <a:xfrm>
                        <a:off x="680" y="3417"/>
                        <a:ext cx="365" cy="440"/>
                      </a:xfrm>
                      <a:custGeom>
                        <a:avLst/>
                        <a:gdLst>
                          <a:gd name="T0" fmla="*/ 365 w 730"/>
                          <a:gd name="T1" fmla="*/ 880 h 880"/>
                          <a:gd name="T2" fmla="*/ 383 w 730"/>
                          <a:gd name="T3" fmla="*/ 757 h 880"/>
                          <a:gd name="T4" fmla="*/ 392 w 730"/>
                          <a:gd name="T5" fmla="*/ 663 h 880"/>
                          <a:gd name="T6" fmla="*/ 355 w 730"/>
                          <a:gd name="T7" fmla="*/ 562 h 880"/>
                          <a:gd name="T8" fmla="*/ 294 w 730"/>
                          <a:gd name="T9" fmla="*/ 485 h 880"/>
                          <a:gd name="T10" fmla="*/ 213 w 730"/>
                          <a:gd name="T11" fmla="*/ 405 h 880"/>
                          <a:gd name="T12" fmla="*/ 124 w 730"/>
                          <a:gd name="T13" fmla="*/ 350 h 880"/>
                          <a:gd name="T14" fmla="*/ 0 w 730"/>
                          <a:gd name="T15" fmla="*/ 312 h 880"/>
                          <a:gd name="T16" fmla="*/ 132 w 730"/>
                          <a:gd name="T17" fmla="*/ 196 h 880"/>
                          <a:gd name="T18" fmla="*/ 196 w 730"/>
                          <a:gd name="T19" fmla="*/ 0 h 880"/>
                          <a:gd name="T20" fmla="*/ 355 w 730"/>
                          <a:gd name="T21" fmla="*/ 78 h 880"/>
                          <a:gd name="T22" fmla="*/ 499 w 730"/>
                          <a:gd name="T23" fmla="*/ 156 h 880"/>
                          <a:gd name="T24" fmla="*/ 568 w 730"/>
                          <a:gd name="T25" fmla="*/ 241 h 880"/>
                          <a:gd name="T26" fmla="*/ 684 w 730"/>
                          <a:gd name="T27" fmla="*/ 445 h 880"/>
                          <a:gd name="T28" fmla="*/ 712 w 730"/>
                          <a:gd name="T29" fmla="*/ 640 h 880"/>
                          <a:gd name="T30" fmla="*/ 730 w 730"/>
                          <a:gd name="T31" fmla="*/ 765 h 880"/>
                          <a:gd name="T32" fmla="*/ 568 w 730"/>
                          <a:gd name="T33" fmla="*/ 787 h 880"/>
                          <a:gd name="T34" fmla="*/ 365 w 730"/>
                          <a:gd name="T35" fmla="*/ 88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0" h="880">
                            <a:moveTo>
                              <a:pt x="365" y="880"/>
                            </a:moveTo>
                            <a:lnTo>
                              <a:pt x="383" y="757"/>
                            </a:lnTo>
                            <a:lnTo>
                              <a:pt x="392" y="663"/>
                            </a:lnTo>
                            <a:lnTo>
                              <a:pt x="355" y="562"/>
                            </a:lnTo>
                            <a:lnTo>
                              <a:pt x="294" y="485"/>
                            </a:lnTo>
                            <a:lnTo>
                              <a:pt x="213" y="405"/>
                            </a:lnTo>
                            <a:lnTo>
                              <a:pt x="124" y="350"/>
                            </a:lnTo>
                            <a:lnTo>
                              <a:pt x="0" y="312"/>
                            </a:lnTo>
                            <a:lnTo>
                              <a:pt x="132" y="196"/>
                            </a:lnTo>
                            <a:lnTo>
                              <a:pt x="196" y="0"/>
                            </a:lnTo>
                            <a:lnTo>
                              <a:pt x="355" y="78"/>
                            </a:lnTo>
                            <a:lnTo>
                              <a:pt x="499" y="156"/>
                            </a:lnTo>
                            <a:lnTo>
                              <a:pt x="568" y="241"/>
                            </a:lnTo>
                            <a:lnTo>
                              <a:pt x="684" y="445"/>
                            </a:lnTo>
                            <a:lnTo>
                              <a:pt x="712" y="640"/>
                            </a:lnTo>
                            <a:lnTo>
                              <a:pt x="730" y="765"/>
                            </a:lnTo>
                            <a:lnTo>
                              <a:pt x="568" y="787"/>
                            </a:lnTo>
                            <a:lnTo>
                              <a:pt x="365" y="880"/>
                            </a:lnTo>
                            <a:close/>
                          </a:path>
                        </a:pathLst>
                      </a:custGeom>
                      <a:solidFill>
                        <a:srgbClr val="00FF00"/>
                      </a:solidFill>
                      <a:ln w="7938">
                        <a:solidFill>
                          <a:srgbClr val="008000"/>
                        </a:solidFill>
                        <a:prstDash val="solid"/>
                        <a:round/>
                        <a:headEnd/>
                        <a:tailEnd/>
                      </a:ln>
                    </p:spPr>
                    <p:txBody>
                      <a:bodyPr/>
                      <a:lstStyle/>
                      <a:p>
                        <a:endParaRPr lang="es-MX"/>
                      </a:p>
                    </p:txBody>
                  </p:sp>
                </p:grpSp>
                <p:grpSp>
                  <p:nvGrpSpPr>
                    <p:cNvPr id="417852" name="Group 60"/>
                    <p:cNvGrpSpPr>
                      <a:grpSpLocks/>
                    </p:cNvGrpSpPr>
                    <p:nvPr/>
                  </p:nvGrpSpPr>
                  <p:grpSpPr bwMode="auto">
                    <a:xfrm>
                      <a:off x="823" y="2956"/>
                      <a:ext cx="577" cy="866"/>
                      <a:chOff x="823" y="2956"/>
                      <a:chExt cx="577" cy="866"/>
                    </a:xfrm>
                  </p:grpSpPr>
                  <p:sp>
                    <p:nvSpPr>
                      <p:cNvPr id="417853" name="Freeform 61"/>
                      <p:cNvSpPr>
                        <a:spLocks/>
                      </p:cNvSpPr>
                      <p:nvPr/>
                    </p:nvSpPr>
                    <p:spPr bwMode="auto">
                      <a:xfrm>
                        <a:off x="847" y="2987"/>
                        <a:ext cx="365" cy="442"/>
                      </a:xfrm>
                      <a:custGeom>
                        <a:avLst/>
                        <a:gdLst>
                          <a:gd name="T0" fmla="*/ 364 w 729"/>
                          <a:gd name="T1" fmla="*/ 885 h 885"/>
                          <a:gd name="T2" fmla="*/ 347 w 729"/>
                          <a:gd name="T3" fmla="*/ 759 h 885"/>
                          <a:gd name="T4" fmla="*/ 337 w 729"/>
                          <a:gd name="T5" fmla="*/ 665 h 885"/>
                          <a:gd name="T6" fmla="*/ 374 w 729"/>
                          <a:gd name="T7" fmla="*/ 563 h 885"/>
                          <a:gd name="T8" fmla="*/ 436 w 729"/>
                          <a:gd name="T9" fmla="*/ 485 h 885"/>
                          <a:gd name="T10" fmla="*/ 516 w 729"/>
                          <a:gd name="T11" fmla="*/ 407 h 885"/>
                          <a:gd name="T12" fmla="*/ 607 w 729"/>
                          <a:gd name="T13" fmla="*/ 352 h 885"/>
                          <a:gd name="T14" fmla="*/ 729 w 729"/>
                          <a:gd name="T15" fmla="*/ 313 h 885"/>
                          <a:gd name="T16" fmla="*/ 597 w 729"/>
                          <a:gd name="T17" fmla="*/ 197 h 885"/>
                          <a:gd name="T18" fmla="*/ 534 w 729"/>
                          <a:gd name="T19" fmla="*/ 0 h 885"/>
                          <a:gd name="T20" fmla="*/ 374 w 729"/>
                          <a:gd name="T21" fmla="*/ 80 h 885"/>
                          <a:gd name="T22" fmla="*/ 230 w 729"/>
                          <a:gd name="T23" fmla="*/ 159 h 885"/>
                          <a:gd name="T24" fmla="*/ 160 w 729"/>
                          <a:gd name="T25" fmla="*/ 245 h 885"/>
                          <a:gd name="T26" fmla="*/ 45 w 729"/>
                          <a:gd name="T27" fmla="*/ 445 h 885"/>
                          <a:gd name="T28" fmla="*/ 18 w 729"/>
                          <a:gd name="T29" fmla="*/ 641 h 885"/>
                          <a:gd name="T30" fmla="*/ 0 w 729"/>
                          <a:gd name="T31" fmla="*/ 768 h 885"/>
                          <a:gd name="T32" fmla="*/ 160 w 729"/>
                          <a:gd name="T33" fmla="*/ 792 h 885"/>
                          <a:gd name="T34" fmla="*/ 364 w 729"/>
                          <a:gd name="T35" fmla="*/ 885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9" h="885">
                            <a:moveTo>
                              <a:pt x="364" y="885"/>
                            </a:moveTo>
                            <a:lnTo>
                              <a:pt x="347" y="759"/>
                            </a:lnTo>
                            <a:lnTo>
                              <a:pt x="337" y="665"/>
                            </a:lnTo>
                            <a:lnTo>
                              <a:pt x="374" y="563"/>
                            </a:lnTo>
                            <a:lnTo>
                              <a:pt x="436" y="485"/>
                            </a:lnTo>
                            <a:lnTo>
                              <a:pt x="516" y="407"/>
                            </a:lnTo>
                            <a:lnTo>
                              <a:pt x="607" y="352"/>
                            </a:lnTo>
                            <a:lnTo>
                              <a:pt x="729" y="313"/>
                            </a:lnTo>
                            <a:lnTo>
                              <a:pt x="597" y="197"/>
                            </a:lnTo>
                            <a:lnTo>
                              <a:pt x="534" y="0"/>
                            </a:lnTo>
                            <a:lnTo>
                              <a:pt x="374" y="80"/>
                            </a:lnTo>
                            <a:lnTo>
                              <a:pt x="230" y="159"/>
                            </a:lnTo>
                            <a:lnTo>
                              <a:pt x="160" y="245"/>
                            </a:lnTo>
                            <a:lnTo>
                              <a:pt x="45" y="445"/>
                            </a:lnTo>
                            <a:lnTo>
                              <a:pt x="18" y="641"/>
                            </a:lnTo>
                            <a:lnTo>
                              <a:pt x="0" y="768"/>
                            </a:lnTo>
                            <a:lnTo>
                              <a:pt x="160" y="792"/>
                            </a:lnTo>
                            <a:lnTo>
                              <a:pt x="364" y="885"/>
                            </a:lnTo>
                            <a:close/>
                          </a:path>
                        </a:pathLst>
                      </a:custGeom>
                      <a:solidFill>
                        <a:srgbClr val="00FF00"/>
                      </a:solidFill>
                      <a:ln w="7938">
                        <a:solidFill>
                          <a:srgbClr val="008000"/>
                        </a:solidFill>
                        <a:prstDash val="solid"/>
                        <a:round/>
                        <a:headEnd/>
                        <a:tailEnd/>
                      </a:ln>
                    </p:spPr>
                    <p:txBody>
                      <a:bodyPr/>
                      <a:lstStyle/>
                      <a:p>
                        <a:endParaRPr lang="es-MX"/>
                      </a:p>
                    </p:txBody>
                  </p:sp>
                  <p:sp>
                    <p:nvSpPr>
                      <p:cNvPr id="417854" name="Freeform 62"/>
                      <p:cNvSpPr>
                        <a:spLocks/>
                      </p:cNvSpPr>
                      <p:nvPr/>
                    </p:nvSpPr>
                    <p:spPr bwMode="auto">
                      <a:xfrm>
                        <a:off x="990" y="3120"/>
                        <a:ext cx="365" cy="441"/>
                      </a:xfrm>
                      <a:custGeom>
                        <a:avLst/>
                        <a:gdLst>
                          <a:gd name="T0" fmla="*/ 366 w 730"/>
                          <a:gd name="T1" fmla="*/ 0 h 882"/>
                          <a:gd name="T2" fmla="*/ 384 w 730"/>
                          <a:gd name="T3" fmla="*/ 124 h 882"/>
                          <a:gd name="T4" fmla="*/ 393 w 730"/>
                          <a:gd name="T5" fmla="*/ 218 h 882"/>
                          <a:gd name="T6" fmla="*/ 356 w 730"/>
                          <a:gd name="T7" fmla="*/ 320 h 882"/>
                          <a:gd name="T8" fmla="*/ 295 w 730"/>
                          <a:gd name="T9" fmla="*/ 398 h 882"/>
                          <a:gd name="T10" fmla="*/ 215 w 730"/>
                          <a:gd name="T11" fmla="*/ 477 h 882"/>
                          <a:gd name="T12" fmla="*/ 123 w 730"/>
                          <a:gd name="T13" fmla="*/ 532 h 882"/>
                          <a:gd name="T14" fmla="*/ 0 w 730"/>
                          <a:gd name="T15" fmla="*/ 570 h 882"/>
                          <a:gd name="T16" fmla="*/ 133 w 730"/>
                          <a:gd name="T17" fmla="*/ 688 h 882"/>
                          <a:gd name="T18" fmla="*/ 197 w 730"/>
                          <a:gd name="T19" fmla="*/ 882 h 882"/>
                          <a:gd name="T20" fmla="*/ 356 w 730"/>
                          <a:gd name="T21" fmla="*/ 805 h 882"/>
                          <a:gd name="T22" fmla="*/ 499 w 730"/>
                          <a:gd name="T23" fmla="*/ 727 h 882"/>
                          <a:gd name="T24" fmla="*/ 570 w 730"/>
                          <a:gd name="T25" fmla="*/ 641 h 882"/>
                          <a:gd name="T26" fmla="*/ 685 w 730"/>
                          <a:gd name="T27" fmla="*/ 438 h 882"/>
                          <a:gd name="T28" fmla="*/ 713 w 730"/>
                          <a:gd name="T29" fmla="*/ 242 h 882"/>
                          <a:gd name="T30" fmla="*/ 730 w 730"/>
                          <a:gd name="T31" fmla="*/ 117 h 882"/>
                          <a:gd name="T32" fmla="*/ 570 w 730"/>
                          <a:gd name="T33" fmla="*/ 93 h 882"/>
                          <a:gd name="T34" fmla="*/ 366 w 730"/>
                          <a:gd name="T35" fmla="*/ 0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0" h="882">
                            <a:moveTo>
                              <a:pt x="366" y="0"/>
                            </a:moveTo>
                            <a:lnTo>
                              <a:pt x="384" y="124"/>
                            </a:lnTo>
                            <a:lnTo>
                              <a:pt x="393" y="218"/>
                            </a:lnTo>
                            <a:lnTo>
                              <a:pt x="356" y="320"/>
                            </a:lnTo>
                            <a:lnTo>
                              <a:pt x="295" y="398"/>
                            </a:lnTo>
                            <a:lnTo>
                              <a:pt x="215" y="477"/>
                            </a:lnTo>
                            <a:lnTo>
                              <a:pt x="123" y="532"/>
                            </a:lnTo>
                            <a:lnTo>
                              <a:pt x="0" y="570"/>
                            </a:lnTo>
                            <a:lnTo>
                              <a:pt x="133" y="688"/>
                            </a:lnTo>
                            <a:lnTo>
                              <a:pt x="197" y="882"/>
                            </a:lnTo>
                            <a:lnTo>
                              <a:pt x="356" y="805"/>
                            </a:lnTo>
                            <a:lnTo>
                              <a:pt x="499" y="727"/>
                            </a:lnTo>
                            <a:lnTo>
                              <a:pt x="570" y="641"/>
                            </a:lnTo>
                            <a:lnTo>
                              <a:pt x="685" y="438"/>
                            </a:lnTo>
                            <a:lnTo>
                              <a:pt x="713" y="242"/>
                            </a:lnTo>
                            <a:lnTo>
                              <a:pt x="730" y="117"/>
                            </a:lnTo>
                            <a:lnTo>
                              <a:pt x="570" y="93"/>
                            </a:lnTo>
                            <a:lnTo>
                              <a:pt x="366" y="0"/>
                            </a:lnTo>
                            <a:close/>
                          </a:path>
                        </a:pathLst>
                      </a:custGeom>
                      <a:solidFill>
                        <a:srgbClr val="00FF00"/>
                      </a:solidFill>
                      <a:ln w="7938">
                        <a:solidFill>
                          <a:srgbClr val="008000"/>
                        </a:solidFill>
                        <a:prstDash val="solid"/>
                        <a:round/>
                        <a:headEnd/>
                        <a:tailEnd/>
                      </a:ln>
                    </p:spPr>
                    <p:txBody>
                      <a:bodyPr/>
                      <a:lstStyle/>
                      <a:p>
                        <a:endParaRPr lang="es-MX"/>
                      </a:p>
                    </p:txBody>
                  </p:sp>
                  <p:sp>
                    <p:nvSpPr>
                      <p:cNvPr id="417855" name="Freeform 63"/>
                      <p:cNvSpPr>
                        <a:spLocks/>
                      </p:cNvSpPr>
                      <p:nvPr/>
                    </p:nvSpPr>
                    <p:spPr bwMode="auto">
                      <a:xfrm>
                        <a:off x="949" y="2956"/>
                        <a:ext cx="366" cy="441"/>
                      </a:xfrm>
                      <a:custGeom>
                        <a:avLst/>
                        <a:gdLst>
                          <a:gd name="T0" fmla="*/ 368 w 732"/>
                          <a:gd name="T1" fmla="*/ 883 h 883"/>
                          <a:gd name="T2" fmla="*/ 349 w 732"/>
                          <a:gd name="T3" fmla="*/ 759 h 883"/>
                          <a:gd name="T4" fmla="*/ 341 w 732"/>
                          <a:gd name="T5" fmla="*/ 663 h 883"/>
                          <a:gd name="T6" fmla="*/ 377 w 732"/>
                          <a:gd name="T7" fmla="*/ 563 h 883"/>
                          <a:gd name="T8" fmla="*/ 438 w 732"/>
                          <a:gd name="T9" fmla="*/ 485 h 883"/>
                          <a:gd name="T10" fmla="*/ 520 w 732"/>
                          <a:gd name="T11" fmla="*/ 407 h 883"/>
                          <a:gd name="T12" fmla="*/ 608 w 732"/>
                          <a:gd name="T13" fmla="*/ 352 h 883"/>
                          <a:gd name="T14" fmla="*/ 732 w 732"/>
                          <a:gd name="T15" fmla="*/ 313 h 883"/>
                          <a:gd name="T16" fmla="*/ 599 w 732"/>
                          <a:gd name="T17" fmla="*/ 197 h 883"/>
                          <a:gd name="T18" fmla="*/ 536 w 732"/>
                          <a:gd name="T19" fmla="*/ 0 h 883"/>
                          <a:gd name="T20" fmla="*/ 377 w 732"/>
                          <a:gd name="T21" fmla="*/ 78 h 883"/>
                          <a:gd name="T22" fmla="*/ 233 w 732"/>
                          <a:gd name="T23" fmla="*/ 157 h 883"/>
                          <a:gd name="T24" fmla="*/ 161 w 732"/>
                          <a:gd name="T25" fmla="*/ 242 h 883"/>
                          <a:gd name="T26" fmla="*/ 45 w 732"/>
                          <a:gd name="T27" fmla="*/ 445 h 883"/>
                          <a:gd name="T28" fmla="*/ 19 w 732"/>
                          <a:gd name="T29" fmla="*/ 640 h 883"/>
                          <a:gd name="T30" fmla="*/ 0 w 732"/>
                          <a:gd name="T31" fmla="*/ 766 h 883"/>
                          <a:gd name="T32" fmla="*/ 161 w 732"/>
                          <a:gd name="T33" fmla="*/ 789 h 883"/>
                          <a:gd name="T34" fmla="*/ 368 w 732"/>
                          <a:gd name="T35" fmla="*/ 883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2" h="883">
                            <a:moveTo>
                              <a:pt x="368" y="883"/>
                            </a:moveTo>
                            <a:lnTo>
                              <a:pt x="349" y="759"/>
                            </a:lnTo>
                            <a:lnTo>
                              <a:pt x="341" y="663"/>
                            </a:lnTo>
                            <a:lnTo>
                              <a:pt x="377" y="563"/>
                            </a:lnTo>
                            <a:lnTo>
                              <a:pt x="438" y="485"/>
                            </a:lnTo>
                            <a:lnTo>
                              <a:pt x="520" y="407"/>
                            </a:lnTo>
                            <a:lnTo>
                              <a:pt x="608" y="352"/>
                            </a:lnTo>
                            <a:lnTo>
                              <a:pt x="732" y="313"/>
                            </a:lnTo>
                            <a:lnTo>
                              <a:pt x="599" y="197"/>
                            </a:lnTo>
                            <a:lnTo>
                              <a:pt x="536" y="0"/>
                            </a:lnTo>
                            <a:lnTo>
                              <a:pt x="377" y="78"/>
                            </a:lnTo>
                            <a:lnTo>
                              <a:pt x="233" y="157"/>
                            </a:lnTo>
                            <a:lnTo>
                              <a:pt x="161" y="242"/>
                            </a:lnTo>
                            <a:lnTo>
                              <a:pt x="45" y="445"/>
                            </a:lnTo>
                            <a:lnTo>
                              <a:pt x="19" y="640"/>
                            </a:lnTo>
                            <a:lnTo>
                              <a:pt x="0" y="766"/>
                            </a:lnTo>
                            <a:lnTo>
                              <a:pt x="161" y="789"/>
                            </a:lnTo>
                            <a:lnTo>
                              <a:pt x="368" y="883"/>
                            </a:lnTo>
                            <a:close/>
                          </a:path>
                        </a:pathLst>
                      </a:custGeom>
                      <a:solidFill>
                        <a:srgbClr val="00FF00"/>
                      </a:solidFill>
                      <a:ln w="7938">
                        <a:solidFill>
                          <a:srgbClr val="008000"/>
                        </a:solidFill>
                        <a:prstDash val="solid"/>
                        <a:round/>
                        <a:headEnd/>
                        <a:tailEnd/>
                      </a:ln>
                    </p:spPr>
                    <p:txBody>
                      <a:bodyPr/>
                      <a:lstStyle/>
                      <a:p>
                        <a:endParaRPr lang="es-MX"/>
                      </a:p>
                    </p:txBody>
                  </p:sp>
                  <p:sp>
                    <p:nvSpPr>
                      <p:cNvPr id="417856" name="Freeform 64"/>
                      <p:cNvSpPr>
                        <a:spLocks/>
                      </p:cNvSpPr>
                      <p:nvPr/>
                    </p:nvSpPr>
                    <p:spPr bwMode="auto">
                      <a:xfrm>
                        <a:off x="919" y="3284"/>
                        <a:ext cx="365" cy="441"/>
                      </a:xfrm>
                      <a:custGeom>
                        <a:avLst/>
                        <a:gdLst>
                          <a:gd name="T0" fmla="*/ 368 w 731"/>
                          <a:gd name="T1" fmla="*/ 0 h 882"/>
                          <a:gd name="T2" fmla="*/ 384 w 731"/>
                          <a:gd name="T3" fmla="*/ 125 h 882"/>
                          <a:gd name="T4" fmla="*/ 392 w 731"/>
                          <a:gd name="T5" fmla="*/ 218 h 882"/>
                          <a:gd name="T6" fmla="*/ 358 w 731"/>
                          <a:gd name="T7" fmla="*/ 320 h 882"/>
                          <a:gd name="T8" fmla="*/ 294 w 731"/>
                          <a:gd name="T9" fmla="*/ 399 h 882"/>
                          <a:gd name="T10" fmla="*/ 213 w 731"/>
                          <a:gd name="T11" fmla="*/ 477 h 882"/>
                          <a:gd name="T12" fmla="*/ 125 w 731"/>
                          <a:gd name="T13" fmla="*/ 530 h 882"/>
                          <a:gd name="T14" fmla="*/ 0 w 731"/>
                          <a:gd name="T15" fmla="*/ 570 h 882"/>
                          <a:gd name="T16" fmla="*/ 133 w 731"/>
                          <a:gd name="T17" fmla="*/ 686 h 882"/>
                          <a:gd name="T18" fmla="*/ 195 w 731"/>
                          <a:gd name="T19" fmla="*/ 882 h 882"/>
                          <a:gd name="T20" fmla="*/ 358 w 731"/>
                          <a:gd name="T21" fmla="*/ 805 h 882"/>
                          <a:gd name="T22" fmla="*/ 499 w 731"/>
                          <a:gd name="T23" fmla="*/ 727 h 882"/>
                          <a:gd name="T24" fmla="*/ 572 w 731"/>
                          <a:gd name="T25" fmla="*/ 640 h 882"/>
                          <a:gd name="T26" fmla="*/ 686 w 731"/>
                          <a:gd name="T27" fmla="*/ 438 h 882"/>
                          <a:gd name="T28" fmla="*/ 713 w 731"/>
                          <a:gd name="T29" fmla="*/ 242 h 882"/>
                          <a:gd name="T30" fmla="*/ 731 w 731"/>
                          <a:gd name="T31" fmla="*/ 119 h 882"/>
                          <a:gd name="T32" fmla="*/ 572 w 731"/>
                          <a:gd name="T33" fmla="*/ 95 h 882"/>
                          <a:gd name="T34" fmla="*/ 368 w 731"/>
                          <a:gd name="T35" fmla="*/ 0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1" h="882">
                            <a:moveTo>
                              <a:pt x="368" y="0"/>
                            </a:moveTo>
                            <a:lnTo>
                              <a:pt x="384" y="125"/>
                            </a:lnTo>
                            <a:lnTo>
                              <a:pt x="392" y="218"/>
                            </a:lnTo>
                            <a:lnTo>
                              <a:pt x="358" y="320"/>
                            </a:lnTo>
                            <a:lnTo>
                              <a:pt x="294" y="399"/>
                            </a:lnTo>
                            <a:lnTo>
                              <a:pt x="213" y="477"/>
                            </a:lnTo>
                            <a:lnTo>
                              <a:pt x="125" y="530"/>
                            </a:lnTo>
                            <a:lnTo>
                              <a:pt x="0" y="570"/>
                            </a:lnTo>
                            <a:lnTo>
                              <a:pt x="133" y="686"/>
                            </a:lnTo>
                            <a:lnTo>
                              <a:pt x="195" y="882"/>
                            </a:lnTo>
                            <a:lnTo>
                              <a:pt x="358" y="805"/>
                            </a:lnTo>
                            <a:lnTo>
                              <a:pt x="499" y="727"/>
                            </a:lnTo>
                            <a:lnTo>
                              <a:pt x="572" y="640"/>
                            </a:lnTo>
                            <a:lnTo>
                              <a:pt x="686" y="438"/>
                            </a:lnTo>
                            <a:lnTo>
                              <a:pt x="713" y="242"/>
                            </a:lnTo>
                            <a:lnTo>
                              <a:pt x="731" y="119"/>
                            </a:lnTo>
                            <a:lnTo>
                              <a:pt x="572" y="95"/>
                            </a:lnTo>
                            <a:lnTo>
                              <a:pt x="368" y="0"/>
                            </a:lnTo>
                            <a:close/>
                          </a:path>
                        </a:pathLst>
                      </a:custGeom>
                      <a:solidFill>
                        <a:srgbClr val="00FF00"/>
                      </a:solidFill>
                      <a:ln w="7938">
                        <a:solidFill>
                          <a:srgbClr val="008000"/>
                        </a:solidFill>
                        <a:prstDash val="solid"/>
                        <a:round/>
                        <a:headEnd/>
                        <a:tailEnd/>
                      </a:ln>
                    </p:spPr>
                    <p:txBody>
                      <a:bodyPr/>
                      <a:lstStyle/>
                      <a:p>
                        <a:endParaRPr lang="es-MX"/>
                      </a:p>
                    </p:txBody>
                  </p:sp>
                  <p:sp>
                    <p:nvSpPr>
                      <p:cNvPr id="417857" name="Freeform 65"/>
                      <p:cNvSpPr>
                        <a:spLocks/>
                      </p:cNvSpPr>
                      <p:nvPr/>
                    </p:nvSpPr>
                    <p:spPr bwMode="auto">
                      <a:xfrm>
                        <a:off x="870" y="3155"/>
                        <a:ext cx="365" cy="441"/>
                      </a:xfrm>
                      <a:custGeom>
                        <a:avLst/>
                        <a:gdLst>
                          <a:gd name="T0" fmla="*/ 363 w 729"/>
                          <a:gd name="T1" fmla="*/ 0 h 881"/>
                          <a:gd name="T2" fmla="*/ 381 w 729"/>
                          <a:gd name="T3" fmla="*/ 125 h 881"/>
                          <a:gd name="T4" fmla="*/ 391 w 729"/>
                          <a:gd name="T5" fmla="*/ 219 h 881"/>
                          <a:gd name="T6" fmla="*/ 355 w 729"/>
                          <a:gd name="T7" fmla="*/ 320 h 881"/>
                          <a:gd name="T8" fmla="*/ 292 w 729"/>
                          <a:gd name="T9" fmla="*/ 398 h 881"/>
                          <a:gd name="T10" fmla="*/ 212 w 729"/>
                          <a:gd name="T11" fmla="*/ 476 h 881"/>
                          <a:gd name="T12" fmla="*/ 125 w 729"/>
                          <a:gd name="T13" fmla="*/ 533 h 881"/>
                          <a:gd name="T14" fmla="*/ 0 w 729"/>
                          <a:gd name="T15" fmla="*/ 571 h 881"/>
                          <a:gd name="T16" fmla="*/ 134 w 729"/>
                          <a:gd name="T17" fmla="*/ 688 h 881"/>
                          <a:gd name="T18" fmla="*/ 195 w 729"/>
                          <a:gd name="T19" fmla="*/ 881 h 881"/>
                          <a:gd name="T20" fmla="*/ 355 w 729"/>
                          <a:gd name="T21" fmla="*/ 805 h 881"/>
                          <a:gd name="T22" fmla="*/ 499 w 729"/>
                          <a:gd name="T23" fmla="*/ 728 h 881"/>
                          <a:gd name="T24" fmla="*/ 572 w 729"/>
                          <a:gd name="T25" fmla="*/ 642 h 881"/>
                          <a:gd name="T26" fmla="*/ 684 w 729"/>
                          <a:gd name="T27" fmla="*/ 439 h 881"/>
                          <a:gd name="T28" fmla="*/ 711 w 729"/>
                          <a:gd name="T29" fmla="*/ 242 h 881"/>
                          <a:gd name="T30" fmla="*/ 729 w 729"/>
                          <a:gd name="T31" fmla="*/ 117 h 881"/>
                          <a:gd name="T32" fmla="*/ 572 w 729"/>
                          <a:gd name="T33" fmla="*/ 94 h 881"/>
                          <a:gd name="T34" fmla="*/ 363 w 729"/>
                          <a:gd name="T35" fmla="*/ 0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9" h="881">
                            <a:moveTo>
                              <a:pt x="363" y="0"/>
                            </a:moveTo>
                            <a:lnTo>
                              <a:pt x="381" y="125"/>
                            </a:lnTo>
                            <a:lnTo>
                              <a:pt x="391" y="219"/>
                            </a:lnTo>
                            <a:lnTo>
                              <a:pt x="355" y="320"/>
                            </a:lnTo>
                            <a:lnTo>
                              <a:pt x="292" y="398"/>
                            </a:lnTo>
                            <a:lnTo>
                              <a:pt x="212" y="476"/>
                            </a:lnTo>
                            <a:lnTo>
                              <a:pt x="125" y="533"/>
                            </a:lnTo>
                            <a:lnTo>
                              <a:pt x="0" y="571"/>
                            </a:lnTo>
                            <a:lnTo>
                              <a:pt x="134" y="688"/>
                            </a:lnTo>
                            <a:lnTo>
                              <a:pt x="195" y="881"/>
                            </a:lnTo>
                            <a:lnTo>
                              <a:pt x="355" y="805"/>
                            </a:lnTo>
                            <a:lnTo>
                              <a:pt x="499" y="728"/>
                            </a:lnTo>
                            <a:lnTo>
                              <a:pt x="572" y="642"/>
                            </a:lnTo>
                            <a:lnTo>
                              <a:pt x="684" y="439"/>
                            </a:lnTo>
                            <a:lnTo>
                              <a:pt x="711" y="242"/>
                            </a:lnTo>
                            <a:lnTo>
                              <a:pt x="729" y="117"/>
                            </a:lnTo>
                            <a:lnTo>
                              <a:pt x="572" y="94"/>
                            </a:lnTo>
                            <a:lnTo>
                              <a:pt x="363" y="0"/>
                            </a:lnTo>
                            <a:close/>
                          </a:path>
                        </a:pathLst>
                      </a:custGeom>
                      <a:solidFill>
                        <a:srgbClr val="00FF00"/>
                      </a:solidFill>
                      <a:ln w="7938">
                        <a:solidFill>
                          <a:srgbClr val="008000"/>
                        </a:solidFill>
                        <a:prstDash val="solid"/>
                        <a:round/>
                        <a:headEnd/>
                        <a:tailEnd/>
                      </a:ln>
                    </p:spPr>
                    <p:txBody>
                      <a:bodyPr/>
                      <a:lstStyle/>
                      <a:p>
                        <a:endParaRPr lang="es-MX"/>
                      </a:p>
                    </p:txBody>
                  </p:sp>
                  <p:sp>
                    <p:nvSpPr>
                      <p:cNvPr id="417858" name="Freeform 66"/>
                      <p:cNvSpPr>
                        <a:spLocks/>
                      </p:cNvSpPr>
                      <p:nvPr/>
                    </p:nvSpPr>
                    <p:spPr bwMode="auto">
                      <a:xfrm>
                        <a:off x="823" y="3185"/>
                        <a:ext cx="503" cy="320"/>
                      </a:xfrm>
                      <a:custGeom>
                        <a:avLst/>
                        <a:gdLst>
                          <a:gd name="T0" fmla="*/ 1004 w 1004"/>
                          <a:gd name="T1" fmla="*/ 321 h 640"/>
                          <a:gd name="T2" fmla="*/ 863 w 1004"/>
                          <a:gd name="T3" fmla="*/ 336 h 640"/>
                          <a:gd name="T4" fmla="*/ 758 w 1004"/>
                          <a:gd name="T5" fmla="*/ 344 h 640"/>
                          <a:gd name="T6" fmla="*/ 641 w 1004"/>
                          <a:gd name="T7" fmla="*/ 313 h 640"/>
                          <a:gd name="T8" fmla="*/ 552 w 1004"/>
                          <a:gd name="T9" fmla="*/ 257 h 640"/>
                          <a:gd name="T10" fmla="*/ 460 w 1004"/>
                          <a:gd name="T11" fmla="*/ 187 h 640"/>
                          <a:gd name="T12" fmla="*/ 399 w 1004"/>
                          <a:gd name="T13" fmla="*/ 109 h 640"/>
                          <a:gd name="T14" fmla="*/ 353 w 1004"/>
                          <a:gd name="T15" fmla="*/ 0 h 640"/>
                          <a:gd name="T16" fmla="*/ 222 w 1004"/>
                          <a:gd name="T17" fmla="*/ 118 h 640"/>
                          <a:gd name="T18" fmla="*/ 0 w 1004"/>
                          <a:gd name="T19" fmla="*/ 171 h 640"/>
                          <a:gd name="T20" fmla="*/ 88 w 1004"/>
                          <a:gd name="T21" fmla="*/ 313 h 640"/>
                          <a:gd name="T22" fmla="*/ 177 w 1004"/>
                          <a:gd name="T23" fmla="*/ 438 h 640"/>
                          <a:gd name="T24" fmla="*/ 274 w 1004"/>
                          <a:gd name="T25" fmla="*/ 501 h 640"/>
                          <a:gd name="T26" fmla="*/ 507 w 1004"/>
                          <a:gd name="T27" fmla="*/ 601 h 640"/>
                          <a:gd name="T28" fmla="*/ 730 w 1004"/>
                          <a:gd name="T29" fmla="*/ 625 h 640"/>
                          <a:gd name="T30" fmla="*/ 873 w 1004"/>
                          <a:gd name="T31" fmla="*/ 640 h 640"/>
                          <a:gd name="T32" fmla="*/ 898 w 1004"/>
                          <a:gd name="T33" fmla="*/ 501 h 640"/>
                          <a:gd name="T34" fmla="*/ 1004 w 1004"/>
                          <a:gd name="T35" fmla="*/ 321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4" h="640">
                            <a:moveTo>
                              <a:pt x="1004" y="321"/>
                            </a:moveTo>
                            <a:lnTo>
                              <a:pt x="863" y="336"/>
                            </a:lnTo>
                            <a:lnTo>
                              <a:pt x="758" y="344"/>
                            </a:lnTo>
                            <a:lnTo>
                              <a:pt x="641" y="313"/>
                            </a:lnTo>
                            <a:lnTo>
                              <a:pt x="552" y="257"/>
                            </a:lnTo>
                            <a:lnTo>
                              <a:pt x="460" y="187"/>
                            </a:lnTo>
                            <a:lnTo>
                              <a:pt x="399" y="109"/>
                            </a:lnTo>
                            <a:lnTo>
                              <a:pt x="353" y="0"/>
                            </a:lnTo>
                            <a:lnTo>
                              <a:pt x="222" y="118"/>
                            </a:lnTo>
                            <a:lnTo>
                              <a:pt x="0" y="171"/>
                            </a:lnTo>
                            <a:lnTo>
                              <a:pt x="88" y="313"/>
                            </a:lnTo>
                            <a:lnTo>
                              <a:pt x="177" y="438"/>
                            </a:lnTo>
                            <a:lnTo>
                              <a:pt x="274" y="501"/>
                            </a:lnTo>
                            <a:lnTo>
                              <a:pt x="507" y="601"/>
                            </a:lnTo>
                            <a:lnTo>
                              <a:pt x="730" y="625"/>
                            </a:lnTo>
                            <a:lnTo>
                              <a:pt x="873" y="640"/>
                            </a:lnTo>
                            <a:lnTo>
                              <a:pt x="898" y="501"/>
                            </a:lnTo>
                            <a:lnTo>
                              <a:pt x="1004" y="321"/>
                            </a:lnTo>
                            <a:close/>
                          </a:path>
                        </a:pathLst>
                      </a:custGeom>
                      <a:solidFill>
                        <a:srgbClr val="00FF00"/>
                      </a:solidFill>
                      <a:ln w="7938">
                        <a:solidFill>
                          <a:srgbClr val="008000"/>
                        </a:solidFill>
                        <a:prstDash val="solid"/>
                        <a:round/>
                        <a:headEnd/>
                        <a:tailEnd/>
                      </a:ln>
                    </p:spPr>
                    <p:txBody>
                      <a:bodyPr/>
                      <a:lstStyle/>
                      <a:p>
                        <a:endParaRPr lang="es-MX"/>
                      </a:p>
                    </p:txBody>
                  </p:sp>
                  <p:sp>
                    <p:nvSpPr>
                      <p:cNvPr id="417859" name="Freeform 67"/>
                      <p:cNvSpPr>
                        <a:spLocks/>
                      </p:cNvSpPr>
                      <p:nvPr/>
                    </p:nvSpPr>
                    <p:spPr bwMode="auto">
                      <a:xfrm>
                        <a:off x="1034" y="3249"/>
                        <a:ext cx="366" cy="441"/>
                      </a:xfrm>
                      <a:custGeom>
                        <a:avLst/>
                        <a:gdLst>
                          <a:gd name="T0" fmla="*/ 365 w 730"/>
                          <a:gd name="T1" fmla="*/ 884 h 884"/>
                          <a:gd name="T2" fmla="*/ 349 w 730"/>
                          <a:gd name="T3" fmla="*/ 757 h 884"/>
                          <a:gd name="T4" fmla="*/ 340 w 730"/>
                          <a:gd name="T5" fmla="*/ 663 h 884"/>
                          <a:gd name="T6" fmla="*/ 373 w 730"/>
                          <a:gd name="T7" fmla="*/ 564 h 884"/>
                          <a:gd name="T8" fmla="*/ 437 w 730"/>
                          <a:gd name="T9" fmla="*/ 485 h 884"/>
                          <a:gd name="T10" fmla="*/ 517 w 730"/>
                          <a:gd name="T11" fmla="*/ 407 h 884"/>
                          <a:gd name="T12" fmla="*/ 606 w 730"/>
                          <a:gd name="T13" fmla="*/ 353 h 884"/>
                          <a:gd name="T14" fmla="*/ 730 w 730"/>
                          <a:gd name="T15" fmla="*/ 313 h 884"/>
                          <a:gd name="T16" fmla="*/ 596 w 730"/>
                          <a:gd name="T17" fmla="*/ 196 h 884"/>
                          <a:gd name="T18" fmla="*/ 534 w 730"/>
                          <a:gd name="T19" fmla="*/ 0 h 884"/>
                          <a:gd name="T20" fmla="*/ 373 w 730"/>
                          <a:gd name="T21" fmla="*/ 78 h 884"/>
                          <a:gd name="T22" fmla="*/ 233 w 730"/>
                          <a:gd name="T23" fmla="*/ 157 h 884"/>
                          <a:gd name="T24" fmla="*/ 160 w 730"/>
                          <a:gd name="T25" fmla="*/ 244 h 884"/>
                          <a:gd name="T26" fmla="*/ 44 w 730"/>
                          <a:gd name="T27" fmla="*/ 446 h 884"/>
                          <a:gd name="T28" fmla="*/ 18 w 730"/>
                          <a:gd name="T29" fmla="*/ 641 h 884"/>
                          <a:gd name="T30" fmla="*/ 0 w 730"/>
                          <a:gd name="T31" fmla="*/ 765 h 884"/>
                          <a:gd name="T32" fmla="*/ 160 w 730"/>
                          <a:gd name="T33" fmla="*/ 790 h 884"/>
                          <a:gd name="T34" fmla="*/ 365 w 730"/>
                          <a:gd name="T35" fmla="*/ 884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0" h="884">
                            <a:moveTo>
                              <a:pt x="365" y="884"/>
                            </a:moveTo>
                            <a:lnTo>
                              <a:pt x="349" y="757"/>
                            </a:lnTo>
                            <a:lnTo>
                              <a:pt x="340" y="663"/>
                            </a:lnTo>
                            <a:lnTo>
                              <a:pt x="373" y="564"/>
                            </a:lnTo>
                            <a:lnTo>
                              <a:pt x="437" y="485"/>
                            </a:lnTo>
                            <a:lnTo>
                              <a:pt x="517" y="407"/>
                            </a:lnTo>
                            <a:lnTo>
                              <a:pt x="606" y="353"/>
                            </a:lnTo>
                            <a:lnTo>
                              <a:pt x="730" y="313"/>
                            </a:lnTo>
                            <a:lnTo>
                              <a:pt x="596" y="196"/>
                            </a:lnTo>
                            <a:lnTo>
                              <a:pt x="534" y="0"/>
                            </a:lnTo>
                            <a:lnTo>
                              <a:pt x="373" y="78"/>
                            </a:lnTo>
                            <a:lnTo>
                              <a:pt x="233" y="157"/>
                            </a:lnTo>
                            <a:lnTo>
                              <a:pt x="160" y="244"/>
                            </a:lnTo>
                            <a:lnTo>
                              <a:pt x="44" y="446"/>
                            </a:lnTo>
                            <a:lnTo>
                              <a:pt x="18" y="641"/>
                            </a:lnTo>
                            <a:lnTo>
                              <a:pt x="0" y="765"/>
                            </a:lnTo>
                            <a:lnTo>
                              <a:pt x="160" y="790"/>
                            </a:lnTo>
                            <a:lnTo>
                              <a:pt x="365" y="884"/>
                            </a:lnTo>
                            <a:close/>
                          </a:path>
                        </a:pathLst>
                      </a:custGeom>
                      <a:solidFill>
                        <a:srgbClr val="00FF00"/>
                      </a:solidFill>
                      <a:ln w="7938">
                        <a:solidFill>
                          <a:srgbClr val="008000"/>
                        </a:solidFill>
                        <a:prstDash val="solid"/>
                        <a:round/>
                        <a:headEnd/>
                        <a:tailEnd/>
                      </a:ln>
                    </p:spPr>
                    <p:txBody>
                      <a:bodyPr/>
                      <a:lstStyle/>
                      <a:p>
                        <a:endParaRPr lang="es-MX"/>
                      </a:p>
                    </p:txBody>
                  </p:sp>
                  <p:sp>
                    <p:nvSpPr>
                      <p:cNvPr id="417860" name="Freeform 68"/>
                      <p:cNvSpPr>
                        <a:spLocks/>
                      </p:cNvSpPr>
                      <p:nvPr/>
                    </p:nvSpPr>
                    <p:spPr bwMode="auto">
                      <a:xfrm>
                        <a:off x="1034" y="3382"/>
                        <a:ext cx="366" cy="440"/>
                      </a:xfrm>
                      <a:custGeom>
                        <a:avLst/>
                        <a:gdLst>
                          <a:gd name="T0" fmla="*/ 365 w 730"/>
                          <a:gd name="T1" fmla="*/ 880 h 880"/>
                          <a:gd name="T2" fmla="*/ 349 w 730"/>
                          <a:gd name="T3" fmla="*/ 756 h 880"/>
                          <a:gd name="T4" fmla="*/ 340 w 730"/>
                          <a:gd name="T5" fmla="*/ 663 h 880"/>
                          <a:gd name="T6" fmla="*/ 373 w 730"/>
                          <a:gd name="T7" fmla="*/ 562 h 880"/>
                          <a:gd name="T8" fmla="*/ 437 w 730"/>
                          <a:gd name="T9" fmla="*/ 483 h 880"/>
                          <a:gd name="T10" fmla="*/ 517 w 730"/>
                          <a:gd name="T11" fmla="*/ 404 h 880"/>
                          <a:gd name="T12" fmla="*/ 606 w 730"/>
                          <a:gd name="T13" fmla="*/ 350 h 880"/>
                          <a:gd name="T14" fmla="*/ 730 w 730"/>
                          <a:gd name="T15" fmla="*/ 310 h 880"/>
                          <a:gd name="T16" fmla="*/ 596 w 730"/>
                          <a:gd name="T17" fmla="*/ 195 h 880"/>
                          <a:gd name="T18" fmla="*/ 534 w 730"/>
                          <a:gd name="T19" fmla="*/ 0 h 880"/>
                          <a:gd name="T20" fmla="*/ 373 w 730"/>
                          <a:gd name="T21" fmla="*/ 78 h 880"/>
                          <a:gd name="T22" fmla="*/ 233 w 730"/>
                          <a:gd name="T23" fmla="*/ 156 h 880"/>
                          <a:gd name="T24" fmla="*/ 160 w 730"/>
                          <a:gd name="T25" fmla="*/ 241 h 880"/>
                          <a:gd name="T26" fmla="*/ 44 w 730"/>
                          <a:gd name="T27" fmla="*/ 443 h 880"/>
                          <a:gd name="T28" fmla="*/ 18 w 730"/>
                          <a:gd name="T29" fmla="*/ 640 h 880"/>
                          <a:gd name="T30" fmla="*/ 0 w 730"/>
                          <a:gd name="T31" fmla="*/ 762 h 880"/>
                          <a:gd name="T32" fmla="*/ 160 w 730"/>
                          <a:gd name="T33" fmla="*/ 786 h 880"/>
                          <a:gd name="T34" fmla="*/ 365 w 730"/>
                          <a:gd name="T35" fmla="*/ 88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0" h="880">
                            <a:moveTo>
                              <a:pt x="365" y="880"/>
                            </a:moveTo>
                            <a:lnTo>
                              <a:pt x="349" y="756"/>
                            </a:lnTo>
                            <a:lnTo>
                              <a:pt x="340" y="663"/>
                            </a:lnTo>
                            <a:lnTo>
                              <a:pt x="373" y="562"/>
                            </a:lnTo>
                            <a:lnTo>
                              <a:pt x="437" y="483"/>
                            </a:lnTo>
                            <a:lnTo>
                              <a:pt x="517" y="404"/>
                            </a:lnTo>
                            <a:lnTo>
                              <a:pt x="606" y="350"/>
                            </a:lnTo>
                            <a:lnTo>
                              <a:pt x="730" y="310"/>
                            </a:lnTo>
                            <a:lnTo>
                              <a:pt x="596" y="195"/>
                            </a:lnTo>
                            <a:lnTo>
                              <a:pt x="534" y="0"/>
                            </a:lnTo>
                            <a:lnTo>
                              <a:pt x="373" y="78"/>
                            </a:lnTo>
                            <a:lnTo>
                              <a:pt x="233" y="156"/>
                            </a:lnTo>
                            <a:lnTo>
                              <a:pt x="160" y="241"/>
                            </a:lnTo>
                            <a:lnTo>
                              <a:pt x="44" y="443"/>
                            </a:lnTo>
                            <a:lnTo>
                              <a:pt x="18" y="640"/>
                            </a:lnTo>
                            <a:lnTo>
                              <a:pt x="0" y="762"/>
                            </a:lnTo>
                            <a:lnTo>
                              <a:pt x="160" y="786"/>
                            </a:lnTo>
                            <a:lnTo>
                              <a:pt x="365" y="880"/>
                            </a:lnTo>
                            <a:close/>
                          </a:path>
                        </a:pathLst>
                      </a:custGeom>
                      <a:solidFill>
                        <a:srgbClr val="00FF00"/>
                      </a:solidFill>
                      <a:ln w="7938">
                        <a:solidFill>
                          <a:srgbClr val="008000"/>
                        </a:solidFill>
                        <a:prstDash val="solid"/>
                        <a:round/>
                        <a:headEnd/>
                        <a:tailEnd/>
                      </a:ln>
                    </p:spPr>
                    <p:txBody>
                      <a:bodyPr/>
                      <a:lstStyle/>
                      <a:p>
                        <a:endParaRPr lang="es-MX"/>
                      </a:p>
                    </p:txBody>
                  </p:sp>
                </p:grpSp>
              </p:grpSp>
              <p:grpSp>
                <p:nvGrpSpPr>
                  <p:cNvPr id="417861" name="Group 69"/>
                  <p:cNvGrpSpPr>
                    <a:grpSpLocks/>
                  </p:cNvGrpSpPr>
                  <p:nvPr/>
                </p:nvGrpSpPr>
                <p:grpSpPr bwMode="auto">
                  <a:xfrm>
                    <a:off x="691" y="3255"/>
                    <a:ext cx="262" cy="287"/>
                    <a:chOff x="691" y="3255"/>
                    <a:chExt cx="262" cy="287"/>
                  </a:xfrm>
                </p:grpSpPr>
                <p:sp>
                  <p:nvSpPr>
                    <p:cNvPr id="417862" name="Freeform 70"/>
                    <p:cNvSpPr>
                      <a:spLocks/>
                    </p:cNvSpPr>
                    <p:nvPr/>
                  </p:nvSpPr>
                  <p:spPr bwMode="auto">
                    <a:xfrm>
                      <a:off x="691" y="3255"/>
                      <a:ext cx="262" cy="287"/>
                    </a:xfrm>
                    <a:custGeom>
                      <a:avLst/>
                      <a:gdLst>
                        <a:gd name="T0" fmla="*/ 333 w 524"/>
                        <a:gd name="T1" fmla="*/ 33 h 576"/>
                        <a:gd name="T2" fmla="*/ 425 w 524"/>
                        <a:gd name="T3" fmla="*/ 0 h 576"/>
                        <a:gd name="T4" fmla="*/ 461 w 524"/>
                        <a:gd name="T5" fmla="*/ 4 h 576"/>
                        <a:gd name="T6" fmla="*/ 485 w 524"/>
                        <a:gd name="T7" fmla="*/ 36 h 576"/>
                        <a:gd name="T8" fmla="*/ 473 w 524"/>
                        <a:gd name="T9" fmla="*/ 75 h 576"/>
                        <a:gd name="T10" fmla="*/ 437 w 524"/>
                        <a:gd name="T11" fmla="*/ 101 h 576"/>
                        <a:gd name="T12" fmla="*/ 391 w 524"/>
                        <a:gd name="T13" fmla="*/ 123 h 576"/>
                        <a:gd name="T14" fmla="*/ 329 w 524"/>
                        <a:gd name="T15" fmla="*/ 144 h 576"/>
                        <a:gd name="T16" fmla="*/ 273 w 524"/>
                        <a:gd name="T17" fmla="*/ 151 h 576"/>
                        <a:gd name="T18" fmla="*/ 228 w 524"/>
                        <a:gd name="T19" fmla="*/ 156 h 576"/>
                        <a:gd name="T20" fmla="*/ 269 w 524"/>
                        <a:gd name="T21" fmla="*/ 166 h 576"/>
                        <a:gd name="T22" fmla="*/ 318 w 524"/>
                        <a:gd name="T23" fmla="*/ 168 h 576"/>
                        <a:gd name="T24" fmla="*/ 396 w 524"/>
                        <a:gd name="T25" fmla="*/ 145 h 576"/>
                        <a:gd name="T26" fmla="*/ 480 w 524"/>
                        <a:gd name="T27" fmla="*/ 114 h 576"/>
                        <a:gd name="T28" fmla="*/ 505 w 524"/>
                        <a:gd name="T29" fmla="*/ 123 h 576"/>
                        <a:gd name="T30" fmla="*/ 513 w 524"/>
                        <a:gd name="T31" fmla="*/ 147 h 576"/>
                        <a:gd name="T32" fmla="*/ 506 w 524"/>
                        <a:gd name="T33" fmla="*/ 189 h 576"/>
                        <a:gd name="T34" fmla="*/ 476 w 524"/>
                        <a:gd name="T35" fmla="*/ 217 h 576"/>
                        <a:gd name="T36" fmla="*/ 416 w 524"/>
                        <a:gd name="T37" fmla="*/ 248 h 576"/>
                        <a:gd name="T38" fmla="*/ 251 w 524"/>
                        <a:gd name="T39" fmla="*/ 290 h 576"/>
                        <a:gd name="T40" fmla="*/ 347 w 524"/>
                        <a:gd name="T41" fmla="*/ 284 h 576"/>
                        <a:gd name="T42" fmla="*/ 422 w 524"/>
                        <a:gd name="T43" fmla="*/ 275 h 576"/>
                        <a:gd name="T44" fmla="*/ 496 w 524"/>
                        <a:gd name="T45" fmla="*/ 259 h 576"/>
                        <a:gd name="T46" fmla="*/ 524 w 524"/>
                        <a:gd name="T47" fmla="*/ 280 h 576"/>
                        <a:gd name="T48" fmla="*/ 516 w 524"/>
                        <a:gd name="T49" fmla="*/ 312 h 576"/>
                        <a:gd name="T50" fmla="*/ 495 w 524"/>
                        <a:gd name="T51" fmla="*/ 341 h 576"/>
                        <a:gd name="T52" fmla="*/ 440 w 524"/>
                        <a:gd name="T53" fmla="*/ 366 h 576"/>
                        <a:gd name="T54" fmla="*/ 365 w 524"/>
                        <a:gd name="T55" fmla="*/ 386 h 576"/>
                        <a:gd name="T56" fmla="*/ 261 w 524"/>
                        <a:gd name="T57" fmla="*/ 402 h 576"/>
                        <a:gd name="T58" fmla="*/ 215 w 524"/>
                        <a:gd name="T59" fmla="*/ 453 h 576"/>
                        <a:gd name="T60" fmla="*/ 196 w 524"/>
                        <a:gd name="T61" fmla="*/ 521 h 576"/>
                        <a:gd name="T62" fmla="*/ 144 w 524"/>
                        <a:gd name="T63" fmla="*/ 558 h 576"/>
                        <a:gd name="T64" fmla="*/ 100 w 524"/>
                        <a:gd name="T65" fmla="*/ 576 h 576"/>
                        <a:gd name="T66" fmla="*/ 55 w 524"/>
                        <a:gd name="T67" fmla="*/ 573 h 576"/>
                        <a:gd name="T68" fmla="*/ 28 w 524"/>
                        <a:gd name="T69" fmla="*/ 552 h 576"/>
                        <a:gd name="T70" fmla="*/ 18 w 524"/>
                        <a:gd name="T71" fmla="*/ 505 h 576"/>
                        <a:gd name="T72" fmla="*/ 26 w 524"/>
                        <a:gd name="T73" fmla="*/ 458 h 576"/>
                        <a:gd name="T74" fmla="*/ 51 w 524"/>
                        <a:gd name="T75" fmla="*/ 410 h 576"/>
                        <a:gd name="T76" fmla="*/ 95 w 524"/>
                        <a:gd name="T77" fmla="*/ 382 h 576"/>
                        <a:gd name="T78" fmla="*/ 59 w 524"/>
                        <a:gd name="T79" fmla="*/ 370 h 576"/>
                        <a:gd name="T80" fmla="*/ 33 w 524"/>
                        <a:gd name="T81" fmla="*/ 353 h 576"/>
                        <a:gd name="T82" fmla="*/ 26 w 524"/>
                        <a:gd name="T83" fmla="*/ 323 h 576"/>
                        <a:gd name="T84" fmla="*/ 36 w 524"/>
                        <a:gd name="T85" fmla="*/ 286 h 576"/>
                        <a:gd name="T86" fmla="*/ 54 w 524"/>
                        <a:gd name="T87" fmla="*/ 266 h 576"/>
                        <a:gd name="T88" fmla="*/ 26 w 524"/>
                        <a:gd name="T89" fmla="*/ 254 h 576"/>
                        <a:gd name="T90" fmla="*/ 3 w 524"/>
                        <a:gd name="T91" fmla="*/ 231 h 576"/>
                        <a:gd name="T92" fmla="*/ 0 w 524"/>
                        <a:gd name="T93" fmla="*/ 195 h 576"/>
                        <a:gd name="T94" fmla="*/ 17 w 524"/>
                        <a:gd name="T95" fmla="*/ 167 h 576"/>
                        <a:gd name="T96" fmla="*/ 41 w 524"/>
                        <a:gd name="T97" fmla="*/ 150 h 576"/>
                        <a:gd name="T98" fmla="*/ 15 w 524"/>
                        <a:gd name="T99" fmla="*/ 119 h 576"/>
                        <a:gd name="T100" fmla="*/ 18 w 524"/>
                        <a:gd name="T101" fmla="*/ 87 h 576"/>
                        <a:gd name="T102" fmla="*/ 35 w 524"/>
                        <a:gd name="T103" fmla="*/ 58 h 576"/>
                        <a:gd name="T104" fmla="*/ 65 w 524"/>
                        <a:gd name="T105" fmla="*/ 31 h 576"/>
                        <a:gd name="T106" fmla="*/ 111 w 524"/>
                        <a:gd name="T107" fmla="*/ 23 h 576"/>
                        <a:gd name="T108" fmla="*/ 165 w 524"/>
                        <a:gd name="T109" fmla="*/ 35 h 576"/>
                        <a:gd name="T110" fmla="*/ 244 w 524"/>
                        <a:gd name="T111" fmla="*/ 45 h 576"/>
                        <a:gd name="T112" fmla="*/ 333 w 524"/>
                        <a:gd name="T113" fmla="*/ 33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4" h="576">
                          <a:moveTo>
                            <a:pt x="333" y="33"/>
                          </a:moveTo>
                          <a:lnTo>
                            <a:pt x="425" y="0"/>
                          </a:lnTo>
                          <a:lnTo>
                            <a:pt x="461" y="4"/>
                          </a:lnTo>
                          <a:lnTo>
                            <a:pt x="485" y="36"/>
                          </a:lnTo>
                          <a:lnTo>
                            <a:pt x="473" y="75"/>
                          </a:lnTo>
                          <a:lnTo>
                            <a:pt x="437" y="101"/>
                          </a:lnTo>
                          <a:lnTo>
                            <a:pt x="391" y="123"/>
                          </a:lnTo>
                          <a:lnTo>
                            <a:pt x="329" y="144"/>
                          </a:lnTo>
                          <a:lnTo>
                            <a:pt x="273" y="151"/>
                          </a:lnTo>
                          <a:lnTo>
                            <a:pt x="228" y="156"/>
                          </a:lnTo>
                          <a:lnTo>
                            <a:pt x="269" y="166"/>
                          </a:lnTo>
                          <a:lnTo>
                            <a:pt x="318" y="168"/>
                          </a:lnTo>
                          <a:lnTo>
                            <a:pt x="396" y="145"/>
                          </a:lnTo>
                          <a:lnTo>
                            <a:pt x="480" y="114"/>
                          </a:lnTo>
                          <a:lnTo>
                            <a:pt x="505" y="123"/>
                          </a:lnTo>
                          <a:lnTo>
                            <a:pt x="513" y="147"/>
                          </a:lnTo>
                          <a:lnTo>
                            <a:pt x="506" y="189"/>
                          </a:lnTo>
                          <a:lnTo>
                            <a:pt x="476" y="217"/>
                          </a:lnTo>
                          <a:lnTo>
                            <a:pt x="416" y="248"/>
                          </a:lnTo>
                          <a:lnTo>
                            <a:pt x="251" y="290"/>
                          </a:lnTo>
                          <a:lnTo>
                            <a:pt x="347" y="284"/>
                          </a:lnTo>
                          <a:lnTo>
                            <a:pt x="422" y="275"/>
                          </a:lnTo>
                          <a:lnTo>
                            <a:pt x="496" y="259"/>
                          </a:lnTo>
                          <a:lnTo>
                            <a:pt x="524" y="280"/>
                          </a:lnTo>
                          <a:lnTo>
                            <a:pt x="516" y="312"/>
                          </a:lnTo>
                          <a:lnTo>
                            <a:pt x="495" y="341"/>
                          </a:lnTo>
                          <a:lnTo>
                            <a:pt x="440" y="366"/>
                          </a:lnTo>
                          <a:lnTo>
                            <a:pt x="365" y="386"/>
                          </a:lnTo>
                          <a:lnTo>
                            <a:pt x="261" y="402"/>
                          </a:lnTo>
                          <a:lnTo>
                            <a:pt x="215" y="453"/>
                          </a:lnTo>
                          <a:lnTo>
                            <a:pt x="196" y="521"/>
                          </a:lnTo>
                          <a:lnTo>
                            <a:pt x="144" y="558"/>
                          </a:lnTo>
                          <a:lnTo>
                            <a:pt x="100" y="576"/>
                          </a:lnTo>
                          <a:lnTo>
                            <a:pt x="55" y="573"/>
                          </a:lnTo>
                          <a:lnTo>
                            <a:pt x="28" y="552"/>
                          </a:lnTo>
                          <a:lnTo>
                            <a:pt x="18" y="505"/>
                          </a:lnTo>
                          <a:lnTo>
                            <a:pt x="26" y="458"/>
                          </a:lnTo>
                          <a:lnTo>
                            <a:pt x="51" y="410"/>
                          </a:lnTo>
                          <a:lnTo>
                            <a:pt x="95" y="382"/>
                          </a:lnTo>
                          <a:lnTo>
                            <a:pt x="59" y="370"/>
                          </a:lnTo>
                          <a:lnTo>
                            <a:pt x="33" y="353"/>
                          </a:lnTo>
                          <a:lnTo>
                            <a:pt x="26" y="323"/>
                          </a:lnTo>
                          <a:lnTo>
                            <a:pt x="36" y="286"/>
                          </a:lnTo>
                          <a:lnTo>
                            <a:pt x="54" y="266"/>
                          </a:lnTo>
                          <a:lnTo>
                            <a:pt x="26" y="254"/>
                          </a:lnTo>
                          <a:lnTo>
                            <a:pt x="3" y="231"/>
                          </a:lnTo>
                          <a:lnTo>
                            <a:pt x="0" y="195"/>
                          </a:lnTo>
                          <a:lnTo>
                            <a:pt x="17" y="167"/>
                          </a:lnTo>
                          <a:lnTo>
                            <a:pt x="41" y="150"/>
                          </a:lnTo>
                          <a:lnTo>
                            <a:pt x="15" y="119"/>
                          </a:lnTo>
                          <a:lnTo>
                            <a:pt x="18" y="87"/>
                          </a:lnTo>
                          <a:lnTo>
                            <a:pt x="35" y="58"/>
                          </a:lnTo>
                          <a:lnTo>
                            <a:pt x="65" y="31"/>
                          </a:lnTo>
                          <a:lnTo>
                            <a:pt x="111" y="23"/>
                          </a:lnTo>
                          <a:lnTo>
                            <a:pt x="165" y="35"/>
                          </a:lnTo>
                          <a:lnTo>
                            <a:pt x="244" y="45"/>
                          </a:lnTo>
                          <a:lnTo>
                            <a:pt x="333" y="33"/>
                          </a:lnTo>
                          <a:close/>
                        </a:path>
                      </a:pathLst>
                    </a:custGeom>
                    <a:solidFill>
                      <a:srgbClr val="E0A080"/>
                    </a:solidFill>
                    <a:ln w="7938">
                      <a:solidFill>
                        <a:srgbClr val="000000"/>
                      </a:solidFill>
                      <a:prstDash val="solid"/>
                      <a:round/>
                      <a:headEnd/>
                      <a:tailEnd/>
                    </a:ln>
                  </p:spPr>
                  <p:txBody>
                    <a:bodyPr/>
                    <a:lstStyle/>
                    <a:p>
                      <a:endParaRPr lang="es-MX"/>
                    </a:p>
                  </p:txBody>
                </p:sp>
                <p:sp>
                  <p:nvSpPr>
                    <p:cNvPr id="417863" name="Freeform 71"/>
                    <p:cNvSpPr>
                      <a:spLocks/>
                    </p:cNvSpPr>
                    <p:nvPr/>
                  </p:nvSpPr>
                  <p:spPr bwMode="auto">
                    <a:xfrm>
                      <a:off x="736" y="3334"/>
                      <a:ext cx="87" cy="9"/>
                    </a:xfrm>
                    <a:custGeom>
                      <a:avLst/>
                      <a:gdLst>
                        <a:gd name="T0" fmla="*/ 0 w 174"/>
                        <a:gd name="T1" fmla="*/ 0 h 18"/>
                        <a:gd name="T2" fmla="*/ 44 w 174"/>
                        <a:gd name="T3" fmla="*/ 13 h 18"/>
                        <a:gd name="T4" fmla="*/ 104 w 174"/>
                        <a:gd name="T5" fmla="*/ 18 h 18"/>
                        <a:gd name="T6" fmla="*/ 174 w 174"/>
                        <a:gd name="T7" fmla="*/ 0 h 18"/>
                      </a:gdLst>
                      <a:ahLst/>
                      <a:cxnLst>
                        <a:cxn ang="0">
                          <a:pos x="T0" y="T1"/>
                        </a:cxn>
                        <a:cxn ang="0">
                          <a:pos x="T2" y="T3"/>
                        </a:cxn>
                        <a:cxn ang="0">
                          <a:pos x="T4" y="T5"/>
                        </a:cxn>
                        <a:cxn ang="0">
                          <a:pos x="T6" y="T7"/>
                        </a:cxn>
                      </a:cxnLst>
                      <a:rect l="0" t="0" r="r" b="b"/>
                      <a:pathLst>
                        <a:path w="174" h="18">
                          <a:moveTo>
                            <a:pt x="0" y="0"/>
                          </a:moveTo>
                          <a:lnTo>
                            <a:pt x="44" y="13"/>
                          </a:lnTo>
                          <a:lnTo>
                            <a:pt x="104" y="18"/>
                          </a:lnTo>
                          <a:lnTo>
                            <a:pt x="174"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417864" name="Freeform 72"/>
                    <p:cNvSpPr>
                      <a:spLocks/>
                    </p:cNvSpPr>
                    <p:nvPr/>
                  </p:nvSpPr>
                  <p:spPr bwMode="auto">
                    <a:xfrm>
                      <a:off x="730" y="3385"/>
                      <a:ext cx="92" cy="15"/>
                    </a:xfrm>
                    <a:custGeom>
                      <a:avLst/>
                      <a:gdLst>
                        <a:gd name="T0" fmla="*/ 0 w 185"/>
                        <a:gd name="T1" fmla="*/ 0 h 30"/>
                        <a:gd name="T2" fmla="*/ 52 w 185"/>
                        <a:gd name="T3" fmla="*/ 22 h 30"/>
                        <a:gd name="T4" fmla="*/ 93 w 185"/>
                        <a:gd name="T5" fmla="*/ 28 h 30"/>
                        <a:gd name="T6" fmla="*/ 129 w 185"/>
                        <a:gd name="T7" fmla="*/ 30 h 30"/>
                        <a:gd name="T8" fmla="*/ 185 w 185"/>
                        <a:gd name="T9" fmla="*/ 27 h 30"/>
                      </a:gdLst>
                      <a:ahLst/>
                      <a:cxnLst>
                        <a:cxn ang="0">
                          <a:pos x="T0" y="T1"/>
                        </a:cxn>
                        <a:cxn ang="0">
                          <a:pos x="T2" y="T3"/>
                        </a:cxn>
                        <a:cxn ang="0">
                          <a:pos x="T4" y="T5"/>
                        </a:cxn>
                        <a:cxn ang="0">
                          <a:pos x="T6" y="T7"/>
                        </a:cxn>
                        <a:cxn ang="0">
                          <a:pos x="T8" y="T9"/>
                        </a:cxn>
                      </a:cxnLst>
                      <a:rect l="0" t="0" r="r" b="b"/>
                      <a:pathLst>
                        <a:path w="185" h="30">
                          <a:moveTo>
                            <a:pt x="0" y="0"/>
                          </a:moveTo>
                          <a:lnTo>
                            <a:pt x="52" y="22"/>
                          </a:lnTo>
                          <a:lnTo>
                            <a:pt x="93" y="28"/>
                          </a:lnTo>
                          <a:lnTo>
                            <a:pt x="129" y="30"/>
                          </a:lnTo>
                          <a:lnTo>
                            <a:pt x="185" y="27"/>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417865" name="Freeform 73"/>
                    <p:cNvSpPr>
                      <a:spLocks/>
                    </p:cNvSpPr>
                    <p:nvPr/>
                  </p:nvSpPr>
                  <p:spPr bwMode="auto">
                    <a:xfrm>
                      <a:off x="743" y="3445"/>
                      <a:ext cx="75" cy="10"/>
                    </a:xfrm>
                    <a:custGeom>
                      <a:avLst/>
                      <a:gdLst>
                        <a:gd name="T0" fmla="*/ 0 w 151"/>
                        <a:gd name="T1" fmla="*/ 0 h 19"/>
                        <a:gd name="T2" fmla="*/ 45 w 151"/>
                        <a:gd name="T3" fmla="*/ 13 h 19"/>
                        <a:gd name="T4" fmla="*/ 95 w 151"/>
                        <a:gd name="T5" fmla="*/ 19 h 19"/>
                        <a:gd name="T6" fmla="*/ 151 w 151"/>
                        <a:gd name="T7" fmla="*/ 16 h 19"/>
                      </a:gdLst>
                      <a:ahLst/>
                      <a:cxnLst>
                        <a:cxn ang="0">
                          <a:pos x="T0" y="T1"/>
                        </a:cxn>
                        <a:cxn ang="0">
                          <a:pos x="T2" y="T3"/>
                        </a:cxn>
                        <a:cxn ang="0">
                          <a:pos x="T4" y="T5"/>
                        </a:cxn>
                        <a:cxn ang="0">
                          <a:pos x="T6" y="T7"/>
                        </a:cxn>
                      </a:cxnLst>
                      <a:rect l="0" t="0" r="r" b="b"/>
                      <a:pathLst>
                        <a:path w="151" h="19">
                          <a:moveTo>
                            <a:pt x="0" y="0"/>
                          </a:moveTo>
                          <a:lnTo>
                            <a:pt x="45" y="13"/>
                          </a:lnTo>
                          <a:lnTo>
                            <a:pt x="95" y="19"/>
                          </a:lnTo>
                          <a:lnTo>
                            <a:pt x="151" y="16"/>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417866" name="Freeform 74"/>
                    <p:cNvSpPr>
                      <a:spLocks/>
                    </p:cNvSpPr>
                    <p:nvPr/>
                  </p:nvSpPr>
                  <p:spPr bwMode="auto">
                    <a:xfrm>
                      <a:off x="727" y="3479"/>
                      <a:ext cx="61" cy="53"/>
                    </a:xfrm>
                    <a:custGeom>
                      <a:avLst/>
                      <a:gdLst>
                        <a:gd name="T0" fmla="*/ 0 w 122"/>
                        <a:gd name="T1" fmla="*/ 56 h 105"/>
                        <a:gd name="T2" fmla="*/ 27 w 122"/>
                        <a:gd name="T3" fmla="*/ 32 h 105"/>
                        <a:gd name="T4" fmla="*/ 49 w 122"/>
                        <a:gd name="T5" fmla="*/ 2 h 105"/>
                        <a:gd name="T6" fmla="*/ 84 w 122"/>
                        <a:gd name="T7" fmla="*/ 0 h 105"/>
                        <a:gd name="T8" fmla="*/ 111 w 122"/>
                        <a:gd name="T9" fmla="*/ 11 h 105"/>
                        <a:gd name="T10" fmla="*/ 122 w 122"/>
                        <a:gd name="T11" fmla="*/ 37 h 105"/>
                        <a:gd name="T12" fmla="*/ 119 w 122"/>
                        <a:gd name="T13" fmla="*/ 59 h 105"/>
                        <a:gd name="T14" fmla="*/ 108 w 122"/>
                        <a:gd name="T15" fmla="*/ 83 h 105"/>
                        <a:gd name="T16" fmla="*/ 82 w 122"/>
                        <a:gd name="T1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05">
                          <a:moveTo>
                            <a:pt x="0" y="56"/>
                          </a:moveTo>
                          <a:lnTo>
                            <a:pt x="27" y="32"/>
                          </a:lnTo>
                          <a:lnTo>
                            <a:pt x="49" y="2"/>
                          </a:lnTo>
                          <a:lnTo>
                            <a:pt x="84" y="0"/>
                          </a:lnTo>
                          <a:lnTo>
                            <a:pt x="111" y="11"/>
                          </a:lnTo>
                          <a:lnTo>
                            <a:pt x="122" y="37"/>
                          </a:lnTo>
                          <a:lnTo>
                            <a:pt x="119" y="59"/>
                          </a:lnTo>
                          <a:lnTo>
                            <a:pt x="108" y="83"/>
                          </a:lnTo>
                          <a:lnTo>
                            <a:pt x="82" y="105"/>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MX"/>
                    </a:p>
                  </p:txBody>
                </p:sp>
              </p:grpSp>
            </p:grpSp>
          </p:grpSp>
        </p:grpSp>
        <p:grpSp>
          <p:nvGrpSpPr>
            <p:cNvPr id="417867" name="Group 75"/>
            <p:cNvGrpSpPr>
              <a:grpSpLocks/>
            </p:cNvGrpSpPr>
            <p:nvPr/>
          </p:nvGrpSpPr>
          <p:grpSpPr bwMode="auto">
            <a:xfrm>
              <a:off x="1178" y="3352"/>
              <a:ext cx="917" cy="594"/>
              <a:chOff x="1178" y="3352"/>
              <a:chExt cx="917" cy="594"/>
            </a:xfrm>
          </p:grpSpPr>
          <p:sp>
            <p:nvSpPr>
              <p:cNvPr id="417868" name="Freeform 76"/>
              <p:cNvSpPr>
                <a:spLocks/>
              </p:cNvSpPr>
              <p:nvPr/>
            </p:nvSpPr>
            <p:spPr bwMode="auto">
              <a:xfrm>
                <a:off x="1178" y="3352"/>
                <a:ext cx="917" cy="594"/>
              </a:xfrm>
              <a:custGeom>
                <a:avLst/>
                <a:gdLst>
                  <a:gd name="T0" fmla="*/ 488 w 1836"/>
                  <a:gd name="T1" fmla="*/ 570 h 1188"/>
                  <a:gd name="T2" fmla="*/ 591 w 1836"/>
                  <a:gd name="T3" fmla="*/ 610 h 1188"/>
                  <a:gd name="T4" fmla="*/ 632 w 1836"/>
                  <a:gd name="T5" fmla="*/ 557 h 1188"/>
                  <a:gd name="T6" fmla="*/ 697 w 1836"/>
                  <a:gd name="T7" fmla="*/ 484 h 1188"/>
                  <a:gd name="T8" fmla="*/ 775 w 1836"/>
                  <a:gd name="T9" fmla="*/ 410 h 1188"/>
                  <a:gd name="T10" fmla="*/ 878 w 1836"/>
                  <a:gd name="T11" fmla="*/ 340 h 1188"/>
                  <a:gd name="T12" fmla="*/ 1005 w 1836"/>
                  <a:gd name="T13" fmla="*/ 260 h 1188"/>
                  <a:gd name="T14" fmla="*/ 1157 w 1836"/>
                  <a:gd name="T15" fmla="*/ 183 h 1188"/>
                  <a:gd name="T16" fmla="*/ 1323 w 1836"/>
                  <a:gd name="T17" fmla="*/ 98 h 1188"/>
                  <a:gd name="T18" fmla="*/ 1507 w 1836"/>
                  <a:gd name="T19" fmla="*/ 3 h 1188"/>
                  <a:gd name="T20" fmla="*/ 1577 w 1836"/>
                  <a:gd name="T21" fmla="*/ 0 h 1188"/>
                  <a:gd name="T22" fmla="*/ 1662 w 1836"/>
                  <a:gd name="T23" fmla="*/ 32 h 1188"/>
                  <a:gd name="T24" fmla="*/ 1737 w 1836"/>
                  <a:gd name="T25" fmla="*/ 114 h 1188"/>
                  <a:gd name="T26" fmla="*/ 1790 w 1836"/>
                  <a:gd name="T27" fmla="*/ 219 h 1188"/>
                  <a:gd name="T28" fmla="*/ 1816 w 1836"/>
                  <a:gd name="T29" fmla="*/ 340 h 1188"/>
                  <a:gd name="T30" fmla="*/ 1836 w 1836"/>
                  <a:gd name="T31" fmla="*/ 526 h 1188"/>
                  <a:gd name="T32" fmla="*/ 1829 w 1836"/>
                  <a:gd name="T33" fmla="*/ 645 h 1188"/>
                  <a:gd name="T34" fmla="*/ 1799 w 1836"/>
                  <a:gd name="T35" fmla="*/ 796 h 1188"/>
                  <a:gd name="T36" fmla="*/ 1741 w 1836"/>
                  <a:gd name="T37" fmla="*/ 943 h 1188"/>
                  <a:gd name="T38" fmla="*/ 1668 w 1836"/>
                  <a:gd name="T39" fmla="*/ 1079 h 1188"/>
                  <a:gd name="T40" fmla="*/ 1586 w 1836"/>
                  <a:gd name="T41" fmla="*/ 1188 h 1188"/>
                  <a:gd name="T42" fmla="*/ 0 w 1836"/>
                  <a:gd name="T43" fmla="*/ 1188 h 1188"/>
                  <a:gd name="T44" fmla="*/ 142 w 1836"/>
                  <a:gd name="T45" fmla="*/ 916 h 1188"/>
                  <a:gd name="T46" fmla="*/ 221 w 1836"/>
                  <a:gd name="T47" fmla="*/ 948 h 1188"/>
                  <a:gd name="T48" fmla="*/ 302 w 1836"/>
                  <a:gd name="T49" fmla="*/ 894 h 1188"/>
                  <a:gd name="T50" fmla="*/ 381 w 1836"/>
                  <a:gd name="T51" fmla="*/ 831 h 1188"/>
                  <a:gd name="T52" fmla="*/ 417 w 1836"/>
                  <a:gd name="T53" fmla="*/ 792 h 1188"/>
                  <a:gd name="T54" fmla="*/ 462 w 1836"/>
                  <a:gd name="T55" fmla="*/ 723 h 1188"/>
                  <a:gd name="T56" fmla="*/ 488 w 1836"/>
                  <a:gd name="T57" fmla="*/ 570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6" h="1188">
                    <a:moveTo>
                      <a:pt x="488" y="570"/>
                    </a:moveTo>
                    <a:lnTo>
                      <a:pt x="591" y="610"/>
                    </a:lnTo>
                    <a:lnTo>
                      <a:pt x="632" y="557"/>
                    </a:lnTo>
                    <a:lnTo>
                      <a:pt x="697" y="484"/>
                    </a:lnTo>
                    <a:lnTo>
                      <a:pt x="775" y="410"/>
                    </a:lnTo>
                    <a:lnTo>
                      <a:pt x="878" y="340"/>
                    </a:lnTo>
                    <a:lnTo>
                      <a:pt x="1005" y="260"/>
                    </a:lnTo>
                    <a:lnTo>
                      <a:pt x="1157" y="183"/>
                    </a:lnTo>
                    <a:lnTo>
                      <a:pt x="1323" y="98"/>
                    </a:lnTo>
                    <a:lnTo>
                      <a:pt x="1507" y="3"/>
                    </a:lnTo>
                    <a:lnTo>
                      <a:pt x="1577" y="0"/>
                    </a:lnTo>
                    <a:lnTo>
                      <a:pt x="1662" y="32"/>
                    </a:lnTo>
                    <a:lnTo>
                      <a:pt x="1737" y="114"/>
                    </a:lnTo>
                    <a:lnTo>
                      <a:pt x="1790" y="219"/>
                    </a:lnTo>
                    <a:lnTo>
                      <a:pt x="1816" y="340"/>
                    </a:lnTo>
                    <a:lnTo>
                      <a:pt x="1836" y="526"/>
                    </a:lnTo>
                    <a:lnTo>
                      <a:pt x="1829" y="645"/>
                    </a:lnTo>
                    <a:lnTo>
                      <a:pt x="1799" y="796"/>
                    </a:lnTo>
                    <a:lnTo>
                      <a:pt x="1741" y="943"/>
                    </a:lnTo>
                    <a:lnTo>
                      <a:pt x="1668" y="1079"/>
                    </a:lnTo>
                    <a:lnTo>
                      <a:pt x="1586" y="1188"/>
                    </a:lnTo>
                    <a:lnTo>
                      <a:pt x="0" y="1188"/>
                    </a:lnTo>
                    <a:lnTo>
                      <a:pt x="142" y="916"/>
                    </a:lnTo>
                    <a:lnTo>
                      <a:pt x="221" y="948"/>
                    </a:lnTo>
                    <a:lnTo>
                      <a:pt x="302" y="894"/>
                    </a:lnTo>
                    <a:lnTo>
                      <a:pt x="381" y="831"/>
                    </a:lnTo>
                    <a:lnTo>
                      <a:pt x="417" y="792"/>
                    </a:lnTo>
                    <a:lnTo>
                      <a:pt x="462" y="723"/>
                    </a:lnTo>
                    <a:lnTo>
                      <a:pt x="488" y="570"/>
                    </a:lnTo>
                    <a:close/>
                  </a:path>
                </a:pathLst>
              </a:custGeom>
              <a:solidFill>
                <a:srgbClr val="00FFFF"/>
              </a:solidFill>
              <a:ln w="7938">
                <a:solidFill>
                  <a:srgbClr val="000000"/>
                </a:solidFill>
                <a:prstDash val="solid"/>
                <a:round/>
                <a:headEnd/>
                <a:tailEnd/>
              </a:ln>
            </p:spPr>
            <p:txBody>
              <a:bodyPr/>
              <a:lstStyle/>
              <a:p>
                <a:endParaRPr lang="es-MX"/>
              </a:p>
            </p:txBody>
          </p:sp>
          <p:grpSp>
            <p:nvGrpSpPr>
              <p:cNvPr id="417869" name="Group 77"/>
              <p:cNvGrpSpPr>
                <a:grpSpLocks/>
              </p:cNvGrpSpPr>
              <p:nvPr/>
            </p:nvGrpSpPr>
            <p:grpSpPr bwMode="auto">
              <a:xfrm>
                <a:off x="1451" y="3541"/>
                <a:ext cx="372" cy="311"/>
                <a:chOff x="1451" y="3541"/>
                <a:chExt cx="372" cy="311"/>
              </a:xfrm>
            </p:grpSpPr>
            <p:sp>
              <p:nvSpPr>
                <p:cNvPr id="417870" name="Freeform 78"/>
                <p:cNvSpPr>
                  <a:spLocks/>
                </p:cNvSpPr>
                <p:nvPr/>
              </p:nvSpPr>
              <p:spPr bwMode="auto">
                <a:xfrm>
                  <a:off x="1451" y="3545"/>
                  <a:ext cx="372" cy="307"/>
                </a:xfrm>
                <a:custGeom>
                  <a:avLst/>
                  <a:gdLst>
                    <a:gd name="T0" fmla="*/ 0 w 743"/>
                    <a:gd name="T1" fmla="*/ 208 h 614"/>
                    <a:gd name="T2" fmla="*/ 36 w 743"/>
                    <a:gd name="T3" fmla="*/ 232 h 614"/>
                    <a:gd name="T4" fmla="*/ 70 w 743"/>
                    <a:gd name="T5" fmla="*/ 252 h 614"/>
                    <a:gd name="T6" fmla="*/ 146 w 743"/>
                    <a:gd name="T7" fmla="*/ 298 h 614"/>
                    <a:gd name="T8" fmla="*/ 209 w 743"/>
                    <a:gd name="T9" fmla="*/ 345 h 614"/>
                    <a:gd name="T10" fmla="*/ 248 w 743"/>
                    <a:gd name="T11" fmla="*/ 383 h 614"/>
                    <a:gd name="T12" fmla="*/ 289 w 743"/>
                    <a:gd name="T13" fmla="*/ 430 h 614"/>
                    <a:gd name="T14" fmla="*/ 294 w 743"/>
                    <a:gd name="T15" fmla="*/ 469 h 614"/>
                    <a:gd name="T16" fmla="*/ 329 w 743"/>
                    <a:gd name="T17" fmla="*/ 464 h 614"/>
                    <a:gd name="T18" fmla="*/ 339 w 743"/>
                    <a:gd name="T19" fmla="*/ 481 h 614"/>
                    <a:gd name="T20" fmla="*/ 359 w 743"/>
                    <a:gd name="T21" fmla="*/ 508 h 614"/>
                    <a:gd name="T22" fmla="*/ 369 w 743"/>
                    <a:gd name="T23" fmla="*/ 524 h 614"/>
                    <a:gd name="T24" fmla="*/ 359 w 743"/>
                    <a:gd name="T25" fmla="*/ 536 h 614"/>
                    <a:gd name="T26" fmla="*/ 392 w 743"/>
                    <a:gd name="T27" fmla="*/ 542 h 614"/>
                    <a:gd name="T28" fmla="*/ 446 w 743"/>
                    <a:gd name="T29" fmla="*/ 574 h 614"/>
                    <a:gd name="T30" fmla="*/ 450 w 743"/>
                    <a:gd name="T31" fmla="*/ 614 h 614"/>
                    <a:gd name="T32" fmla="*/ 455 w 743"/>
                    <a:gd name="T33" fmla="*/ 542 h 614"/>
                    <a:gd name="T34" fmla="*/ 424 w 743"/>
                    <a:gd name="T35" fmla="*/ 520 h 614"/>
                    <a:gd name="T36" fmla="*/ 432 w 743"/>
                    <a:gd name="T37" fmla="*/ 457 h 614"/>
                    <a:gd name="T38" fmla="*/ 432 w 743"/>
                    <a:gd name="T39" fmla="*/ 452 h 614"/>
                    <a:gd name="T40" fmla="*/ 442 w 743"/>
                    <a:gd name="T41" fmla="*/ 422 h 614"/>
                    <a:gd name="T42" fmla="*/ 462 w 743"/>
                    <a:gd name="T43" fmla="*/ 345 h 614"/>
                    <a:gd name="T44" fmla="*/ 494 w 743"/>
                    <a:gd name="T45" fmla="*/ 290 h 614"/>
                    <a:gd name="T46" fmla="*/ 544 w 743"/>
                    <a:gd name="T47" fmla="*/ 260 h 614"/>
                    <a:gd name="T48" fmla="*/ 605 w 743"/>
                    <a:gd name="T49" fmla="*/ 212 h 614"/>
                    <a:gd name="T50" fmla="*/ 684 w 743"/>
                    <a:gd name="T51" fmla="*/ 141 h 614"/>
                    <a:gd name="T52" fmla="*/ 716 w 743"/>
                    <a:gd name="T53" fmla="*/ 81 h 614"/>
                    <a:gd name="T54" fmla="*/ 734 w 743"/>
                    <a:gd name="T55" fmla="*/ 39 h 614"/>
                    <a:gd name="T56" fmla="*/ 743 w 743"/>
                    <a:gd name="T57" fmla="*/ 0 h 614"/>
                    <a:gd name="T58" fmla="*/ 688 w 743"/>
                    <a:gd name="T59" fmla="*/ 90 h 614"/>
                    <a:gd name="T60" fmla="*/ 636 w 743"/>
                    <a:gd name="T61" fmla="*/ 157 h 614"/>
                    <a:gd name="T62" fmla="*/ 565 w 743"/>
                    <a:gd name="T63" fmla="*/ 200 h 614"/>
                    <a:gd name="T64" fmla="*/ 513 w 743"/>
                    <a:gd name="T65" fmla="*/ 224 h 614"/>
                    <a:gd name="T66" fmla="*/ 462 w 743"/>
                    <a:gd name="T67" fmla="*/ 262 h 614"/>
                    <a:gd name="T68" fmla="*/ 410 w 743"/>
                    <a:gd name="T69" fmla="*/ 317 h 614"/>
                    <a:gd name="T70" fmla="*/ 383 w 743"/>
                    <a:gd name="T71" fmla="*/ 359 h 614"/>
                    <a:gd name="T72" fmla="*/ 379 w 743"/>
                    <a:gd name="T73" fmla="*/ 415 h 614"/>
                    <a:gd name="T74" fmla="*/ 369 w 743"/>
                    <a:gd name="T75" fmla="*/ 469 h 614"/>
                    <a:gd name="T76" fmla="*/ 383 w 743"/>
                    <a:gd name="T77" fmla="*/ 484 h 614"/>
                    <a:gd name="T78" fmla="*/ 355 w 743"/>
                    <a:gd name="T79" fmla="*/ 469 h 614"/>
                    <a:gd name="T80" fmla="*/ 348 w 743"/>
                    <a:gd name="T81" fmla="*/ 437 h 614"/>
                    <a:gd name="T82" fmla="*/ 321 w 743"/>
                    <a:gd name="T83" fmla="*/ 442 h 614"/>
                    <a:gd name="T84" fmla="*/ 317 w 743"/>
                    <a:gd name="T85" fmla="*/ 410 h 614"/>
                    <a:gd name="T86" fmla="*/ 266 w 743"/>
                    <a:gd name="T87" fmla="*/ 368 h 614"/>
                    <a:gd name="T88" fmla="*/ 196 w 743"/>
                    <a:gd name="T89" fmla="*/ 314 h 614"/>
                    <a:gd name="T90" fmla="*/ 107 w 743"/>
                    <a:gd name="T91" fmla="*/ 248 h 614"/>
                    <a:gd name="T92" fmla="*/ 0 w 743"/>
                    <a:gd name="T93" fmla="*/ 208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3" h="614">
                      <a:moveTo>
                        <a:pt x="0" y="208"/>
                      </a:moveTo>
                      <a:lnTo>
                        <a:pt x="36" y="232"/>
                      </a:lnTo>
                      <a:lnTo>
                        <a:pt x="70" y="252"/>
                      </a:lnTo>
                      <a:lnTo>
                        <a:pt x="146" y="298"/>
                      </a:lnTo>
                      <a:lnTo>
                        <a:pt x="209" y="345"/>
                      </a:lnTo>
                      <a:lnTo>
                        <a:pt x="248" y="383"/>
                      </a:lnTo>
                      <a:lnTo>
                        <a:pt x="289" y="430"/>
                      </a:lnTo>
                      <a:lnTo>
                        <a:pt x="294" y="469"/>
                      </a:lnTo>
                      <a:lnTo>
                        <a:pt x="329" y="464"/>
                      </a:lnTo>
                      <a:lnTo>
                        <a:pt x="339" y="481"/>
                      </a:lnTo>
                      <a:lnTo>
                        <a:pt x="359" y="508"/>
                      </a:lnTo>
                      <a:lnTo>
                        <a:pt x="369" y="524"/>
                      </a:lnTo>
                      <a:lnTo>
                        <a:pt x="359" y="536"/>
                      </a:lnTo>
                      <a:lnTo>
                        <a:pt x="392" y="542"/>
                      </a:lnTo>
                      <a:lnTo>
                        <a:pt x="446" y="574"/>
                      </a:lnTo>
                      <a:lnTo>
                        <a:pt x="450" y="614"/>
                      </a:lnTo>
                      <a:lnTo>
                        <a:pt x="455" y="542"/>
                      </a:lnTo>
                      <a:lnTo>
                        <a:pt x="424" y="520"/>
                      </a:lnTo>
                      <a:lnTo>
                        <a:pt x="432" y="457"/>
                      </a:lnTo>
                      <a:lnTo>
                        <a:pt x="432" y="452"/>
                      </a:lnTo>
                      <a:lnTo>
                        <a:pt x="442" y="422"/>
                      </a:lnTo>
                      <a:lnTo>
                        <a:pt x="462" y="345"/>
                      </a:lnTo>
                      <a:lnTo>
                        <a:pt x="494" y="290"/>
                      </a:lnTo>
                      <a:lnTo>
                        <a:pt x="544" y="260"/>
                      </a:lnTo>
                      <a:lnTo>
                        <a:pt x="605" y="212"/>
                      </a:lnTo>
                      <a:lnTo>
                        <a:pt x="684" y="141"/>
                      </a:lnTo>
                      <a:lnTo>
                        <a:pt x="716" y="81"/>
                      </a:lnTo>
                      <a:lnTo>
                        <a:pt x="734" y="39"/>
                      </a:lnTo>
                      <a:lnTo>
                        <a:pt x="743" y="0"/>
                      </a:lnTo>
                      <a:lnTo>
                        <a:pt x="688" y="90"/>
                      </a:lnTo>
                      <a:lnTo>
                        <a:pt x="636" y="157"/>
                      </a:lnTo>
                      <a:lnTo>
                        <a:pt x="565" y="200"/>
                      </a:lnTo>
                      <a:lnTo>
                        <a:pt x="513" y="224"/>
                      </a:lnTo>
                      <a:lnTo>
                        <a:pt x="462" y="262"/>
                      </a:lnTo>
                      <a:lnTo>
                        <a:pt x="410" y="317"/>
                      </a:lnTo>
                      <a:lnTo>
                        <a:pt x="383" y="359"/>
                      </a:lnTo>
                      <a:lnTo>
                        <a:pt x="379" y="415"/>
                      </a:lnTo>
                      <a:lnTo>
                        <a:pt x="369" y="469"/>
                      </a:lnTo>
                      <a:lnTo>
                        <a:pt x="383" y="484"/>
                      </a:lnTo>
                      <a:lnTo>
                        <a:pt x="355" y="469"/>
                      </a:lnTo>
                      <a:lnTo>
                        <a:pt x="348" y="437"/>
                      </a:lnTo>
                      <a:lnTo>
                        <a:pt x="321" y="442"/>
                      </a:lnTo>
                      <a:lnTo>
                        <a:pt x="317" y="410"/>
                      </a:lnTo>
                      <a:lnTo>
                        <a:pt x="266" y="368"/>
                      </a:lnTo>
                      <a:lnTo>
                        <a:pt x="196" y="314"/>
                      </a:lnTo>
                      <a:lnTo>
                        <a:pt x="107" y="248"/>
                      </a:lnTo>
                      <a:lnTo>
                        <a:pt x="0" y="208"/>
                      </a:lnTo>
                      <a:close/>
                    </a:path>
                  </a:pathLst>
                </a:custGeom>
                <a:solidFill>
                  <a:srgbClr val="00C0E0"/>
                </a:solidFill>
                <a:ln w="7938">
                  <a:solidFill>
                    <a:srgbClr val="00C0E0"/>
                  </a:solidFill>
                  <a:prstDash val="solid"/>
                  <a:round/>
                  <a:headEnd/>
                  <a:tailEnd/>
                </a:ln>
              </p:spPr>
              <p:txBody>
                <a:bodyPr/>
                <a:lstStyle/>
                <a:p>
                  <a:endParaRPr lang="es-MX"/>
                </a:p>
              </p:txBody>
            </p:sp>
            <p:sp>
              <p:nvSpPr>
                <p:cNvPr id="417871" name="Freeform 79"/>
                <p:cNvSpPr>
                  <a:spLocks/>
                </p:cNvSpPr>
                <p:nvPr/>
              </p:nvSpPr>
              <p:spPr bwMode="auto">
                <a:xfrm>
                  <a:off x="1453" y="3541"/>
                  <a:ext cx="368" cy="276"/>
                </a:xfrm>
                <a:custGeom>
                  <a:avLst/>
                  <a:gdLst>
                    <a:gd name="T0" fmla="*/ 0 w 736"/>
                    <a:gd name="T1" fmla="*/ 221 h 552"/>
                    <a:gd name="T2" fmla="*/ 62 w 736"/>
                    <a:gd name="T3" fmla="*/ 229 h 552"/>
                    <a:gd name="T4" fmla="*/ 116 w 736"/>
                    <a:gd name="T5" fmla="*/ 265 h 552"/>
                    <a:gd name="T6" fmla="*/ 217 w 736"/>
                    <a:gd name="T7" fmla="*/ 330 h 552"/>
                    <a:gd name="T8" fmla="*/ 312 w 736"/>
                    <a:gd name="T9" fmla="*/ 415 h 552"/>
                    <a:gd name="T10" fmla="*/ 316 w 736"/>
                    <a:gd name="T11" fmla="*/ 445 h 552"/>
                    <a:gd name="T12" fmla="*/ 346 w 736"/>
                    <a:gd name="T13" fmla="*/ 438 h 552"/>
                    <a:gd name="T14" fmla="*/ 365 w 736"/>
                    <a:gd name="T15" fmla="*/ 474 h 552"/>
                    <a:gd name="T16" fmla="*/ 369 w 736"/>
                    <a:gd name="T17" fmla="*/ 498 h 552"/>
                    <a:gd name="T18" fmla="*/ 435 w 736"/>
                    <a:gd name="T19" fmla="*/ 552 h 552"/>
                    <a:gd name="T20" fmla="*/ 369 w 736"/>
                    <a:gd name="T21" fmla="*/ 494 h 552"/>
                    <a:gd name="T22" fmla="*/ 361 w 736"/>
                    <a:gd name="T23" fmla="*/ 462 h 552"/>
                    <a:gd name="T24" fmla="*/ 375 w 736"/>
                    <a:gd name="T25" fmla="*/ 366 h 552"/>
                    <a:gd name="T26" fmla="*/ 431 w 736"/>
                    <a:gd name="T27" fmla="*/ 287 h 552"/>
                    <a:gd name="T28" fmla="*/ 517 w 736"/>
                    <a:gd name="T29" fmla="*/ 225 h 552"/>
                    <a:gd name="T30" fmla="*/ 601 w 736"/>
                    <a:gd name="T31" fmla="*/ 180 h 552"/>
                    <a:gd name="T32" fmla="*/ 658 w 736"/>
                    <a:gd name="T33" fmla="*/ 120 h 552"/>
                    <a:gd name="T34" fmla="*/ 699 w 736"/>
                    <a:gd name="T35" fmla="*/ 72 h 552"/>
                    <a:gd name="T36" fmla="*/ 736 w 736"/>
                    <a:gd name="T37"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6" h="552">
                      <a:moveTo>
                        <a:pt x="0" y="221"/>
                      </a:moveTo>
                      <a:lnTo>
                        <a:pt x="62" y="229"/>
                      </a:lnTo>
                      <a:lnTo>
                        <a:pt x="116" y="265"/>
                      </a:lnTo>
                      <a:lnTo>
                        <a:pt x="217" y="330"/>
                      </a:lnTo>
                      <a:lnTo>
                        <a:pt x="312" y="415"/>
                      </a:lnTo>
                      <a:lnTo>
                        <a:pt x="316" y="445"/>
                      </a:lnTo>
                      <a:lnTo>
                        <a:pt x="346" y="438"/>
                      </a:lnTo>
                      <a:lnTo>
                        <a:pt x="365" y="474"/>
                      </a:lnTo>
                      <a:lnTo>
                        <a:pt x="369" y="498"/>
                      </a:lnTo>
                      <a:lnTo>
                        <a:pt x="435" y="552"/>
                      </a:lnTo>
                      <a:lnTo>
                        <a:pt x="369" y="494"/>
                      </a:lnTo>
                      <a:lnTo>
                        <a:pt x="361" y="462"/>
                      </a:lnTo>
                      <a:lnTo>
                        <a:pt x="375" y="366"/>
                      </a:lnTo>
                      <a:lnTo>
                        <a:pt x="431" y="287"/>
                      </a:lnTo>
                      <a:lnTo>
                        <a:pt x="517" y="225"/>
                      </a:lnTo>
                      <a:lnTo>
                        <a:pt x="601" y="180"/>
                      </a:lnTo>
                      <a:lnTo>
                        <a:pt x="658" y="120"/>
                      </a:lnTo>
                      <a:lnTo>
                        <a:pt x="699" y="72"/>
                      </a:lnTo>
                      <a:lnTo>
                        <a:pt x="736"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MX"/>
                </a:p>
              </p:txBody>
            </p:sp>
          </p:grpSp>
          <p:grpSp>
            <p:nvGrpSpPr>
              <p:cNvPr id="417872" name="Group 80"/>
              <p:cNvGrpSpPr>
                <a:grpSpLocks/>
              </p:cNvGrpSpPr>
              <p:nvPr/>
            </p:nvGrpSpPr>
            <p:grpSpPr bwMode="auto">
              <a:xfrm>
                <a:off x="1239" y="3825"/>
                <a:ext cx="146" cy="121"/>
                <a:chOff x="1239" y="3825"/>
                <a:chExt cx="146" cy="121"/>
              </a:xfrm>
            </p:grpSpPr>
            <p:sp>
              <p:nvSpPr>
                <p:cNvPr id="417873" name="Freeform 81"/>
                <p:cNvSpPr>
                  <a:spLocks/>
                </p:cNvSpPr>
                <p:nvPr/>
              </p:nvSpPr>
              <p:spPr bwMode="auto">
                <a:xfrm>
                  <a:off x="1239" y="3825"/>
                  <a:ext cx="146" cy="119"/>
                </a:xfrm>
                <a:custGeom>
                  <a:avLst/>
                  <a:gdLst>
                    <a:gd name="T0" fmla="*/ 0 w 292"/>
                    <a:gd name="T1" fmla="*/ 0 h 239"/>
                    <a:gd name="T2" fmla="*/ 143 w 292"/>
                    <a:gd name="T3" fmla="*/ 33 h 239"/>
                    <a:gd name="T4" fmla="*/ 179 w 292"/>
                    <a:gd name="T5" fmla="*/ 57 h 239"/>
                    <a:gd name="T6" fmla="*/ 210 w 292"/>
                    <a:gd name="T7" fmla="*/ 130 h 239"/>
                    <a:gd name="T8" fmla="*/ 214 w 292"/>
                    <a:gd name="T9" fmla="*/ 135 h 239"/>
                    <a:gd name="T10" fmla="*/ 238 w 292"/>
                    <a:gd name="T11" fmla="*/ 157 h 239"/>
                    <a:gd name="T12" fmla="*/ 255 w 292"/>
                    <a:gd name="T13" fmla="*/ 180 h 239"/>
                    <a:gd name="T14" fmla="*/ 280 w 292"/>
                    <a:gd name="T15" fmla="*/ 193 h 239"/>
                    <a:gd name="T16" fmla="*/ 280 w 292"/>
                    <a:gd name="T17" fmla="*/ 217 h 239"/>
                    <a:gd name="T18" fmla="*/ 292 w 292"/>
                    <a:gd name="T19" fmla="*/ 239 h 239"/>
                    <a:gd name="T20" fmla="*/ 269 w 292"/>
                    <a:gd name="T21" fmla="*/ 239 h 239"/>
                    <a:gd name="T22" fmla="*/ 268 w 292"/>
                    <a:gd name="T23" fmla="*/ 229 h 239"/>
                    <a:gd name="T24" fmla="*/ 268 w 292"/>
                    <a:gd name="T25" fmla="*/ 202 h 239"/>
                    <a:gd name="T26" fmla="*/ 228 w 292"/>
                    <a:gd name="T27" fmla="*/ 184 h 239"/>
                    <a:gd name="T28" fmla="*/ 196 w 292"/>
                    <a:gd name="T29" fmla="*/ 138 h 239"/>
                    <a:gd name="T30" fmla="*/ 179 w 292"/>
                    <a:gd name="T31" fmla="*/ 107 h 239"/>
                    <a:gd name="T32" fmla="*/ 151 w 292"/>
                    <a:gd name="T33" fmla="*/ 57 h 239"/>
                    <a:gd name="T34" fmla="*/ 98 w 292"/>
                    <a:gd name="T35" fmla="*/ 29 h 239"/>
                    <a:gd name="T36" fmla="*/ 0 w 292"/>
                    <a:gd name="T37"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239">
                      <a:moveTo>
                        <a:pt x="0" y="0"/>
                      </a:moveTo>
                      <a:lnTo>
                        <a:pt x="143" y="33"/>
                      </a:lnTo>
                      <a:lnTo>
                        <a:pt x="179" y="57"/>
                      </a:lnTo>
                      <a:lnTo>
                        <a:pt x="210" y="130"/>
                      </a:lnTo>
                      <a:lnTo>
                        <a:pt x="214" y="135"/>
                      </a:lnTo>
                      <a:lnTo>
                        <a:pt x="238" y="157"/>
                      </a:lnTo>
                      <a:lnTo>
                        <a:pt x="255" y="180"/>
                      </a:lnTo>
                      <a:lnTo>
                        <a:pt x="280" y="193"/>
                      </a:lnTo>
                      <a:lnTo>
                        <a:pt x="280" y="217"/>
                      </a:lnTo>
                      <a:lnTo>
                        <a:pt x="292" y="239"/>
                      </a:lnTo>
                      <a:lnTo>
                        <a:pt x="269" y="239"/>
                      </a:lnTo>
                      <a:lnTo>
                        <a:pt x="268" y="229"/>
                      </a:lnTo>
                      <a:lnTo>
                        <a:pt x="268" y="202"/>
                      </a:lnTo>
                      <a:lnTo>
                        <a:pt x="228" y="184"/>
                      </a:lnTo>
                      <a:lnTo>
                        <a:pt x="196" y="138"/>
                      </a:lnTo>
                      <a:lnTo>
                        <a:pt x="179" y="107"/>
                      </a:lnTo>
                      <a:lnTo>
                        <a:pt x="151" y="57"/>
                      </a:lnTo>
                      <a:lnTo>
                        <a:pt x="98" y="29"/>
                      </a:lnTo>
                      <a:lnTo>
                        <a:pt x="0" y="0"/>
                      </a:lnTo>
                      <a:close/>
                    </a:path>
                  </a:pathLst>
                </a:custGeom>
                <a:solidFill>
                  <a:srgbClr val="00C0E0"/>
                </a:solidFill>
                <a:ln w="7938">
                  <a:solidFill>
                    <a:srgbClr val="00C0E0"/>
                  </a:solidFill>
                  <a:prstDash val="solid"/>
                  <a:round/>
                  <a:headEnd/>
                  <a:tailEnd/>
                </a:ln>
              </p:spPr>
              <p:txBody>
                <a:bodyPr/>
                <a:lstStyle/>
                <a:p>
                  <a:endParaRPr lang="es-MX"/>
                </a:p>
              </p:txBody>
            </p:sp>
            <p:sp>
              <p:nvSpPr>
                <p:cNvPr id="417874" name="Freeform 82"/>
                <p:cNvSpPr>
                  <a:spLocks/>
                </p:cNvSpPr>
                <p:nvPr/>
              </p:nvSpPr>
              <p:spPr bwMode="auto">
                <a:xfrm>
                  <a:off x="1247" y="3827"/>
                  <a:ext cx="124" cy="119"/>
                </a:xfrm>
                <a:custGeom>
                  <a:avLst/>
                  <a:gdLst>
                    <a:gd name="T0" fmla="*/ 0 w 248"/>
                    <a:gd name="T1" fmla="*/ 0 h 239"/>
                    <a:gd name="T2" fmla="*/ 94 w 248"/>
                    <a:gd name="T3" fmla="*/ 35 h 239"/>
                    <a:gd name="T4" fmla="*/ 136 w 248"/>
                    <a:gd name="T5" fmla="*/ 56 h 239"/>
                    <a:gd name="T6" fmla="*/ 157 w 248"/>
                    <a:gd name="T7" fmla="*/ 94 h 239"/>
                    <a:gd name="T8" fmla="*/ 178 w 248"/>
                    <a:gd name="T9" fmla="*/ 143 h 239"/>
                    <a:gd name="T10" fmla="*/ 199 w 248"/>
                    <a:gd name="T11" fmla="*/ 171 h 239"/>
                    <a:gd name="T12" fmla="*/ 227 w 248"/>
                    <a:gd name="T13" fmla="*/ 189 h 239"/>
                    <a:gd name="T14" fmla="*/ 244 w 248"/>
                    <a:gd name="T15" fmla="*/ 204 h 239"/>
                    <a:gd name="T16" fmla="*/ 248 w 248"/>
                    <a:gd name="T17" fmla="*/ 23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239">
                      <a:moveTo>
                        <a:pt x="0" y="0"/>
                      </a:moveTo>
                      <a:lnTo>
                        <a:pt x="94" y="35"/>
                      </a:lnTo>
                      <a:lnTo>
                        <a:pt x="136" y="56"/>
                      </a:lnTo>
                      <a:lnTo>
                        <a:pt x="157" y="94"/>
                      </a:lnTo>
                      <a:lnTo>
                        <a:pt x="178" y="143"/>
                      </a:lnTo>
                      <a:lnTo>
                        <a:pt x="199" y="171"/>
                      </a:lnTo>
                      <a:lnTo>
                        <a:pt x="227" y="189"/>
                      </a:lnTo>
                      <a:lnTo>
                        <a:pt x="244" y="204"/>
                      </a:lnTo>
                      <a:lnTo>
                        <a:pt x="248" y="239"/>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MX"/>
                </a:p>
              </p:txBody>
            </p:sp>
          </p:grpSp>
          <p:grpSp>
            <p:nvGrpSpPr>
              <p:cNvPr id="417875" name="Group 83"/>
              <p:cNvGrpSpPr>
                <a:grpSpLocks/>
              </p:cNvGrpSpPr>
              <p:nvPr/>
            </p:nvGrpSpPr>
            <p:grpSpPr bwMode="auto">
              <a:xfrm>
                <a:off x="1877" y="3684"/>
                <a:ext cx="216" cy="262"/>
                <a:chOff x="1877" y="3684"/>
                <a:chExt cx="216" cy="262"/>
              </a:xfrm>
            </p:grpSpPr>
            <p:sp>
              <p:nvSpPr>
                <p:cNvPr id="417876" name="Freeform 84"/>
                <p:cNvSpPr>
                  <a:spLocks/>
                </p:cNvSpPr>
                <p:nvPr/>
              </p:nvSpPr>
              <p:spPr bwMode="auto">
                <a:xfrm>
                  <a:off x="1882" y="3687"/>
                  <a:ext cx="210" cy="258"/>
                </a:xfrm>
                <a:custGeom>
                  <a:avLst/>
                  <a:gdLst>
                    <a:gd name="T0" fmla="*/ 421 w 421"/>
                    <a:gd name="T1" fmla="*/ 0 h 515"/>
                    <a:gd name="T2" fmla="*/ 407 w 421"/>
                    <a:gd name="T3" fmla="*/ 60 h 515"/>
                    <a:gd name="T4" fmla="*/ 381 w 421"/>
                    <a:gd name="T5" fmla="*/ 102 h 515"/>
                    <a:gd name="T6" fmla="*/ 332 w 421"/>
                    <a:gd name="T7" fmla="*/ 140 h 515"/>
                    <a:gd name="T8" fmla="*/ 273 w 421"/>
                    <a:gd name="T9" fmla="*/ 182 h 515"/>
                    <a:gd name="T10" fmla="*/ 204 w 421"/>
                    <a:gd name="T11" fmla="*/ 226 h 515"/>
                    <a:gd name="T12" fmla="*/ 149 w 421"/>
                    <a:gd name="T13" fmla="*/ 265 h 515"/>
                    <a:gd name="T14" fmla="*/ 106 w 421"/>
                    <a:gd name="T15" fmla="*/ 327 h 515"/>
                    <a:gd name="T16" fmla="*/ 74 w 421"/>
                    <a:gd name="T17" fmla="*/ 382 h 515"/>
                    <a:gd name="T18" fmla="*/ 60 w 421"/>
                    <a:gd name="T19" fmla="*/ 432 h 515"/>
                    <a:gd name="T20" fmla="*/ 43 w 421"/>
                    <a:gd name="T21" fmla="*/ 473 h 515"/>
                    <a:gd name="T22" fmla="*/ 22 w 421"/>
                    <a:gd name="T23" fmla="*/ 508 h 515"/>
                    <a:gd name="T24" fmla="*/ 0 w 421"/>
                    <a:gd name="T25" fmla="*/ 515 h 515"/>
                    <a:gd name="T26" fmla="*/ 30 w 421"/>
                    <a:gd name="T27" fmla="*/ 513 h 515"/>
                    <a:gd name="T28" fmla="*/ 52 w 421"/>
                    <a:gd name="T29" fmla="*/ 513 h 515"/>
                    <a:gd name="T30" fmla="*/ 88 w 421"/>
                    <a:gd name="T31" fmla="*/ 468 h 515"/>
                    <a:gd name="T32" fmla="*/ 101 w 421"/>
                    <a:gd name="T33" fmla="*/ 422 h 515"/>
                    <a:gd name="T34" fmla="*/ 119 w 421"/>
                    <a:gd name="T35" fmla="*/ 382 h 515"/>
                    <a:gd name="T36" fmla="*/ 149 w 421"/>
                    <a:gd name="T37" fmla="*/ 332 h 515"/>
                    <a:gd name="T38" fmla="*/ 191 w 421"/>
                    <a:gd name="T39" fmla="*/ 296 h 515"/>
                    <a:gd name="T40" fmla="*/ 218 w 421"/>
                    <a:gd name="T41" fmla="*/ 260 h 515"/>
                    <a:gd name="T42" fmla="*/ 269 w 421"/>
                    <a:gd name="T43" fmla="*/ 230 h 515"/>
                    <a:gd name="T44" fmla="*/ 318 w 421"/>
                    <a:gd name="T45" fmla="*/ 206 h 515"/>
                    <a:gd name="T46" fmla="*/ 362 w 421"/>
                    <a:gd name="T47" fmla="*/ 152 h 515"/>
                    <a:gd name="T48" fmla="*/ 384 w 421"/>
                    <a:gd name="T49" fmla="*/ 114 h 515"/>
                    <a:gd name="T50" fmla="*/ 404 w 421"/>
                    <a:gd name="T51" fmla="*/ 79 h 515"/>
                    <a:gd name="T52" fmla="*/ 421 w 421"/>
                    <a:gd name="T53" fmla="*/ 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1" h="515">
                      <a:moveTo>
                        <a:pt x="421" y="0"/>
                      </a:moveTo>
                      <a:lnTo>
                        <a:pt x="407" y="60"/>
                      </a:lnTo>
                      <a:lnTo>
                        <a:pt x="381" y="102"/>
                      </a:lnTo>
                      <a:lnTo>
                        <a:pt x="332" y="140"/>
                      </a:lnTo>
                      <a:lnTo>
                        <a:pt x="273" y="182"/>
                      </a:lnTo>
                      <a:lnTo>
                        <a:pt x="204" y="226"/>
                      </a:lnTo>
                      <a:lnTo>
                        <a:pt x="149" y="265"/>
                      </a:lnTo>
                      <a:lnTo>
                        <a:pt x="106" y="327"/>
                      </a:lnTo>
                      <a:lnTo>
                        <a:pt x="74" y="382"/>
                      </a:lnTo>
                      <a:lnTo>
                        <a:pt x="60" y="432"/>
                      </a:lnTo>
                      <a:lnTo>
                        <a:pt x="43" y="473"/>
                      </a:lnTo>
                      <a:lnTo>
                        <a:pt x="22" y="508"/>
                      </a:lnTo>
                      <a:lnTo>
                        <a:pt x="0" y="515"/>
                      </a:lnTo>
                      <a:lnTo>
                        <a:pt x="30" y="513"/>
                      </a:lnTo>
                      <a:lnTo>
                        <a:pt x="52" y="513"/>
                      </a:lnTo>
                      <a:lnTo>
                        <a:pt x="88" y="468"/>
                      </a:lnTo>
                      <a:lnTo>
                        <a:pt x="101" y="422"/>
                      </a:lnTo>
                      <a:lnTo>
                        <a:pt x="119" y="382"/>
                      </a:lnTo>
                      <a:lnTo>
                        <a:pt x="149" y="332"/>
                      </a:lnTo>
                      <a:lnTo>
                        <a:pt x="191" y="296"/>
                      </a:lnTo>
                      <a:lnTo>
                        <a:pt x="218" y="260"/>
                      </a:lnTo>
                      <a:lnTo>
                        <a:pt x="269" y="230"/>
                      </a:lnTo>
                      <a:lnTo>
                        <a:pt x="318" y="206"/>
                      </a:lnTo>
                      <a:lnTo>
                        <a:pt x="362" y="152"/>
                      </a:lnTo>
                      <a:lnTo>
                        <a:pt x="384" y="114"/>
                      </a:lnTo>
                      <a:lnTo>
                        <a:pt x="404" y="79"/>
                      </a:lnTo>
                      <a:lnTo>
                        <a:pt x="421" y="0"/>
                      </a:lnTo>
                      <a:close/>
                    </a:path>
                  </a:pathLst>
                </a:custGeom>
                <a:solidFill>
                  <a:srgbClr val="00C0E0"/>
                </a:solidFill>
                <a:ln w="7938">
                  <a:solidFill>
                    <a:srgbClr val="00C0E0"/>
                  </a:solidFill>
                  <a:prstDash val="solid"/>
                  <a:round/>
                  <a:headEnd/>
                  <a:tailEnd/>
                </a:ln>
              </p:spPr>
              <p:txBody>
                <a:bodyPr/>
                <a:lstStyle/>
                <a:p>
                  <a:endParaRPr lang="es-MX"/>
                </a:p>
              </p:txBody>
            </p:sp>
            <p:sp>
              <p:nvSpPr>
                <p:cNvPr id="417877" name="Freeform 85"/>
                <p:cNvSpPr>
                  <a:spLocks/>
                </p:cNvSpPr>
                <p:nvPr/>
              </p:nvSpPr>
              <p:spPr bwMode="auto">
                <a:xfrm>
                  <a:off x="1877" y="3684"/>
                  <a:ext cx="216" cy="262"/>
                </a:xfrm>
                <a:custGeom>
                  <a:avLst/>
                  <a:gdLst>
                    <a:gd name="T0" fmla="*/ 0 w 430"/>
                    <a:gd name="T1" fmla="*/ 525 h 525"/>
                    <a:gd name="T2" fmla="*/ 40 w 430"/>
                    <a:gd name="T3" fmla="*/ 509 h 525"/>
                    <a:gd name="T4" fmla="*/ 64 w 430"/>
                    <a:gd name="T5" fmla="*/ 478 h 525"/>
                    <a:gd name="T6" fmla="*/ 78 w 430"/>
                    <a:gd name="T7" fmla="*/ 424 h 525"/>
                    <a:gd name="T8" fmla="*/ 114 w 430"/>
                    <a:gd name="T9" fmla="*/ 332 h 525"/>
                    <a:gd name="T10" fmla="*/ 171 w 430"/>
                    <a:gd name="T11" fmla="*/ 260 h 525"/>
                    <a:gd name="T12" fmla="*/ 284 w 430"/>
                    <a:gd name="T13" fmla="*/ 190 h 525"/>
                    <a:gd name="T14" fmla="*/ 333 w 430"/>
                    <a:gd name="T15" fmla="*/ 158 h 525"/>
                    <a:gd name="T16" fmla="*/ 406 w 430"/>
                    <a:gd name="T17" fmla="*/ 90 h 525"/>
                    <a:gd name="T18" fmla="*/ 423 w 430"/>
                    <a:gd name="T19" fmla="*/ 33 h 525"/>
                    <a:gd name="T20" fmla="*/ 430 w 430"/>
                    <a:gd name="T21"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0" h="525">
                      <a:moveTo>
                        <a:pt x="0" y="525"/>
                      </a:moveTo>
                      <a:lnTo>
                        <a:pt x="40" y="509"/>
                      </a:lnTo>
                      <a:lnTo>
                        <a:pt x="64" y="478"/>
                      </a:lnTo>
                      <a:lnTo>
                        <a:pt x="78" y="424"/>
                      </a:lnTo>
                      <a:lnTo>
                        <a:pt x="114" y="332"/>
                      </a:lnTo>
                      <a:lnTo>
                        <a:pt x="171" y="260"/>
                      </a:lnTo>
                      <a:lnTo>
                        <a:pt x="284" y="190"/>
                      </a:lnTo>
                      <a:lnTo>
                        <a:pt x="333" y="158"/>
                      </a:lnTo>
                      <a:lnTo>
                        <a:pt x="406" y="90"/>
                      </a:lnTo>
                      <a:lnTo>
                        <a:pt x="423" y="33"/>
                      </a:lnTo>
                      <a:lnTo>
                        <a:pt x="430"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MX"/>
                </a:p>
              </p:txBody>
            </p:sp>
          </p:grpSp>
        </p:grpSp>
        <p:grpSp>
          <p:nvGrpSpPr>
            <p:cNvPr id="417878" name="Group 86"/>
            <p:cNvGrpSpPr>
              <a:grpSpLocks/>
            </p:cNvGrpSpPr>
            <p:nvPr/>
          </p:nvGrpSpPr>
          <p:grpSpPr bwMode="auto">
            <a:xfrm>
              <a:off x="1540" y="2986"/>
              <a:ext cx="142" cy="168"/>
              <a:chOff x="1540" y="2986"/>
              <a:chExt cx="142" cy="168"/>
            </a:xfrm>
          </p:grpSpPr>
          <p:sp>
            <p:nvSpPr>
              <p:cNvPr id="417879" name="Freeform 87"/>
              <p:cNvSpPr>
                <a:spLocks/>
              </p:cNvSpPr>
              <p:nvPr/>
            </p:nvSpPr>
            <p:spPr bwMode="auto">
              <a:xfrm>
                <a:off x="1540" y="2986"/>
                <a:ext cx="132" cy="168"/>
              </a:xfrm>
              <a:custGeom>
                <a:avLst/>
                <a:gdLst>
                  <a:gd name="T0" fmla="*/ 218 w 266"/>
                  <a:gd name="T1" fmla="*/ 55 h 337"/>
                  <a:gd name="T2" fmla="*/ 185 w 266"/>
                  <a:gd name="T3" fmla="*/ 16 h 337"/>
                  <a:gd name="T4" fmla="*/ 143 w 266"/>
                  <a:gd name="T5" fmla="*/ 1 h 337"/>
                  <a:gd name="T6" fmla="*/ 89 w 266"/>
                  <a:gd name="T7" fmla="*/ 0 h 337"/>
                  <a:gd name="T8" fmla="*/ 43 w 266"/>
                  <a:gd name="T9" fmla="*/ 26 h 337"/>
                  <a:gd name="T10" fmla="*/ 10 w 266"/>
                  <a:gd name="T11" fmla="*/ 72 h 337"/>
                  <a:gd name="T12" fmla="*/ 0 w 266"/>
                  <a:gd name="T13" fmla="*/ 126 h 337"/>
                  <a:gd name="T14" fmla="*/ 6 w 266"/>
                  <a:gd name="T15" fmla="*/ 203 h 337"/>
                  <a:gd name="T16" fmla="*/ 38 w 266"/>
                  <a:gd name="T17" fmla="*/ 243 h 337"/>
                  <a:gd name="T18" fmla="*/ 70 w 266"/>
                  <a:gd name="T19" fmla="*/ 267 h 337"/>
                  <a:gd name="T20" fmla="*/ 115 w 266"/>
                  <a:gd name="T21" fmla="*/ 288 h 337"/>
                  <a:gd name="T22" fmla="*/ 140 w 266"/>
                  <a:gd name="T23" fmla="*/ 323 h 337"/>
                  <a:gd name="T24" fmla="*/ 174 w 266"/>
                  <a:gd name="T25" fmla="*/ 337 h 337"/>
                  <a:gd name="T26" fmla="*/ 217 w 266"/>
                  <a:gd name="T27" fmla="*/ 335 h 337"/>
                  <a:gd name="T28" fmla="*/ 245 w 266"/>
                  <a:gd name="T29" fmla="*/ 312 h 337"/>
                  <a:gd name="T30" fmla="*/ 262 w 266"/>
                  <a:gd name="T31" fmla="*/ 281 h 337"/>
                  <a:gd name="T32" fmla="*/ 266 w 266"/>
                  <a:gd name="T33" fmla="*/ 242 h 337"/>
                  <a:gd name="T34" fmla="*/ 251 w 266"/>
                  <a:gd name="T35" fmla="*/ 205 h 337"/>
                  <a:gd name="T36" fmla="*/ 255 w 266"/>
                  <a:gd name="T37" fmla="*/ 155 h 337"/>
                  <a:gd name="T38" fmla="*/ 243 w 266"/>
                  <a:gd name="T39" fmla="*/ 101 h 337"/>
                  <a:gd name="T40" fmla="*/ 218 w 266"/>
                  <a:gd name="T41" fmla="*/ 55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6" h="337">
                    <a:moveTo>
                      <a:pt x="218" y="55"/>
                    </a:moveTo>
                    <a:lnTo>
                      <a:pt x="185" y="16"/>
                    </a:lnTo>
                    <a:lnTo>
                      <a:pt x="143" y="1"/>
                    </a:lnTo>
                    <a:lnTo>
                      <a:pt x="89" y="0"/>
                    </a:lnTo>
                    <a:lnTo>
                      <a:pt x="43" y="26"/>
                    </a:lnTo>
                    <a:lnTo>
                      <a:pt x="10" y="72"/>
                    </a:lnTo>
                    <a:lnTo>
                      <a:pt x="0" y="126"/>
                    </a:lnTo>
                    <a:lnTo>
                      <a:pt x="6" y="203"/>
                    </a:lnTo>
                    <a:lnTo>
                      <a:pt x="38" y="243"/>
                    </a:lnTo>
                    <a:lnTo>
                      <a:pt x="70" y="267"/>
                    </a:lnTo>
                    <a:lnTo>
                      <a:pt x="115" y="288"/>
                    </a:lnTo>
                    <a:lnTo>
                      <a:pt x="140" y="323"/>
                    </a:lnTo>
                    <a:lnTo>
                      <a:pt x="174" y="337"/>
                    </a:lnTo>
                    <a:lnTo>
                      <a:pt x="217" y="335"/>
                    </a:lnTo>
                    <a:lnTo>
                      <a:pt x="245" y="312"/>
                    </a:lnTo>
                    <a:lnTo>
                      <a:pt x="262" y="281"/>
                    </a:lnTo>
                    <a:lnTo>
                      <a:pt x="266" y="242"/>
                    </a:lnTo>
                    <a:lnTo>
                      <a:pt x="251" y="205"/>
                    </a:lnTo>
                    <a:lnTo>
                      <a:pt x="255" y="155"/>
                    </a:lnTo>
                    <a:lnTo>
                      <a:pt x="243" y="101"/>
                    </a:lnTo>
                    <a:lnTo>
                      <a:pt x="218" y="55"/>
                    </a:lnTo>
                    <a:close/>
                  </a:path>
                </a:pathLst>
              </a:custGeom>
              <a:solidFill>
                <a:srgbClr val="E0A080"/>
              </a:solidFill>
              <a:ln w="7938">
                <a:solidFill>
                  <a:srgbClr val="000000"/>
                </a:solidFill>
                <a:prstDash val="solid"/>
                <a:round/>
                <a:headEnd/>
                <a:tailEnd/>
              </a:ln>
            </p:spPr>
            <p:txBody>
              <a:bodyPr/>
              <a:lstStyle/>
              <a:p>
                <a:endParaRPr lang="es-MX"/>
              </a:p>
            </p:txBody>
          </p:sp>
          <p:sp>
            <p:nvSpPr>
              <p:cNvPr id="417880" name="Freeform 88"/>
              <p:cNvSpPr>
                <a:spLocks/>
              </p:cNvSpPr>
              <p:nvPr/>
            </p:nvSpPr>
            <p:spPr bwMode="auto">
              <a:xfrm>
                <a:off x="1572" y="2986"/>
                <a:ext cx="110" cy="158"/>
              </a:xfrm>
              <a:custGeom>
                <a:avLst/>
                <a:gdLst>
                  <a:gd name="T0" fmla="*/ 179 w 219"/>
                  <a:gd name="T1" fmla="*/ 52 h 318"/>
                  <a:gd name="T2" fmla="*/ 152 w 219"/>
                  <a:gd name="T3" fmla="*/ 14 h 318"/>
                  <a:gd name="T4" fmla="*/ 118 w 219"/>
                  <a:gd name="T5" fmla="*/ 1 h 318"/>
                  <a:gd name="T6" fmla="*/ 74 w 219"/>
                  <a:gd name="T7" fmla="*/ 0 h 318"/>
                  <a:gd name="T8" fmla="*/ 36 w 219"/>
                  <a:gd name="T9" fmla="*/ 25 h 318"/>
                  <a:gd name="T10" fmla="*/ 8 w 219"/>
                  <a:gd name="T11" fmla="*/ 68 h 318"/>
                  <a:gd name="T12" fmla="*/ 0 w 219"/>
                  <a:gd name="T13" fmla="*/ 119 h 318"/>
                  <a:gd name="T14" fmla="*/ 4 w 219"/>
                  <a:gd name="T15" fmla="*/ 191 h 318"/>
                  <a:gd name="T16" fmla="*/ 31 w 219"/>
                  <a:gd name="T17" fmla="*/ 229 h 318"/>
                  <a:gd name="T18" fmla="*/ 57 w 219"/>
                  <a:gd name="T19" fmla="*/ 252 h 318"/>
                  <a:gd name="T20" fmla="*/ 94 w 219"/>
                  <a:gd name="T21" fmla="*/ 271 h 318"/>
                  <a:gd name="T22" fmla="*/ 115 w 219"/>
                  <a:gd name="T23" fmla="*/ 305 h 318"/>
                  <a:gd name="T24" fmla="*/ 144 w 219"/>
                  <a:gd name="T25" fmla="*/ 318 h 318"/>
                  <a:gd name="T26" fmla="*/ 178 w 219"/>
                  <a:gd name="T27" fmla="*/ 315 h 318"/>
                  <a:gd name="T28" fmla="*/ 203 w 219"/>
                  <a:gd name="T29" fmla="*/ 294 h 318"/>
                  <a:gd name="T30" fmla="*/ 216 w 219"/>
                  <a:gd name="T31" fmla="*/ 265 h 318"/>
                  <a:gd name="T32" fmla="*/ 219 w 219"/>
                  <a:gd name="T33" fmla="*/ 229 h 318"/>
                  <a:gd name="T34" fmla="*/ 207 w 219"/>
                  <a:gd name="T35" fmla="*/ 193 h 318"/>
                  <a:gd name="T36" fmla="*/ 210 w 219"/>
                  <a:gd name="T37" fmla="*/ 146 h 318"/>
                  <a:gd name="T38" fmla="*/ 200 w 219"/>
                  <a:gd name="T39" fmla="*/ 95 h 318"/>
                  <a:gd name="T40" fmla="*/ 179 w 219"/>
                  <a:gd name="T41" fmla="*/ 5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318">
                    <a:moveTo>
                      <a:pt x="179" y="52"/>
                    </a:moveTo>
                    <a:lnTo>
                      <a:pt x="152" y="14"/>
                    </a:lnTo>
                    <a:lnTo>
                      <a:pt x="118" y="1"/>
                    </a:lnTo>
                    <a:lnTo>
                      <a:pt x="74" y="0"/>
                    </a:lnTo>
                    <a:lnTo>
                      <a:pt x="36" y="25"/>
                    </a:lnTo>
                    <a:lnTo>
                      <a:pt x="8" y="68"/>
                    </a:lnTo>
                    <a:lnTo>
                      <a:pt x="0" y="119"/>
                    </a:lnTo>
                    <a:lnTo>
                      <a:pt x="4" y="191"/>
                    </a:lnTo>
                    <a:lnTo>
                      <a:pt x="31" y="229"/>
                    </a:lnTo>
                    <a:lnTo>
                      <a:pt x="57" y="252"/>
                    </a:lnTo>
                    <a:lnTo>
                      <a:pt x="94" y="271"/>
                    </a:lnTo>
                    <a:lnTo>
                      <a:pt x="115" y="305"/>
                    </a:lnTo>
                    <a:lnTo>
                      <a:pt x="144" y="318"/>
                    </a:lnTo>
                    <a:lnTo>
                      <a:pt x="178" y="315"/>
                    </a:lnTo>
                    <a:lnTo>
                      <a:pt x="203" y="294"/>
                    </a:lnTo>
                    <a:lnTo>
                      <a:pt x="216" y="265"/>
                    </a:lnTo>
                    <a:lnTo>
                      <a:pt x="219" y="229"/>
                    </a:lnTo>
                    <a:lnTo>
                      <a:pt x="207" y="193"/>
                    </a:lnTo>
                    <a:lnTo>
                      <a:pt x="210" y="146"/>
                    </a:lnTo>
                    <a:lnTo>
                      <a:pt x="200" y="95"/>
                    </a:lnTo>
                    <a:lnTo>
                      <a:pt x="179" y="52"/>
                    </a:lnTo>
                    <a:close/>
                  </a:path>
                </a:pathLst>
              </a:custGeom>
              <a:solidFill>
                <a:srgbClr val="E0A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grpSp>
        <p:grpSp>
          <p:nvGrpSpPr>
            <p:cNvPr id="417881" name="Group 89"/>
            <p:cNvGrpSpPr>
              <a:grpSpLocks/>
            </p:cNvGrpSpPr>
            <p:nvPr/>
          </p:nvGrpSpPr>
          <p:grpSpPr bwMode="auto">
            <a:xfrm>
              <a:off x="1019" y="3231"/>
              <a:ext cx="903" cy="607"/>
              <a:chOff x="1019" y="3231"/>
              <a:chExt cx="903" cy="607"/>
            </a:xfrm>
          </p:grpSpPr>
          <p:sp>
            <p:nvSpPr>
              <p:cNvPr id="417882" name="Freeform 90"/>
              <p:cNvSpPr>
                <a:spLocks/>
              </p:cNvSpPr>
              <p:nvPr/>
            </p:nvSpPr>
            <p:spPr bwMode="auto">
              <a:xfrm>
                <a:off x="1368" y="3231"/>
                <a:ext cx="554" cy="408"/>
              </a:xfrm>
              <a:custGeom>
                <a:avLst/>
                <a:gdLst>
                  <a:gd name="T0" fmla="*/ 424 w 1108"/>
                  <a:gd name="T1" fmla="*/ 0 h 816"/>
                  <a:gd name="T2" fmla="*/ 210 w 1108"/>
                  <a:gd name="T3" fmla="*/ 160 h 816"/>
                  <a:gd name="T4" fmla="*/ 80 w 1108"/>
                  <a:gd name="T5" fmla="*/ 310 h 816"/>
                  <a:gd name="T6" fmla="*/ 0 w 1108"/>
                  <a:gd name="T7" fmla="*/ 567 h 816"/>
                  <a:gd name="T8" fmla="*/ 210 w 1108"/>
                  <a:gd name="T9" fmla="*/ 431 h 816"/>
                  <a:gd name="T10" fmla="*/ 327 w 1108"/>
                  <a:gd name="T11" fmla="*/ 335 h 816"/>
                  <a:gd name="T12" fmla="*/ 390 w 1108"/>
                  <a:gd name="T13" fmla="*/ 274 h 816"/>
                  <a:gd name="T14" fmla="*/ 327 w 1108"/>
                  <a:gd name="T15" fmla="*/ 429 h 816"/>
                  <a:gd name="T16" fmla="*/ 310 w 1108"/>
                  <a:gd name="T17" fmla="*/ 570 h 816"/>
                  <a:gd name="T18" fmla="*/ 305 w 1108"/>
                  <a:gd name="T19" fmla="*/ 816 h 816"/>
                  <a:gd name="T20" fmla="*/ 340 w 1108"/>
                  <a:gd name="T21" fmla="*/ 745 h 816"/>
                  <a:gd name="T22" fmla="*/ 412 w 1108"/>
                  <a:gd name="T23" fmla="*/ 643 h 816"/>
                  <a:gd name="T24" fmla="*/ 528 w 1108"/>
                  <a:gd name="T25" fmla="*/ 567 h 816"/>
                  <a:gd name="T26" fmla="*/ 634 w 1108"/>
                  <a:gd name="T27" fmla="*/ 527 h 816"/>
                  <a:gd name="T28" fmla="*/ 891 w 1108"/>
                  <a:gd name="T29" fmla="*/ 422 h 816"/>
                  <a:gd name="T30" fmla="*/ 1108 w 1108"/>
                  <a:gd name="T31" fmla="*/ 245 h 816"/>
                  <a:gd name="T32" fmla="*/ 1041 w 1108"/>
                  <a:gd name="T33" fmla="*/ 203 h 816"/>
                  <a:gd name="T34" fmla="*/ 980 w 1108"/>
                  <a:gd name="T35" fmla="*/ 224 h 816"/>
                  <a:gd name="T36" fmla="*/ 878 w 1108"/>
                  <a:gd name="T37" fmla="*/ 227 h 816"/>
                  <a:gd name="T38" fmla="*/ 753 w 1108"/>
                  <a:gd name="T39" fmla="*/ 215 h 816"/>
                  <a:gd name="T40" fmla="*/ 643 w 1108"/>
                  <a:gd name="T41" fmla="*/ 188 h 816"/>
                  <a:gd name="T42" fmla="*/ 473 w 1108"/>
                  <a:gd name="T43" fmla="*/ 200 h 816"/>
                  <a:gd name="T44" fmla="*/ 424 w 1108"/>
                  <a:gd name="T45"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08" h="816">
                    <a:moveTo>
                      <a:pt x="424" y="0"/>
                    </a:moveTo>
                    <a:lnTo>
                      <a:pt x="210" y="160"/>
                    </a:lnTo>
                    <a:lnTo>
                      <a:pt x="80" y="310"/>
                    </a:lnTo>
                    <a:lnTo>
                      <a:pt x="0" y="567"/>
                    </a:lnTo>
                    <a:lnTo>
                      <a:pt x="210" y="431"/>
                    </a:lnTo>
                    <a:lnTo>
                      <a:pt x="327" y="335"/>
                    </a:lnTo>
                    <a:lnTo>
                      <a:pt x="390" y="274"/>
                    </a:lnTo>
                    <a:lnTo>
                      <a:pt x="327" y="429"/>
                    </a:lnTo>
                    <a:lnTo>
                      <a:pt x="310" y="570"/>
                    </a:lnTo>
                    <a:lnTo>
                      <a:pt x="305" y="816"/>
                    </a:lnTo>
                    <a:lnTo>
                      <a:pt x="340" y="745"/>
                    </a:lnTo>
                    <a:lnTo>
                      <a:pt x="412" y="643"/>
                    </a:lnTo>
                    <a:lnTo>
                      <a:pt x="528" y="567"/>
                    </a:lnTo>
                    <a:lnTo>
                      <a:pt x="634" y="527"/>
                    </a:lnTo>
                    <a:lnTo>
                      <a:pt x="891" y="422"/>
                    </a:lnTo>
                    <a:lnTo>
                      <a:pt x="1108" y="245"/>
                    </a:lnTo>
                    <a:lnTo>
                      <a:pt x="1041" y="203"/>
                    </a:lnTo>
                    <a:lnTo>
                      <a:pt x="980" y="224"/>
                    </a:lnTo>
                    <a:lnTo>
                      <a:pt x="878" y="227"/>
                    </a:lnTo>
                    <a:lnTo>
                      <a:pt x="753" y="215"/>
                    </a:lnTo>
                    <a:lnTo>
                      <a:pt x="643" y="188"/>
                    </a:lnTo>
                    <a:lnTo>
                      <a:pt x="473" y="200"/>
                    </a:lnTo>
                    <a:lnTo>
                      <a:pt x="424" y="0"/>
                    </a:lnTo>
                    <a:close/>
                  </a:path>
                </a:pathLst>
              </a:custGeom>
              <a:solidFill>
                <a:srgbClr val="E0E0FF"/>
              </a:solidFill>
              <a:ln w="7938">
                <a:solidFill>
                  <a:srgbClr val="000000"/>
                </a:solidFill>
                <a:prstDash val="solid"/>
                <a:round/>
                <a:headEnd/>
                <a:tailEnd/>
              </a:ln>
            </p:spPr>
            <p:txBody>
              <a:bodyPr/>
              <a:lstStyle/>
              <a:p>
                <a:endParaRPr lang="es-MX"/>
              </a:p>
            </p:txBody>
          </p:sp>
          <p:sp>
            <p:nvSpPr>
              <p:cNvPr id="417883" name="Freeform 91"/>
              <p:cNvSpPr>
                <a:spLocks/>
              </p:cNvSpPr>
              <p:nvPr/>
            </p:nvSpPr>
            <p:spPr bwMode="auto">
              <a:xfrm>
                <a:off x="1287" y="3363"/>
                <a:ext cx="298" cy="450"/>
              </a:xfrm>
              <a:custGeom>
                <a:avLst/>
                <a:gdLst>
                  <a:gd name="T0" fmla="*/ 527 w 598"/>
                  <a:gd name="T1" fmla="*/ 0 h 900"/>
                  <a:gd name="T2" fmla="*/ 598 w 598"/>
                  <a:gd name="T3" fmla="*/ 47 h 900"/>
                  <a:gd name="T4" fmla="*/ 591 w 598"/>
                  <a:gd name="T5" fmla="*/ 175 h 900"/>
                  <a:gd name="T6" fmla="*/ 453 w 598"/>
                  <a:gd name="T7" fmla="*/ 272 h 900"/>
                  <a:gd name="T8" fmla="*/ 353 w 598"/>
                  <a:gd name="T9" fmla="*/ 590 h 900"/>
                  <a:gd name="T10" fmla="*/ 0 w 598"/>
                  <a:gd name="T11" fmla="*/ 900 h 900"/>
                  <a:gd name="T12" fmla="*/ 162 w 598"/>
                  <a:gd name="T13" fmla="*/ 463 h 900"/>
                  <a:gd name="T14" fmla="*/ 340 w 598"/>
                  <a:gd name="T15" fmla="*/ 224 h 900"/>
                  <a:gd name="T16" fmla="*/ 368 w 598"/>
                  <a:gd name="T17" fmla="*/ 78 h 900"/>
                  <a:gd name="T18" fmla="*/ 527 w 598"/>
                  <a:gd name="T19"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8" h="900">
                    <a:moveTo>
                      <a:pt x="527" y="0"/>
                    </a:moveTo>
                    <a:lnTo>
                      <a:pt x="598" y="47"/>
                    </a:lnTo>
                    <a:lnTo>
                      <a:pt x="591" y="175"/>
                    </a:lnTo>
                    <a:lnTo>
                      <a:pt x="453" y="272"/>
                    </a:lnTo>
                    <a:lnTo>
                      <a:pt x="353" y="590"/>
                    </a:lnTo>
                    <a:lnTo>
                      <a:pt x="0" y="900"/>
                    </a:lnTo>
                    <a:lnTo>
                      <a:pt x="162" y="463"/>
                    </a:lnTo>
                    <a:lnTo>
                      <a:pt x="340" y="224"/>
                    </a:lnTo>
                    <a:lnTo>
                      <a:pt x="368" y="78"/>
                    </a:lnTo>
                    <a:lnTo>
                      <a:pt x="527" y="0"/>
                    </a:lnTo>
                    <a:close/>
                  </a:path>
                </a:pathLst>
              </a:custGeom>
              <a:solidFill>
                <a:srgbClr val="FF00A0"/>
              </a:solidFill>
              <a:ln w="7938">
                <a:solidFill>
                  <a:srgbClr val="000000"/>
                </a:solidFill>
                <a:prstDash val="solid"/>
                <a:round/>
                <a:headEnd/>
                <a:tailEnd/>
              </a:ln>
            </p:spPr>
            <p:txBody>
              <a:bodyPr/>
              <a:lstStyle/>
              <a:p>
                <a:endParaRPr lang="es-MX"/>
              </a:p>
            </p:txBody>
          </p:sp>
          <p:grpSp>
            <p:nvGrpSpPr>
              <p:cNvPr id="417884" name="Group 92"/>
              <p:cNvGrpSpPr>
                <a:grpSpLocks/>
              </p:cNvGrpSpPr>
              <p:nvPr/>
            </p:nvGrpSpPr>
            <p:grpSpPr bwMode="auto">
              <a:xfrm>
                <a:off x="1019" y="3388"/>
                <a:ext cx="435" cy="450"/>
                <a:chOff x="1019" y="3388"/>
                <a:chExt cx="435" cy="450"/>
              </a:xfrm>
            </p:grpSpPr>
            <p:grpSp>
              <p:nvGrpSpPr>
                <p:cNvPr id="417885" name="Group 93"/>
                <p:cNvGrpSpPr>
                  <a:grpSpLocks/>
                </p:cNvGrpSpPr>
                <p:nvPr/>
              </p:nvGrpSpPr>
              <p:grpSpPr bwMode="auto">
                <a:xfrm>
                  <a:off x="1019" y="3388"/>
                  <a:ext cx="373" cy="362"/>
                  <a:chOff x="1019" y="3388"/>
                  <a:chExt cx="373" cy="362"/>
                </a:xfrm>
              </p:grpSpPr>
              <p:sp>
                <p:nvSpPr>
                  <p:cNvPr id="417886" name="Freeform 94"/>
                  <p:cNvSpPr>
                    <a:spLocks/>
                  </p:cNvSpPr>
                  <p:nvPr/>
                </p:nvSpPr>
                <p:spPr bwMode="auto">
                  <a:xfrm>
                    <a:off x="1019" y="3388"/>
                    <a:ext cx="373" cy="362"/>
                  </a:xfrm>
                  <a:custGeom>
                    <a:avLst/>
                    <a:gdLst>
                      <a:gd name="T0" fmla="*/ 636 w 746"/>
                      <a:gd name="T1" fmla="*/ 70 h 726"/>
                      <a:gd name="T2" fmla="*/ 569 w 746"/>
                      <a:gd name="T3" fmla="*/ 187 h 726"/>
                      <a:gd name="T4" fmla="*/ 455 w 746"/>
                      <a:gd name="T5" fmla="*/ 165 h 726"/>
                      <a:gd name="T6" fmla="*/ 350 w 746"/>
                      <a:gd name="T7" fmla="*/ 137 h 726"/>
                      <a:gd name="T8" fmla="*/ 255 w 746"/>
                      <a:gd name="T9" fmla="*/ 100 h 726"/>
                      <a:gd name="T10" fmla="*/ 187 w 746"/>
                      <a:gd name="T11" fmla="*/ 74 h 726"/>
                      <a:gd name="T12" fmla="*/ 58 w 746"/>
                      <a:gd name="T13" fmla="*/ 0 h 726"/>
                      <a:gd name="T14" fmla="*/ 22 w 746"/>
                      <a:gd name="T15" fmla="*/ 12 h 726"/>
                      <a:gd name="T16" fmla="*/ 18 w 746"/>
                      <a:gd name="T17" fmla="*/ 83 h 726"/>
                      <a:gd name="T18" fmla="*/ 72 w 746"/>
                      <a:gd name="T19" fmla="*/ 149 h 726"/>
                      <a:gd name="T20" fmla="*/ 28 w 746"/>
                      <a:gd name="T21" fmla="*/ 141 h 726"/>
                      <a:gd name="T22" fmla="*/ 0 w 746"/>
                      <a:gd name="T23" fmla="*/ 172 h 726"/>
                      <a:gd name="T24" fmla="*/ 9 w 746"/>
                      <a:gd name="T25" fmla="*/ 203 h 726"/>
                      <a:gd name="T26" fmla="*/ 46 w 746"/>
                      <a:gd name="T27" fmla="*/ 243 h 726"/>
                      <a:gd name="T28" fmla="*/ 28 w 746"/>
                      <a:gd name="T29" fmla="*/ 258 h 726"/>
                      <a:gd name="T30" fmla="*/ 9 w 746"/>
                      <a:gd name="T31" fmla="*/ 282 h 726"/>
                      <a:gd name="T32" fmla="*/ 9 w 746"/>
                      <a:gd name="T33" fmla="*/ 311 h 726"/>
                      <a:gd name="T34" fmla="*/ 28 w 746"/>
                      <a:gd name="T35" fmla="*/ 359 h 726"/>
                      <a:gd name="T36" fmla="*/ 90 w 746"/>
                      <a:gd name="T37" fmla="*/ 404 h 726"/>
                      <a:gd name="T38" fmla="*/ 62 w 746"/>
                      <a:gd name="T39" fmla="*/ 420 h 726"/>
                      <a:gd name="T40" fmla="*/ 50 w 746"/>
                      <a:gd name="T41" fmla="*/ 460 h 726"/>
                      <a:gd name="T42" fmla="*/ 66 w 746"/>
                      <a:gd name="T43" fmla="*/ 499 h 726"/>
                      <a:gd name="T44" fmla="*/ 122 w 746"/>
                      <a:gd name="T45" fmla="*/ 523 h 726"/>
                      <a:gd name="T46" fmla="*/ 194 w 746"/>
                      <a:gd name="T47" fmla="*/ 547 h 726"/>
                      <a:gd name="T48" fmla="*/ 251 w 746"/>
                      <a:gd name="T49" fmla="*/ 589 h 726"/>
                      <a:gd name="T50" fmla="*/ 295 w 746"/>
                      <a:gd name="T51" fmla="*/ 629 h 726"/>
                      <a:gd name="T52" fmla="*/ 336 w 746"/>
                      <a:gd name="T53" fmla="*/ 667 h 726"/>
                      <a:gd name="T54" fmla="*/ 383 w 746"/>
                      <a:gd name="T55" fmla="*/ 711 h 726"/>
                      <a:gd name="T56" fmla="*/ 465 w 746"/>
                      <a:gd name="T57" fmla="*/ 726 h 726"/>
                      <a:gd name="T58" fmla="*/ 624 w 746"/>
                      <a:gd name="T59" fmla="*/ 547 h 726"/>
                      <a:gd name="T60" fmla="*/ 651 w 746"/>
                      <a:gd name="T61" fmla="*/ 413 h 726"/>
                      <a:gd name="T62" fmla="*/ 661 w 746"/>
                      <a:gd name="T63" fmla="*/ 335 h 726"/>
                      <a:gd name="T64" fmla="*/ 701 w 746"/>
                      <a:gd name="T65" fmla="*/ 295 h 726"/>
                      <a:gd name="T66" fmla="*/ 731 w 746"/>
                      <a:gd name="T67" fmla="*/ 255 h 726"/>
                      <a:gd name="T68" fmla="*/ 746 w 746"/>
                      <a:gd name="T69" fmla="*/ 192 h 726"/>
                      <a:gd name="T70" fmla="*/ 742 w 746"/>
                      <a:gd name="T71" fmla="*/ 150 h 726"/>
                      <a:gd name="T72" fmla="*/ 727 w 746"/>
                      <a:gd name="T73" fmla="*/ 116 h 726"/>
                      <a:gd name="T74" fmla="*/ 701 w 746"/>
                      <a:gd name="T75" fmla="*/ 81 h 726"/>
                      <a:gd name="T76" fmla="*/ 671 w 746"/>
                      <a:gd name="T77" fmla="*/ 66 h 726"/>
                      <a:gd name="T78" fmla="*/ 636 w 746"/>
                      <a:gd name="T79" fmla="*/ 7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46" h="726">
                        <a:moveTo>
                          <a:pt x="636" y="70"/>
                        </a:moveTo>
                        <a:lnTo>
                          <a:pt x="569" y="187"/>
                        </a:lnTo>
                        <a:lnTo>
                          <a:pt x="455" y="165"/>
                        </a:lnTo>
                        <a:lnTo>
                          <a:pt x="350" y="137"/>
                        </a:lnTo>
                        <a:lnTo>
                          <a:pt x="255" y="100"/>
                        </a:lnTo>
                        <a:lnTo>
                          <a:pt x="187" y="74"/>
                        </a:lnTo>
                        <a:lnTo>
                          <a:pt x="58" y="0"/>
                        </a:lnTo>
                        <a:lnTo>
                          <a:pt x="22" y="12"/>
                        </a:lnTo>
                        <a:lnTo>
                          <a:pt x="18" y="83"/>
                        </a:lnTo>
                        <a:lnTo>
                          <a:pt x="72" y="149"/>
                        </a:lnTo>
                        <a:lnTo>
                          <a:pt x="28" y="141"/>
                        </a:lnTo>
                        <a:lnTo>
                          <a:pt x="0" y="172"/>
                        </a:lnTo>
                        <a:lnTo>
                          <a:pt x="9" y="203"/>
                        </a:lnTo>
                        <a:lnTo>
                          <a:pt x="46" y="243"/>
                        </a:lnTo>
                        <a:lnTo>
                          <a:pt x="28" y="258"/>
                        </a:lnTo>
                        <a:lnTo>
                          <a:pt x="9" y="282"/>
                        </a:lnTo>
                        <a:lnTo>
                          <a:pt x="9" y="311"/>
                        </a:lnTo>
                        <a:lnTo>
                          <a:pt x="28" y="359"/>
                        </a:lnTo>
                        <a:lnTo>
                          <a:pt x="90" y="404"/>
                        </a:lnTo>
                        <a:lnTo>
                          <a:pt x="62" y="420"/>
                        </a:lnTo>
                        <a:lnTo>
                          <a:pt x="50" y="460"/>
                        </a:lnTo>
                        <a:lnTo>
                          <a:pt x="66" y="499"/>
                        </a:lnTo>
                        <a:lnTo>
                          <a:pt x="122" y="523"/>
                        </a:lnTo>
                        <a:lnTo>
                          <a:pt x="194" y="547"/>
                        </a:lnTo>
                        <a:lnTo>
                          <a:pt x="251" y="589"/>
                        </a:lnTo>
                        <a:lnTo>
                          <a:pt x="295" y="629"/>
                        </a:lnTo>
                        <a:lnTo>
                          <a:pt x="336" y="667"/>
                        </a:lnTo>
                        <a:lnTo>
                          <a:pt x="383" y="711"/>
                        </a:lnTo>
                        <a:lnTo>
                          <a:pt x="465" y="726"/>
                        </a:lnTo>
                        <a:lnTo>
                          <a:pt x="624" y="547"/>
                        </a:lnTo>
                        <a:lnTo>
                          <a:pt x="651" y="413"/>
                        </a:lnTo>
                        <a:lnTo>
                          <a:pt x="661" y="335"/>
                        </a:lnTo>
                        <a:lnTo>
                          <a:pt x="701" y="295"/>
                        </a:lnTo>
                        <a:lnTo>
                          <a:pt x="731" y="255"/>
                        </a:lnTo>
                        <a:lnTo>
                          <a:pt x="746" y="192"/>
                        </a:lnTo>
                        <a:lnTo>
                          <a:pt x="742" y="150"/>
                        </a:lnTo>
                        <a:lnTo>
                          <a:pt x="727" y="116"/>
                        </a:lnTo>
                        <a:lnTo>
                          <a:pt x="701" y="81"/>
                        </a:lnTo>
                        <a:lnTo>
                          <a:pt x="671" y="66"/>
                        </a:lnTo>
                        <a:lnTo>
                          <a:pt x="636" y="70"/>
                        </a:lnTo>
                        <a:close/>
                      </a:path>
                    </a:pathLst>
                  </a:custGeom>
                  <a:solidFill>
                    <a:srgbClr val="E0A080"/>
                  </a:solidFill>
                  <a:ln w="7938">
                    <a:solidFill>
                      <a:srgbClr val="000000"/>
                    </a:solidFill>
                    <a:prstDash val="solid"/>
                    <a:round/>
                    <a:headEnd/>
                    <a:tailEnd/>
                  </a:ln>
                </p:spPr>
                <p:txBody>
                  <a:bodyPr/>
                  <a:lstStyle/>
                  <a:p>
                    <a:endParaRPr lang="es-MX"/>
                  </a:p>
                </p:txBody>
              </p:sp>
              <p:grpSp>
                <p:nvGrpSpPr>
                  <p:cNvPr id="417887" name="Group 95"/>
                  <p:cNvGrpSpPr>
                    <a:grpSpLocks/>
                  </p:cNvGrpSpPr>
                  <p:nvPr/>
                </p:nvGrpSpPr>
                <p:grpSpPr bwMode="auto">
                  <a:xfrm>
                    <a:off x="1041" y="3443"/>
                    <a:ext cx="278" cy="177"/>
                    <a:chOff x="1041" y="3443"/>
                    <a:chExt cx="278" cy="177"/>
                  </a:xfrm>
                </p:grpSpPr>
                <p:sp>
                  <p:nvSpPr>
                    <p:cNvPr id="417888" name="Freeform 96"/>
                    <p:cNvSpPr>
                      <a:spLocks/>
                    </p:cNvSpPr>
                    <p:nvPr/>
                  </p:nvSpPr>
                  <p:spPr bwMode="auto">
                    <a:xfrm>
                      <a:off x="1050" y="3458"/>
                      <a:ext cx="196" cy="60"/>
                    </a:xfrm>
                    <a:custGeom>
                      <a:avLst/>
                      <a:gdLst>
                        <a:gd name="T0" fmla="*/ 0 w 393"/>
                        <a:gd name="T1" fmla="*/ 0 h 121"/>
                        <a:gd name="T2" fmla="*/ 88 w 393"/>
                        <a:gd name="T3" fmla="*/ 57 h 121"/>
                        <a:gd name="T4" fmla="*/ 195 w 393"/>
                        <a:gd name="T5" fmla="*/ 102 h 121"/>
                        <a:gd name="T6" fmla="*/ 306 w 393"/>
                        <a:gd name="T7" fmla="*/ 121 h 121"/>
                        <a:gd name="T8" fmla="*/ 393 w 393"/>
                        <a:gd name="T9" fmla="*/ 121 h 121"/>
                      </a:gdLst>
                      <a:ahLst/>
                      <a:cxnLst>
                        <a:cxn ang="0">
                          <a:pos x="T0" y="T1"/>
                        </a:cxn>
                        <a:cxn ang="0">
                          <a:pos x="T2" y="T3"/>
                        </a:cxn>
                        <a:cxn ang="0">
                          <a:pos x="T4" y="T5"/>
                        </a:cxn>
                        <a:cxn ang="0">
                          <a:pos x="T6" y="T7"/>
                        </a:cxn>
                        <a:cxn ang="0">
                          <a:pos x="T8" y="T9"/>
                        </a:cxn>
                      </a:cxnLst>
                      <a:rect l="0" t="0" r="r" b="b"/>
                      <a:pathLst>
                        <a:path w="393" h="121">
                          <a:moveTo>
                            <a:pt x="0" y="0"/>
                          </a:moveTo>
                          <a:lnTo>
                            <a:pt x="88" y="57"/>
                          </a:lnTo>
                          <a:lnTo>
                            <a:pt x="195" y="102"/>
                          </a:lnTo>
                          <a:lnTo>
                            <a:pt x="306" y="121"/>
                          </a:lnTo>
                          <a:lnTo>
                            <a:pt x="393" y="12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417889" name="Freeform 97"/>
                    <p:cNvSpPr>
                      <a:spLocks/>
                    </p:cNvSpPr>
                    <p:nvPr/>
                  </p:nvSpPr>
                  <p:spPr bwMode="auto">
                    <a:xfrm>
                      <a:off x="1041" y="3512"/>
                      <a:ext cx="144" cy="57"/>
                    </a:xfrm>
                    <a:custGeom>
                      <a:avLst/>
                      <a:gdLst>
                        <a:gd name="T0" fmla="*/ 0 w 286"/>
                        <a:gd name="T1" fmla="*/ 0 h 113"/>
                        <a:gd name="T2" fmla="*/ 65 w 286"/>
                        <a:gd name="T3" fmla="*/ 45 h 113"/>
                        <a:gd name="T4" fmla="*/ 165 w 286"/>
                        <a:gd name="T5" fmla="*/ 89 h 113"/>
                        <a:gd name="T6" fmla="*/ 286 w 286"/>
                        <a:gd name="T7" fmla="*/ 113 h 113"/>
                      </a:gdLst>
                      <a:ahLst/>
                      <a:cxnLst>
                        <a:cxn ang="0">
                          <a:pos x="T0" y="T1"/>
                        </a:cxn>
                        <a:cxn ang="0">
                          <a:pos x="T2" y="T3"/>
                        </a:cxn>
                        <a:cxn ang="0">
                          <a:pos x="T4" y="T5"/>
                        </a:cxn>
                        <a:cxn ang="0">
                          <a:pos x="T6" y="T7"/>
                        </a:cxn>
                      </a:cxnLst>
                      <a:rect l="0" t="0" r="r" b="b"/>
                      <a:pathLst>
                        <a:path w="286" h="113">
                          <a:moveTo>
                            <a:pt x="0" y="0"/>
                          </a:moveTo>
                          <a:lnTo>
                            <a:pt x="65" y="45"/>
                          </a:lnTo>
                          <a:lnTo>
                            <a:pt x="165" y="89"/>
                          </a:lnTo>
                          <a:lnTo>
                            <a:pt x="286" y="113"/>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417890" name="Freeform 98"/>
                    <p:cNvSpPr>
                      <a:spLocks/>
                    </p:cNvSpPr>
                    <p:nvPr/>
                  </p:nvSpPr>
                  <p:spPr bwMode="auto">
                    <a:xfrm>
                      <a:off x="1063" y="3590"/>
                      <a:ext cx="96" cy="30"/>
                    </a:xfrm>
                    <a:custGeom>
                      <a:avLst/>
                      <a:gdLst>
                        <a:gd name="T0" fmla="*/ 0 w 191"/>
                        <a:gd name="T1" fmla="*/ 0 h 60"/>
                        <a:gd name="T2" fmla="*/ 90 w 191"/>
                        <a:gd name="T3" fmla="*/ 40 h 60"/>
                        <a:gd name="T4" fmla="*/ 191 w 191"/>
                        <a:gd name="T5" fmla="*/ 60 h 60"/>
                      </a:gdLst>
                      <a:ahLst/>
                      <a:cxnLst>
                        <a:cxn ang="0">
                          <a:pos x="T0" y="T1"/>
                        </a:cxn>
                        <a:cxn ang="0">
                          <a:pos x="T2" y="T3"/>
                        </a:cxn>
                        <a:cxn ang="0">
                          <a:pos x="T4" y="T5"/>
                        </a:cxn>
                      </a:cxnLst>
                      <a:rect l="0" t="0" r="r" b="b"/>
                      <a:pathLst>
                        <a:path w="191" h="60">
                          <a:moveTo>
                            <a:pt x="0" y="0"/>
                          </a:moveTo>
                          <a:lnTo>
                            <a:pt x="90" y="40"/>
                          </a:lnTo>
                          <a:lnTo>
                            <a:pt x="191" y="6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417891" name="Freeform 99"/>
                    <p:cNvSpPr>
                      <a:spLocks/>
                    </p:cNvSpPr>
                    <p:nvPr/>
                  </p:nvSpPr>
                  <p:spPr bwMode="auto">
                    <a:xfrm>
                      <a:off x="1312" y="3443"/>
                      <a:ext cx="7" cy="36"/>
                    </a:xfrm>
                    <a:custGeom>
                      <a:avLst/>
                      <a:gdLst>
                        <a:gd name="T0" fmla="*/ 7 w 14"/>
                        <a:gd name="T1" fmla="*/ 73 h 73"/>
                        <a:gd name="T2" fmla="*/ 0 w 14"/>
                        <a:gd name="T3" fmla="*/ 42 h 73"/>
                        <a:gd name="T4" fmla="*/ 1 w 14"/>
                        <a:gd name="T5" fmla="*/ 24 h 73"/>
                        <a:gd name="T6" fmla="*/ 14 w 14"/>
                        <a:gd name="T7" fmla="*/ 0 h 73"/>
                      </a:gdLst>
                      <a:ahLst/>
                      <a:cxnLst>
                        <a:cxn ang="0">
                          <a:pos x="T0" y="T1"/>
                        </a:cxn>
                        <a:cxn ang="0">
                          <a:pos x="T2" y="T3"/>
                        </a:cxn>
                        <a:cxn ang="0">
                          <a:pos x="T4" y="T5"/>
                        </a:cxn>
                        <a:cxn ang="0">
                          <a:pos x="T6" y="T7"/>
                        </a:cxn>
                      </a:cxnLst>
                      <a:rect l="0" t="0" r="r" b="b"/>
                      <a:pathLst>
                        <a:path w="14" h="73">
                          <a:moveTo>
                            <a:pt x="7" y="73"/>
                          </a:moveTo>
                          <a:lnTo>
                            <a:pt x="0" y="42"/>
                          </a:lnTo>
                          <a:lnTo>
                            <a:pt x="1" y="24"/>
                          </a:lnTo>
                          <a:lnTo>
                            <a:pt x="14"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MX"/>
                    </a:p>
                  </p:txBody>
                </p:sp>
              </p:grpSp>
            </p:grpSp>
            <p:sp>
              <p:nvSpPr>
                <p:cNvPr id="417892" name="Freeform 100"/>
                <p:cNvSpPr>
                  <a:spLocks/>
                </p:cNvSpPr>
                <p:nvPr/>
              </p:nvSpPr>
              <p:spPr bwMode="auto">
                <a:xfrm>
                  <a:off x="1193" y="3571"/>
                  <a:ext cx="261" cy="267"/>
                </a:xfrm>
                <a:custGeom>
                  <a:avLst/>
                  <a:gdLst>
                    <a:gd name="T0" fmla="*/ 311 w 521"/>
                    <a:gd name="T1" fmla="*/ 0 h 535"/>
                    <a:gd name="T2" fmla="*/ 418 w 521"/>
                    <a:gd name="T3" fmla="*/ 65 h 535"/>
                    <a:gd name="T4" fmla="*/ 521 w 521"/>
                    <a:gd name="T5" fmla="*/ 149 h 535"/>
                    <a:gd name="T6" fmla="*/ 517 w 521"/>
                    <a:gd name="T7" fmla="*/ 198 h 535"/>
                    <a:gd name="T8" fmla="*/ 493 w 521"/>
                    <a:gd name="T9" fmla="*/ 243 h 535"/>
                    <a:gd name="T10" fmla="*/ 440 w 521"/>
                    <a:gd name="T11" fmla="*/ 337 h 535"/>
                    <a:gd name="T12" fmla="*/ 338 w 521"/>
                    <a:gd name="T13" fmla="*/ 453 h 535"/>
                    <a:gd name="T14" fmla="*/ 226 w 521"/>
                    <a:gd name="T15" fmla="*/ 535 h 535"/>
                    <a:gd name="T16" fmla="*/ 105 w 521"/>
                    <a:gd name="T17" fmla="*/ 507 h 535"/>
                    <a:gd name="T18" fmla="*/ 33 w 521"/>
                    <a:gd name="T19" fmla="*/ 462 h 535"/>
                    <a:gd name="T20" fmla="*/ 0 w 521"/>
                    <a:gd name="T21" fmla="*/ 405 h 535"/>
                    <a:gd name="T22" fmla="*/ 0 w 521"/>
                    <a:gd name="T23" fmla="*/ 329 h 535"/>
                    <a:gd name="T24" fmla="*/ 33 w 521"/>
                    <a:gd name="T25" fmla="*/ 337 h 535"/>
                    <a:gd name="T26" fmla="*/ 105 w 521"/>
                    <a:gd name="T27" fmla="*/ 306 h 535"/>
                    <a:gd name="T28" fmla="*/ 159 w 521"/>
                    <a:gd name="T29" fmla="*/ 251 h 535"/>
                    <a:gd name="T30" fmla="*/ 260 w 521"/>
                    <a:gd name="T31" fmla="*/ 145 h 535"/>
                    <a:gd name="T32" fmla="*/ 311 w 521"/>
                    <a:gd name="T33"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1" h="535">
                      <a:moveTo>
                        <a:pt x="311" y="0"/>
                      </a:moveTo>
                      <a:lnTo>
                        <a:pt x="418" y="65"/>
                      </a:lnTo>
                      <a:lnTo>
                        <a:pt x="521" y="149"/>
                      </a:lnTo>
                      <a:lnTo>
                        <a:pt x="517" y="198"/>
                      </a:lnTo>
                      <a:lnTo>
                        <a:pt x="493" y="243"/>
                      </a:lnTo>
                      <a:lnTo>
                        <a:pt x="440" y="337"/>
                      </a:lnTo>
                      <a:lnTo>
                        <a:pt x="338" y="453"/>
                      </a:lnTo>
                      <a:lnTo>
                        <a:pt x="226" y="535"/>
                      </a:lnTo>
                      <a:lnTo>
                        <a:pt x="105" y="507"/>
                      </a:lnTo>
                      <a:lnTo>
                        <a:pt x="33" y="462"/>
                      </a:lnTo>
                      <a:lnTo>
                        <a:pt x="0" y="405"/>
                      </a:lnTo>
                      <a:lnTo>
                        <a:pt x="0" y="329"/>
                      </a:lnTo>
                      <a:lnTo>
                        <a:pt x="33" y="337"/>
                      </a:lnTo>
                      <a:lnTo>
                        <a:pt x="105" y="306"/>
                      </a:lnTo>
                      <a:lnTo>
                        <a:pt x="159" y="251"/>
                      </a:lnTo>
                      <a:lnTo>
                        <a:pt x="260" y="145"/>
                      </a:lnTo>
                      <a:lnTo>
                        <a:pt x="311" y="0"/>
                      </a:lnTo>
                      <a:close/>
                    </a:path>
                  </a:pathLst>
                </a:custGeom>
                <a:solidFill>
                  <a:srgbClr val="C0E0FF"/>
                </a:solidFill>
                <a:ln w="7938">
                  <a:solidFill>
                    <a:srgbClr val="000000"/>
                  </a:solidFill>
                  <a:prstDash val="solid"/>
                  <a:round/>
                  <a:headEnd/>
                  <a:tailEnd/>
                </a:ln>
              </p:spPr>
              <p:txBody>
                <a:bodyPr/>
                <a:lstStyle/>
                <a:p>
                  <a:endParaRPr lang="es-MX"/>
                </a:p>
              </p:txBody>
            </p:sp>
          </p:grpSp>
        </p:grpSp>
      </p:grpSp>
      <p:sp>
        <p:nvSpPr>
          <p:cNvPr id="417893" name="Rectangle 101"/>
          <p:cNvSpPr>
            <a:spLocks noChangeArrowheads="1"/>
          </p:cNvSpPr>
          <p:nvPr/>
        </p:nvSpPr>
        <p:spPr bwMode="auto">
          <a:xfrm>
            <a:off x="628650" y="17907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1" hangingPunct="1"/>
            <a:r>
              <a:rPr lang="en-US" sz="4000">
                <a:solidFill>
                  <a:schemeClr val="bg1"/>
                </a:solidFill>
                <a:latin typeface="Arial" charset="0"/>
              </a:rPr>
              <a:t>$</a:t>
            </a:r>
          </a:p>
        </p:txBody>
      </p:sp>
      <p:grpSp>
        <p:nvGrpSpPr>
          <p:cNvPr id="417894" name="Group 102"/>
          <p:cNvGrpSpPr>
            <a:grpSpLocks/>
          </p:cNvGrpSpPr>
          <p:nvPr/>
        </p:nvGrpSpPr>
        <p:grpSpPr bwMode="auto">
          <a:xfrm>
            <a:off x="4589463" y="1847850"/>
            <a:ext cx="2305050" cy="1201738"/>
            <a:chOff x="3179" y="2928"/>
            <a:chExt cx="2088" cy="1153"/>
          </a:xfrm>
        </p:grpSpPr>
        <p:grpSp>
          <p:nvGrpSpPr>
            <p:cNvPr id="417895" name="Group 103"/>
            <p:cNvGrpSpPr>
              <a:grpSpLocks/>
            </p:cNvGrpSpPr>
            <p:nvPr/>
          </p:nvGrpSpPr>
          <p:grpSpPr bwMode="auto">
            <a:xfrm>
              <a:off x="4837" y="3077"/>
              <a:ext cx="430" cy="666"/>
              <a:chOff x="4837" y="3077"/>
              <a:chExt cx="430" cy="666"/>
            </a:xfrm>
          </p:grpSpPr>
          <p:sp>
            <p:nvSpPr>
              <p:cNvPr id="417896" name="Oval 104"/>
              <p:cNvSpPr>
                <a:spLocks noChangeArrowheads="1"/>
              </p:cNvSpPr>
              <p:nvPr/>
            </p:nvSpPr>
            <p:spPr bwMode="auto">
              <a:xfrm>
                <a:off x="4897" y="3077"/>
                <a:ext cx="370" cy="666"/>
              </a:xfrm>
              <a:prstGeom prst="ellipse">
                <a:avLst/>
              </a:prstGeom>
              <a:solidFill>
                <a:srgbClr val="000080"/>
              </a:solidFill>
              <a:ln w="1270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417897" name="Oval 105"/>
              <p:cNvSpPr>
                <a:spLocks noChangeArrowheads="1"/>
              </p:cNvSpPr>
              <p:nvPr/>
            </p:nvSpPr>
            <p:spPr bwMode="auto">
              <a:xfrm>
                <a:off x="4837" y="3077"/>
                <a:ext cx="385" cy="666"/>
              </a:xfrm>
              <a:prstGeom prst="ellipse">
                <a:avLst/>
              </a:prstGeom>
              <a:solidFill>
                <a:srgbClr val="0000FF"/>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417898" name="Oval 106"/>
              <p:cNvSpPr>
                <a:spLocks noChangeArrowheads="1"/>
              </p:cNvSpPr>
              <p:nvPr/>
            </p:nvSpPr>
            <p:spPr bwMode="auto">
              <a:xfrm>
                <a:off x="4859" y="3102"/>
                <a:ext cx="331" cy="615"/>
              </a:xfrm>
              <a:prstGeom prst="ellipse">
                <a:avLst/>
              </a:prstGeom>
              <a:solidFill>
                <a:srgbClr val="4080FF"/>
              </a:solidFill>
              <a:ln w="12700">
                <a:solidFill>
                  <a:srgbClr val="408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417899" name="Oval 107"/>
              <p:cNvSpPr>
                <a:spLocks noChangeArrowheads="1"/>
              </p:cNvSpPr>
              <p:nvPr/>
            </p:nvSpPr>
            <p:spPr bwMode="auto">
              <a:xfrm>
                <a:off x="4885" y="3126"/>
                <a:ext cx="269" cy="571"/>
              </a:xfrm>
              <a:prstGeom prst="ellipse">
                <a:avLst/>
              </a:prstGeom>
              <a:solidFill>
                <a:srgbClr val="0000FF"/>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417900" name="Oval 108"/>
              <p:cNvSpPr>
                <a:spLocks noChangeArrowheads="1"/>
              </p:cNvSpPr>
              <p:nvPr/>
            </p:nvSpPr>
            <p:spPr bwMode="auto">
              <a:xfrm>
                <a:off x="4900" y="3179"/>
                <a:ext cx="214" cy="473"/>
              </a:xfrm>
              <a:prstGeom prst="ellipse">
                <a:avLst/>
              </a:prstGeom>
              <a:solidFill>
                <a:srgbClr val="6080FF"/>
              </a:solidFill>
              <a:ln w="12700">
                <a:solidFill>
                  <a:srgbClr val="608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417901" name="Oval 109"/>
              <p:cNvSpPr>
                <a:spLocks noChangeArrowheads="1"/>
              </p:cNvSpPr>
              <p:nvPr/>
            </p:nvSpPr>
            <p:spPr bwMode="auto">
              <a:xfrm>
                <a:off x="4918" y="3244"/>
                <a:ext cx="159" cy="356"/>
              </a:xfrm>
              <a:prstGeom prst="ellipse">
                <a:avLst/>
              </a:prstGeom>
              <a:solidFill>
                <a:srgbClr val="0000FF"/>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417902" name="Oval 110"/>
              <p:cNvSpPr>
                <a:spLocks noChangeArrowheads="1"/>
              </p:cNvSpPr>
              <p:nvPr/>
            </p:nvSpPr>
            <p:spPr bwMode="auto">
              <a:xfrm>
                <a:off x="4930" y="3284"/>
                <a:ext cx="117" cy="283"/>
              </a:xfrm>
              <a:prstGeom prst="ellipse">
                <a:avLst/>
              </a:prstGeom>
              <a:solidFill>
                <a:srgbClr val="6080FF"/>
              </a:solidFill>
              <a:ln w="12700">
                <a:solidFill>
                  <a:srgbClr val="608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417903" name="Oval 111"/>
              <p:cNvSpPr>
                <a:spLocks noChangeArrowheads="1"/>
              </p:cNvSpPr>
              <p:nvPr/>
            </p:nvSpPr>
            <p:spPr bwMode="auto">
              <a:xfrm>
                <a:off x="4945" y="3341"/>
                <a:ext cx="68" cy="175"/>
              </a:xfrm>
              <a:prstGeom prst="ellipse">
                <a:avLst/>
              </a:prstGeom>
              <a:solidFill>
                <a:srgbClr val="FF0000"/>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grpSp>
        <p:grpSp>
          <p:nvGrpSpPr>
            <p:cNvPr id="417904" name="Group 112"/>
            <p:cNvGrpSpPr>
              <a:grpSpLocks/>
            </p:cNvGrpSpPr>
            <p:nvPr/>
          </p:nvGrpSpPr>
          <p:grpSpPr bwMode="auto">
            <a:xfrm>
              <a:off x="4621" y="3375"/>
              <a:ext cx="347" cy="52"/>
              <a:chOff x="4621" y="3375"/>
              <a:chExt cx="347" cy="52"/>
            </a:xfrm>
          </p:grpSpPr>
          <p:sp>
            <p:nvSpPr>
              <p:cNvPr id="417905" name="Freeform 113"/>
              <p:cNvSpPr>
                <a:spLocks/>
              </p:cNvSpPr>
              <p:nvPr/>
            </p:nvSpPr>
            <p:spPr bwMode="auto">
              <a:xfrm>
                <a:off x="4877" y="3397"/>
                <a:ext cx="91" cy="11"/>
              </a:xfrm>
              <a:custGeom>
                <a:avLst/>
                <a:gdLst>
                  <a:gd name="T0" fmla="*/ 0 w 91"/>
                  <a:gd name="T1" fmla="*/ 0 h 11"/>
                  <a:gd name="T2" fmla="*/ 90 w 91"/>
                  <a:gd name="T3" fmla="*/ 6 h 11"/>
                  <a:gd name="T4" fmla="*/ 0 w 91"/>
                  <a:gd name="T5" fmla="*/ 10 h 11"/>
                  <a:gd name="T6" fmla="*/ 0 w 91"/>
                  <a:gd name="T7" fmla="*/ 0 h 11"/>
                </a:gdLst>
                <a:ahLst/>
                <a:cxnLst>
                  <a:cxn ang="0">
                    <a:pos x="T0" y="T1"/>
                  </a:cxn>
                  <a:cxn ang="0">
                    <a:pos x="T2" y="T3"/>
                  </a:cxn>
                  <a:cxn ang="0">
                    <a:pos x="T4" y="T5"/>
                  </a:cxn>
                  <a:cxn ang="0">
                    <a:pos x="T6" y="T7"/>
                  </a:cxn>
                </a:cxnLst>
                <a:rect l="0" t="0" r="r" b="b"/>
                <a:pathLst>
                  <a:path w="91" h="11">
                    <a:moveTo>
                      <a:pt x="0" y="0"/>
                    </a:moveTo>
                    <a:lnTo>
                      <a:pt x="90" y="6"/>
                    </a:lnTo>
                    <a:lnTo>
                      <a:pt x="0" y="10"/>
                    </a:lnTo>
                    <a:lnTo>
                      <a:pt x="0" y="0"/>
                    </a:lnTo>
                  </a:path>
                </a:pathLst>
              </a:custGeom>
              <a:solidFill>
                <a:srgbClr val="C0C0C0"/>
              </a:solidFill>
              <a:ln w="12700" cap="rnd"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grpSp>
            <p:nvGrpSpPr>
              <p:cNvPr id="417906" name="Group 114"/>
              <p:cNvGrpSpPr>
                <a:grpSpLocks/>
              </p:cNvGrpSpPr>
              <p:nvPr/>
            </p:nvGrpSpPr>
            <p:grpSpPr bwMode="auto">
              <a:xfrm>
                <a:off x="4673" y="3375"/>
                <a:ext cx="68" cy="4"/>
                <a:chOff x="4673" y="3375"/>
                <a:chExt cx="68" cy="4"/>
              </a:xfrm>
            </p:grpSpPr>
            <p:sp>
              <p:nvSpPr>
                <p:cNvPr id="417907" name="Line 115"/>
                <p:cNvSpPr>
                  <a:spLocks noChangeShapeType="1"/>
                </p:cNvSpPr>
                <p:nvPr/>
              </p:nvSpPr>
              <p:spPr bwMode="auto">
                <a:xfrm>
                  <a:off x="4709" y="3377"/>
                  <a:ext cx="0" cy="0"/>
                </a:xfrm>
                <a:prstGeom prst="line">
                  <a:avLst/>
                </a:prstGeom>
                <a:noFill/>
                <a:ln w="12700">
                  <a:solidFill>
                    <a:srgbClr val="FF6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417908" name="Line 116"/>
                <p:cNvSpPr>
                  <a:spLocks noChangeShapeType="1"/>
                </p:cNvSpPr>
                <p:nvPr/>
              </p:nvSpPr>
              <p:spPr bwMode="auto">
                <a:xfrm>
                  <a:off x="4673" y="3378"/>
                  <a:ext cx="3" cy="1"/>
                </a:xfrm>
                <a:prstGeom prst="line">
                  <a:avLst/>
                </a:prstGeom>
                <a:noFill/>
                <a:ln w="12700">
                  <a:solidFill>
                    <a:srgbClr val="FF6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417909" name="Line 117"/>
                <p:cNvSpPr>
                  <a:spLocks noChangeShapeType="1"/>
                </p:cNvSpPr>
                <p:nvPr/>
              </p:nvSpPr>
              <p:spPr bwMode="auto">
                <a:xfrm>
                  <a:off x="4741" y="3375"/>
                  <a:ext cx="0" cy="1"/>
                </a:xfrm>
                <a:prstGeom prst="line">
                  <a:avLst/>
                </a:prstGeom>
                <a:noFill/>
                <a:ln w="12700">
                  <a:solidFill>
                    <a:srgbClr val="FF6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grpSp>
          <p:grpSp>
            <p:nvGrpSpPr>
              <p:cNvPr id="417910" name="Group 118"/>
              <p:cNvGrpSpPr>
                <a:grpSpLocks/>
              </p:cNvGrpSpPr>
              <p:nvPr/>
            </p:nvGrpSpPr>
            <p:grpSpPr bwMode="auto">
              <a:xfrm>
                <a:off x="4621" y="3420"/>
                <a:ext cx="185" cy="7"/>
                <a:chOff x="4621" y="3420"/>
                <a:chExt cx="185" cy="7"/>
              </a:xfrm>
            </p:grpSpPr>
            <p:sp>
              <p:nvSpPr>
                <p:cNvPr id="417911" name="Line 119"/>
                <p:cNvSpPr>
                  <a:spLocks noChangeShapeType="1"/>
                </p:cNvSpPr>
                <p:nvPr/>
              </p:nvSpPr>
              <p:spPr bwMode="auto">
                <a:xfrm flipH="1">
                  <a:off x="4651" y="3425"/>
                  <a:ext cx="120" cy="1"/>
                </a:xfrm>
                <a:prstGeom prst="line">
                  <a:avLst/>
                </a:prstGeom>
                <a:noFill/>
                <a:ln w="12700">
                  <a:solidFill>
                    <a:srgbClr val="FF6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417912" name="Line 120"/>
                <p:cNvSpPr>
                  <a:spLocks noChangeShapeType="1"/>
                </p:cNvSpPr>
                <p:nvPr/>
              </p:nvSpPr>
              <p:spPr bwMode="auto">
                <a:xfrm flipH="1">
                  <a:off x="4682" y="3425"/>
                  <a:ext cx="124" cy="2"/>
                </a:xfrm>
                <a:prstGeom prst="line">
                  <a:avLst/>
                </a:prstGeom>
                <a:noFill/>
                <a:ln w="12700">
                  <a:solidFill>
                    <a:srgbClr val="FF6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417913" name="Line 121"/>
                <p:cNvSpPr>
                  <a:spLocks noChangeShapeType="1"/>
                </p:cNvSpPr>
                <p:nvPr/>
              </p:nvSpPr>
              <p:spPr bwMode="auto">
                <a:xfrm flipH="1">
                  <a:off x="4621" y="3420"/>
                  <a:ext cx="111" cy="1"/>
                </a:xfrm>
                <a:prstGeom prst="line">
                  <a:avLst/>
                </a:prstGeom>
                <a:noFill/>
                <a:ln w="12700">
                  <a:solidFill>
                    <a:srgbClr val="FF6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grpSp>
          <p:sp>
            <p:nvSpPr>
              <p:cNvPr id="417914" name="Freeform 122"/>
              <p:cNvSpPr>
                <a:spLocks/>
              </p:cNvSpPr>
              <p:nvPr/>
            </p:nvSpPr>
            <p:spPr bwMode="auto">
              <a:xfrm>
                <a:off x="4680" y="3382"/>
                <a:ext cx="209" cy="42"/>
              </a:xfrm>
              <a:custGeom>
                <a:avLst/>
                <a:gdLst>
                  <a:gd name="T0" fmla="*/ 0 w 209"/>
                  <a:gd name="T1" fmla="*/ 10 h 42"/>
                  <a:gd name="T2" fmla="*/ 165 w 209"/>
                  <a:gd name="T3" fmla="*/ 0 h 42"/>
                  <a:gd name="T4" fmla="*/ 180 w 209"/>
                  <a:gd name="T5" fmla="*/ 0 h 42"/>
                  <a:gd name="T6" fmla="*/ 208 w 209"/>
                  <a:gd name="T7" fmla="*/ 10 h 42"/>
                  <a:gd name="T8" fmla="*/ 208 w 209"/>
                  <a:gd name="T9" fmla="*/ 30 h 42"/>
                  <a:gd name="T10" fmla="*/ 186 w 209"/>
                  <a:gd name="T11" fmla="*/ 41 h 42"/>
                  <a:gd name="T12" fmla="*/ 153 w 209"/>
                  <a:gd name="T13" fmla="*/ 41 h 42"/>
                  <a:gd name="T14" fmla="*/ 0 w 209"/>
                  <a:gd name="T15" fmla="*/ 24 h 42"/>
                  <a:gd name="T16" fmla="*/ 0 w 209"/>
                  <a:gd name="T17" fmla="*/ 1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42">
                    <a:moveTo>
                      <a:pt x="0" y="10"/>
                    </a:moveTo>
                    <a:lnTo>
                      <a:pt x="165" y="0"/>
                    </a:lnTo>
                    <a:lnTo>
                      <a:pt x="180" y="0"/>
                    </a:lnTo>
                    <a:lnTo>
                      <a:pt x="208" y="10"/>
                    </a:lnTo>
                    <a:lnTo>
                      <a:pt x="208" y="30"/>
                    </a:lnTo>
                    <a:lnTo>
                      <a:pt x="186" y="41"/>
                    </a:lnTo>
                    <a:lnTo>
                      <a:pt x="153" y="41"/>
                    </a:lnTo>
                    <a:lnTo>
                      <a:pt x="0" y="24"/>
                    </a:lnTo>
                    <a:lnTo>
                      <a:pt x="0" y="10"/>
                    </a:lnTo>
                  </a:path>
                </a:pathLst>
              </a:custGeom>
              <a:solidFill>
                <a:srgbClr val="FF00A0"/>
              </a:solidFill>
              <a:ln w="12700" cap="rnd" cmpd="sng">
                <a:solidFill>
                  <a:srgbClr val="FF00A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grpSp>
        <p:grpSp>
          <p:nvGrpSpPr>
            <p:cNvPr id="417915" name="Group 123"/>
            <p:cNvGrpSpPr>
              <a:grpSpLocks/>
            </p:cNvGrpSpPr>
            <p:nvPr/>
          </p:nvGrpSpPr>
          <p:grpSpPr bwMode="auto">
            <a:xfrm>
              <a:off x="4743" y="3473"/>
              <a:ext cx="235" cy="225"/>
              <a:chOff x="4743" y="3473"/>
              <a:chExt cx="235" cy="225"/>
            </a:xfrm>
          </p:grpSpPr>
          <p:sp>
            <p:nvSpPr>
              <p:cNvPr id="417916" name="Freeform 124"/>
              <p:cNvSpPr>
                <a:spLocks/>
              </p:cNvSpPr>
              <p:nvPr/>
            </p:nvSpPr>
            <p:spPr bwMode="auto">
              <a:xfrm>
                <a:off x="4913" y="3473"/>
                <a:ext cx="65" cy="47"/>
              </a:xfrm>
              <a:custGeom>
                <a:avLst/>
                <a:gdLst>
                  <a:gd name="T0" fmla="*/ 0 w 65"/>
                  <a:gd name="T1" fmla="*/ 34 h 47"/>
                  <a:gd name="T2" fmla="*/ 64 w 65"/>
                  <a:gd name="T3" fmla="*/ 0 h 47"/>
                  <a:gd name="T4" fmla="*/ 5 w 65"/>
                  <a:gd name="T5" fmla="*/ 46 h 47"/>
                  <a:gd name="T6" fmla="*/ 0 w 65"/>
                  <a:gd name="T7" fmla="*/ 34 h 47"/>
                </a:gdLst>
                <a:ahLst/>
                <a:cxnLst>
                  <a:cxn ang="0">
                    <a:pos x="T0" y="T1"/>
                  </a:cxn>
                  <a:cxn ang="0">
                    <a:pos x="T2" y="T3"/>
                  </a:cxn>
                  <a:cxn ang="0">
                    <a:pos x="T4" y="T5"/>
                  </a:cxn>
                  <a:cxn ang="0">
                    <a:pos x="T6" y="T7"/>
                  </a:cxn>
                </a:cxnLst>
                <a:rect l="0" t="0" r="r" b="b"/>
                <a:pathLst>
                  <a:path w="65" h="47">
                    <a:moveTo>
                      <a:pt x="0" y="34"/>
                    </a:moveTo>
                    <a:lnTo>
                      <a:pt x="64" y="0"/>
                    </a:lnTo>
                    <a:lnTo>
                      <a:pt x="5" y="46"/>
                    </a:lnTo>
                    <a:lnTo>
                      <a:pt x="0" y="34"/>
                    </a:lnTo>
                  </a:path>
                </a:pathLst>
              </a:custGeom>
              <a:solidFill>
                <a:srgbClr val="C0C0C0"/>
              </a:solidFill>
              <a:ln w="12700" cap="rnd"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417917" name="Line 125"/>
              <p:cNvSpPr>
                <a:spLocks noChangeShapeType="1"/>
              </p:cNvSpPr>
              <p:nvPr/>
            </p:nvSpPr>
            <p:spPr bwMode="auto">
              <a:xfrm>
                <a:off x="4772" y="3565"/>
                <a:ext cx="1" cy="1"/>
              </a:xfrm>
              <a:prstGeom prst="line">
                <a:avLst/>
              </a:prstGeom>
              <a:noFill/>
              <a:ln w="12700">
                <a:solidFill>
                  <a:srgbClr val="FF6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417918" name="Line 126"/>
              <p:cNvSpPr>
                <a:spLocks noChangeShapeType="1"/>
              </p:cNvSpPr>
              <p:nvPr/>
            </p:nvSpPr>
            <p:spPr bwMode="auto">
              <a:xfrm>
                <a:off x="4747" y="3575"/>
                <a:ext cx="4" cy="1"/>
              </a:xfrm>
              <a:prstGeom prst="line">
                <a:avLst/>
              </a:prstGeom>
              <a:noFill/>
              <a:ln w="12700">
                <a:solidFill>
                  <a:srgbClr val="FF6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417919" name="Line 127"/>
              <p:cNvSpPr>
                <a:spLocks noChangeShapeType="1"/>
              </p:cNvSpPr>
              <p:nvPr/>
            </p:nvSpPr>
            <p:spPr bwMode="auto">
              <a:xfrm>
                <a:off x="4788" y="3550"/>
                <a:ext cx="1" cy="1"/>
              </a:xfrm>
              <a:prstGeom prst="line">
                <a:avLst/>
              </a:prstGeom>
              <a:noFill/>
              <a:ln w="12700">
                <a:solidFill>
                  <a:srgbClr val="FF6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417920" name="Line 128"/>
              <p:cNvSpPr>
                <a:spLocks noChangeShapeType="1"/>
              </p:cNvSpPr>
              <p:nvPr/>
            </p:nvSpPr>
            <p:spPr bwMode="auto">
              <a:xfrm flipV="1">
                <a:off x="4791" y="3554"/>
                <a:ext cx="0" cy="131"/>
              </a:xfrm>
              <a:prstGeom prst="line">
                <a:avLst/>
              </a:prstGeom>
              <a:noFill/>
              <a:ln w="12700">
                <a:solidFill>
                  <a:srgbClr val="FF6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417921" name="Line 129"/>
              <p:cNvSpPr>
                <a:spLocks noChangeShapeType="1"/>
              </p:cNvSpPr>
              <p:nvPr/>
            </p:nvSpPr>
            <p:spPr bwMode="auto">
              <a:xfrm flipV="1">
                <a:off x="4814" y="3542"/>
                <a:ext cx="0" cy="132"/>
              </a:xfrm>
              <a:prstGeom prst="line">
                <a:avLst/>
              </a:prstGeom>
              <a:noFill/>
              <a:ln w="12700">
                <a:solidFill>
                  <a:srgbClr val="FF6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417922" name="Line 130"/>
              <p:cNvSpPr>
                <a:spLocks noChangeShapeType="1"/>
              </p:cNvSpPr>
              <p:nvPr/>
            </p:nvSpPr>
            <p:spPr bwMode="auto">
              <a:xfrm flipV="1">
                <a:off x="4769" y="3565"/>
                <a:ext cx="0" cy="133"/>
              </a:xfrm>
              <a:prstGeom prst="line">
                <a:avLst/>
              </a:prstGeom>
              <a:noFill/>
              <a:ln w="12700">
                <a:solidFill>
                  <a:srgbClr val="FF6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417923" name="Freeform 131"/>
              <p:cNvSpPr>
                <a:spLocks/>
              </p:cNvSpPr>
              <p:nvPr/>
            </p:nvSpPr>
            <p:spPr bwMode="auto">
              <a:xfrm>
                <a:off x="4743" y="3500"/>
                <a:ext cx="177" cy="122"/>
              </a:xfrm>
              <a:custGeom>
                <a:avLst/>
                <a:gdLst>
                  <a:gd name="T0" fmla="*/ 0 w 177"/>
                  <a:gd name="T1" fmla="*/ 103 h 122"/>
                  <a:gd name="T2" fmla="*/ 140 w 177"/>
                  <a:gd name="T3" fmla="*/ 3 h 122"/>
                  <a:gd name="T4" fmla="*/ 156 w 177"/>
                  <a:gd name="T5" fmla="*/ 0 h 122"/>
                  <a:gd name="T6" fmla="*/ 170 w 177"/>
                  <a:gd name="T7" fmla="*/ 4 h 122"/>
                  <a:gd name="T8" fmla="*/ 176 w 177"/>
                  <a:gd name="T9" fmla="*/ 22 h 122"/>
                  <a:gd name="T10" fmla="*/ 170 w 177"/>
                  <a:gd name="T11" fmla="*/ 36 h 122"/>
                  <a:gd name="T12" fmla="*/ 160 w 177"/>
                  <a:gd name="T13" fmla="*/ 45 h 122"/>
                  <a:gd name="T14" fmla="*/ 7 w 177"/>
                  <a:gd name="T15" fmla="*/ 121 h 122"/>
                  <a:gd name="T16" fmla="*/ 0 w 177"/>
                  <a:gd name="T17" fmla="*/ 10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22">
                    <a:moveTo>
                      <a:pt x="0" y="103"/>
                    </a:moveTo>
                    <a:lnTo>
                      <a:pt x="140" y="3"/>
                    </a:lnTo>
                    <a:lnTo>
                      <a:pt x="156" y="0"/>
                    </a:lnTo>
                    <a:lnTo>
                      <a:pt x="170" y="4"/>
                    </a:lnTo>
                    <a:lnTo>
                      <a:pt x="176" y="22"/>
                    </a:lnTo>
                    <a:lnTo>
                      <a:pt x="170" y="36"/>
                    </a:lnTo>
                    <a:lnTo>
                      <a:pt x="160" y="45"/>
                    </a:lnTo>
                    <a:lnTo>
                      <a:pt x="7" y="121"/>
                    </a:lnTo>
                    <a:lnTo>
                      <a:pt x="0" y="103"/>
                    </a:lnTo>
                  </a:path>
                </a:pathLst>
              </a:custGeom>
              <a:solidFill>
                <a:srgbClr val="FF00A0"/>
              </a:solidFill>
              <a:ln w="12700" cap="rnd" cmpd="sng">
                <a:solidFill>
                  <a:srgbClr val="FF00A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grpSp>
        <p:grpSp>
          <p:nvGrpSpPr>
            <p:cNvPr id="417924" name="Group 132"/>
            <p:cNvGrpSpPr>
              <a:grpSpLocks/>
            </p:cNvGrpSpPr>
            <p:nvPr/>
          </p:nvGrpSpPr>
          <p:grpSpPr bwMode="auto">
            <a:xfrm>
              <a:off x="3179" y="2928"/>
              <a:ext cx="1230" cy="1153"/>
              <a:chOff x="3179" y="2928"/>
              <a:chExt cx="1230" cy="1153"/>
            </a:xfrm>
          </p:grpSpPr>
          <p:grpSp>
            <p:nvGrpSpPr>
              <p:cNvPr id="417925" name="Group 133"/>
              <p:cNvGrpSpPr>
                <a:grpSpLocks/>
              </p:cNvGrpSpPr>
              <p:nvPr/>
            </p:nvGrpSpPr>
            <p:grpSpPr bwMode="auto">
              <a:xfrm>
                <a:off x="3179" y="3002"/>
                <a:ext cx="1230" cy="1079"/>
                <a:chOff x="3179" y="3002"/>
                <a:chExt cx="1230" cy="1079"/>
              </a:xfrm>
            </p:grpSpPr>
            <p:grpSp>
              <p:nvGrpSpPr>
                <p:cNvPr id="417926" name="Group 134"/>
                <p:cNvGrpSpPr>
                  <a:grpSpLocks/>
                </p:cNvGrpSpPr>
                <p:nvPr/>
              </p:nvGrpSpPr>
              <p:grpSpPr bwMode="auto">
                <a:xfrm>
                  <a:off x="3179" y="3051"/>
                  <a:ext cx="346" cy="454"/>
                  <a:chOff x="3179" y="3051"/>
                  <a:chExt cx="346" cy="454"/>
                </a:xfrm>
              </p:grpSpPr>
              <p:grpSp>
                <p:nvGrpSpPr>
                  <p:cNvPr id="417927" name="Group 135"/>
                  <p:cNvGrpSpPr>
                    <a:grpSpLocks/>
                  </p:cNvGrpSpPr>
                  <p:nvPr/>
                </p:nvGrpSpPr>
                <p:grpSpPr bwMode="auto">
                  <a:xfrm>
                    <a:off x="3198" y="3065"/>
                    <a:ext cx="327" cy="440"/>
                    <a:chOff x="3198" y="3065"/>
                    <a:chExt cx="327" cy="440"/>
                  </a:xfrm>
                </p:grpSpPr>
                <p:sp>
                  <p:nvSpPr>
                    <p:cNvPr id="417928" name="Freeform 136"/>
                    <p:cNvSpPr>
                      <a:spLocks/>
                    </p:cNvSpPr>
                    <p:nvPr/>
                  </p:nvSpPr>
                  <p:spPr bwMode="auto">
                    <a:xfrm>
                      <a:off x="3281" y="3079"/>
                      <a:ext cx="50" cy="55"/>
                    </a:xfrm>
                    <a:custGeom>
                      <a:avLst/>
                      <a:gdLst>
                        <a:gd name="T0" fmla="*/ 14 w 50"/>
                        <a:gd name="T1" fmla="*/ 54 h 55"/>
                        <a:gd name="T2" fmla="*/ 0 w 50"/>
                        <a:gd name="T3" fmla="*/ 18 h 55"/>
                        <a:gd name="T4" fmla="*/ 4 w 50"/>
                        <a:gd name="T5" fmla="*/ 7 h 55"/>
                        <a:gd name="T6" fmla="*/ 10 w 50"/>
                        <a:gd name="T7" fmla="*/ 0 h 55"/>
                        <a:gd name="T8" fmla="*/ 19 w 50"/>
                        <a:gd name="T9" fmla="*/ 0 h 55"/>
                        <a:gd name="T10" fmla="*/ 29 w 50"/>
                        <a:gd name="T11" fmla="*/ 2 h 55"/>
                        <a:gd name="T12" fmla="*/ 36 w 50"/>
                        <a:gd name="T13" fmla="*/ 7 h 55"/>
                        <a:gd name="T14" fmla="*/ 43 w 50"/>
                        <a:gd name="T15" fmla="*/ 24 h 55"/>
                        <a:gd name="T16" fmla="*/ 49 w 50"/>
                        <a:gd name="T17" fmla="*/ 44 h 55"/>
                        <a:gd name="T18" fmla="*/ 14 w 50"/>
                        <a:gd name="T19"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5">
                          <a:moveTo>
                            <a:pt x="14" y="54"/>
                          </a:moveTo>
                          <a:lnTo>
                            <a:pt x="0" y="18"/>
                          </a:lnTo>
                          <a:lnTo>
                            <a:pt x="4" y="7"/>
                          </a:lnTo>
                          <a:lnTo>
                            <a:pt x="10" y="0"/>
                          </a:lnTo>
                          <a:lnTo>
                            <a:pt x="19" y="0"/>
                          </a:lnTo>
                          <a:lnTo>
                            <a:pt x="29" y="2"/>
                          </a:lnTo>
                          <a:lnTo>
                            <a:pt x="36" y="7"/>
                          </a:lnTo>
                          <a:lnTo>
                            <a:pt x="43" y="24"/>
                          </a:lnTo>
                          <a:lnTo>
                            <a:pt x="49" y="44"/>
                          </a:lnTo>
                          <a:lnTo>
                            <a:pt x="14" y="54"/>
                          </a:lnTo>
                        </a:path>
                      </a:pathLst>
                    </a:custGeom>
                    <a:solidFill>
                      <a:srgbClr val="E0A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417929" name="Freeform 137"/>
                    <p:cNvSpPr>
                      <a:spLocks/>
                    </p:cNvSpPr>
                    <p:nvPr/>
                  </p:nvSpPr>
                  <p:spPr bwMode="auto">
                    <a:xfrm>
                      <a:off x="3198" y="3065"/>
                      <a:ext cx="327" cy="440"/>
                    </a:xfrm>
                    <a:custGeom>
                      <a:avLst/>
                      <a:gdLst>
                        <a:gd name="T0" fmla="*/ 34 w 327"/>
                        <a:gd name="T1" fmla="*/ 142 h 440"/>
                        <a:gd name="T2" fmla="*/ 45 w 327"/>
                        <a:gd name="T3" fmla="*/ 166 h 440"/>
                        <a:gd name="T4" fmla="*/ 63 w 327"/>
                        <a:gd name="T5" fmla="*/ 184 h 440"/>
                        <a:gd name="T6" fmla="*/ 94 w 327"/>
                        <a:gd name="T7" fmla="*/ 181 h 440"/>
                        <a:gd name="T8" fmla="*/ 112 w 327"/>
                        <a:gd name="T9" fmla="*/ 166 h 440"/>
                        <a:gd name="T10" fmla="*/ 120 w 327"/>
                        <a:gd name="T11" fmla="*/ 177 h 440"/>
                        <a:gd name="T12" fmla="*/ 125 w 327"/>
                        <a:gd name="T13" fmla="*/ 213 h 440"/>
                        <a:gd name="T14" fmla="*/ 140 w 327"/>
                        <a:gd name="T15" fmla="*/ 297 h 440"/>
                        <a:gd name="T16" fmla="*/ 150 w 327"/>
                        <a:gd name="T17" fmla="*/ 375 h 440"/>
                        <a:gd name="T18" fmla="*/ 157 w 327"/>
                        <a:gd name="T19" fmla="*/ 416 h 440"/>
                        <a:gd name="T20" fmla="*/ 182 w 327"/>
                        <a:gd name="T21" fmla="*/ 435 h 440"/>
                        <a:gd name="T22" fmla="*/ 215 w 327"/>
                        <a:gd name="T23" fmla="*/ 435 h 440"/>
                        <a:gd name="T24" fmla="*/ 256 w 327"/>
                        <a:gd name="T25" fmla="*/ 423 h 440"/>
                        <a:gd name="T26" fmla="*/ 301 w 327"/>
                        <a:gd name="T27" fmla="*/ 398 h 440"/>
                        <a:gd name="T28" fmla="*/ 267 w 327"/>
                        <a:gd name="T29" fmla="*/ 330 h 440"/>
                        <a:gd name="T30" fmla="*/ 245 w 327"/>
                        <a:gd name="T31" fmla="*/ 349 h 440"/>
                        <a:gd name="T32" fmla="*/ 227 w 327"/>
                        <a:gd name="T33" fmla="*/ 323 h 440"/>
                        <a:gd name="T34" fmla="*/ 210 w 327"/>
                        <a:gd name="T35" fmla="*/ 268 h 440"/>
                        <a:gd name="T36" fmla="*/ 186 w 327"/>
                        <a:gd name="T37" fmla="*/ 204 h 440"/>
                        <a:gd name="T38" fmla="*/ 186 w 327"/>
                        <a:gd name="T39" fmla="*/ 156 h 440"/>
                        <a:gd name="T40" fmla="*/ 186 w 327"/>
                        <a:gd name="T41" fmla="*/ 111 h 440"/>
                        <a:gd name="T42" fmla="*/ 173 w 327"/>
                        <a:gd name="T43" fmla="*/ 95 h 440"/>
                        <a:gd name="T44" fmla="*/ 137 w 327"/>
                        <a:gd name="T45" fmla="*/ 94 h 440"/>
                        <a:gd name="T46" fmla="*/ 125 w 327"/>
                        <a:gd name="T47" fmla="*/ 83 h 440"/>
                        <a:gd name="T48" fmla="*/ 126 w 327"/>
                        <a:gd name="T49" fmla="*/ 55 h 440"/>
                        <a:gd name="T50" fmla="*/ 106 w 327"/>
                        <a:gd name="T51" fmla="*/ 39 h 440"/>
                        <a:gd name="T52" fmla="*/ 88 w 327"/>
                        <a:gd name="T53" fmla="*/ 43 h 440"/>
                        <a:gd name="T54" fmla="*/ 78 w 327"/>
                        <a:gd name="T55" fmla="*/ 34 h 440"/>
                        <a:gd name="T56" fmla="*/ 62 w 327"/>
                        <a:gd name="T57" fmla="*/ 42 h 440"/>
                        <a:gd name="T58" fmla="*/ 43 w 327"/>
                        <a:gd name="T59" fmla="*/ 66 h 440"/>
                        <a:gd name="T60" fmla="*/ 32 w 327"/>
                        <a:gd name="T61" fmla="*/ 42 h 440"/>
                        <a:gd name="T62" fmla="*/ 31 w 327"/>
                        <a:gd name="T63" fmla="*/ 14 h 440"/>
                        <a:gd name="T64" fmla="*/ 22 w 327"/>
                        <a:gd name="T65" fmla="*/ 0 h 440"/>
                        <a:gd name="T66" fmla="*/ 4 w 327"/>
                        <a:gd name="T67" fmla="*/ 12 h 440"/>
                        <a:gd name="T68" fmla="*/ 1 w 327"/>
                        <a:gd name="T69" fmla="*/ 40 h 440"/>
                        <a:gd name="T70" fmla="*/ 14 w 327"/>
                        <a:gd name="T71" fmla="*/ 85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7" h="440">
                          <a:moveTo>
                            <a:pt x="14" y="85"/>
                          </a:moveTo>
                          <a:lnTo>
                            <a:pt x="34" y="142"/>
                          </a:lnTo>
                          <a:lnTo>
                            <a:pt x="39" y="152"/>
                          </a:lnTo>
                          <a:lnTo>
                            <a:pt x="45" y="166"/>
                          </a:lnTo>
                          <a:lnTo>
                            <a:pt x="52" y="173"/>
                          </a:lnTo>
                          <a:lnTo>
                            <a:pt x="63" y="184"/>
                          </a:lnTo>
                          <a:lnTo>
                            <a:pt x="78" y="185"/>
                          </a:lnTo>
                          <a:lnTo>
                            <a:pt x="94" y="181"/>
                          </a:lnTo>
                          <a:lnTo>
                            <a:pt x="106" y="173"/>
                          </a:lnTo>
                          <a:lnTo>
                            <a:pt x="112" y="166"/>
                          </a:lnTo>
                          <a:lnTo>
                            <a:pt x="116" y="169"/>
                          </a:lnTo>
                          <a:lnTo>
                            <a:pt x="120" y="177"/>
                          </a:lnTo>
                          <a:lnTo>
                            <a:pt x="120" y="188"/>
                          </a:lnTo>
                          <a:lnTo>
                            <a:pt x="125" y="213"/>
                          </a:lnTo>
                          <a:lnTo>
                            <a:pt x="129" y="249"/>
                          </a:lnTo>
                          <a:lnTo>
                            <a:pt x="140" y="297"/>
                          </a:lnTo>
                          <a:lnTo>
                            <a:pt x="147" y="345"/>
                          </a:lnTo>
                          <a:lnTo>
                            <a:pt x="150" y="375"/>
                          </a:lnTo>
                          <a:lnTo>
                            <a:pt x="150" y="397"/>
                          </a:lnTo>
                          <a:lnTo>
                            <a:pt x="157" y="416"/>
                          </a:lnTo>
                          <a:lnTo>
                            <a:pt x="166" y="428"/>
                          </a:lnTo>
                          <a:lnTo>
                            <a:pt x="182" y="435"/>
                          </a:lnTo>
                          <a:lnTo>
                            <a:pt x="199" y="439"/>
                          </a:lnTo>
                          <a:lnTo>
                            <a:pt x="215" y="435"/>
                          </a:lnTo>
                          <a:lnTo>
                            <a:pt x="236" y="432"/>
                          </a:lnTo>
                          <a:lnTo>
                            <a:pt x="256" y="423"/>
                          </a:lnTo>
                          <a:lnTo>
                            <a:pt x="278" y="412"/>
                          </a:lnTo>
                          <a:lnTo>
                            <a:pt x="301" y="398"/>
                          </a:lnTo>
                          <a:lnTo>
                            <a:pt x="326" y="379"/>
                          </a:lnTo>
                          <a:lnTo>
                            <a:pt x="267" y="330"/>
                          </a:lnTo>
                          <a:lnTo>
                            <a:pt x="257" y="341"/>
                          </a:lnTo>
                          <a:lnTo>
                            <a:pt x="245" y="349"/>
                          </a:lnTo>
                          <a:lnTo>
                            <a:pt x="235" y="350"/>
                          </a:lnTo>
                          <a:lnTo>
                            <a:pt x="227" y="323"/>
                          </a:lnTo>
                          <a:lnTo>
                            <a:pt x="220" y="294"/>
                          </a:lnTo>
                          <a:lnTo>
                            <a:pt x="210" y="268"/>
                          </a:lnTo>
                          <a:lnTo>
                            <a:pt x="196" y="233"/>
                          </a:lnTo>
                          <a:lnTo>
                            <a:pt x="186" y="204"/>
                          </a:lnTo>
                          <a:lnTo>
                            <a:pt x="183" y="184"/>
                          </a:lnTo>
                          <a:lnTo>
                            <a:pt x="186" y="156"/>
                          </a:lnTo>
                          <a:lnTo>
                            <a:pt x="187" y="131"/>
                          </a:lnTo>
                          <a:lnTo>
                            <a:pt x="186" y="111"/>
                          </a:lnTo>
                          <a:lnTo>
                            <a:pt x="180" y="100"/>
                          </a:lnTo>
                          <a:lnTo>
                            <a:pt x="173" y="95"/>
                          </a:lnTo>
                          <a:lnTo>
                            <a:pt x="162" y="92"/>
                          </a:lnTo>
                          <a:lnTo>
                            <a:pt x="137" y="94"/>
                          </a:lnTo>
                          <a:lnTo>
                            <a:pt x="120" y="98"/>
                          </a:lnTo>
                          <a:lnTo>
                            <a:pt x="125" y="83"/>
                          </a:lnTo>
                          <a:lnTo>
                            <a:pt x="127" y="70"/>
                          </a:lnTo>
                          <a:lnTo>
                            <a:pt x="126" y="55"/>
                          </a:lnTo>
                          <a:lnTo>
                            <a:pt x="119" y="43"/>
                          </a:lnTo>
                          <a:lnTo>
                            <a:pt x="106" y="39"/>
                          </a:lnTo>
                          <a:lnTo>
                            <a:pt x="98" y="40"/>
                          </a:lnTo>
                          <a:lnTo>
                            <a:pt x="88" y="43"/>
                          </a:lnTo>
                          <a:lnTo>
                            <a:pt x="85" y="39"/>
                          </a:lnTo>
                          <a:lnTo>
                            <a:pt x="78" y="34"/>
                          </a:lnTo>
                          <a:lnTo>
                            <a:pt x="73" y="36"/>
                          </a:lnTo>
                          <a:lnTo>
                            <a:pt x="62" y="42"/>
                          </a:lnTo>
                          <a:lnTo>
                            <a:pt x="53" y="53"/>
                          </a:lnTo>
                          <a:lnTo>
                            <a:pt x="43" y="66"/>
                          </a:lnTo>
                          <a:lnTo>
                            <a:pt x="35" y="56"/>
                          </a:lnTo>
                          <a:lnTo>
                            <a:pt x="32" y="42"/>
                          </a:lnTo>
                          <a:lnTo>
                            <a:pt x="29" y="27"/>
                          </a:lnTo>
                          <a:lnTo>
                            <a:pt x="31" y="14"/>
                          </a:lnTo>
                          <a:lnTo>
                            <a:pt x="29" y="4"/>
                          </a:lnTo>
                          <a:lnTo>
                            <a:pt x="22" y="0"/>
                          </a:lnTo>
                          <a:lnTo>
                            <a:pt x="11" y="2"/>
                          </a:lnTo>
                          <a:lnTo>
                            <a:pt x="4" y="12"/>
                          </a:lnTo>
                          <a:lnTo>
                            <a:pt x="0" y="25"/>
                          </a:lnTo>
                          <a:lnTo>
                            <a:pt x="1" y="40"/>
                          </a:lnTo>
                          <a:lnTo>
                            <a:pt x="4" y="59"/>
                          </a:lnTo>
                          <a:lnTo>
                            <a:pt x="14" y="85"/>
                          </a:lnTo>
                        </a:path>
                      </a:pathLst>
                    </a:custGeom>
                    <a:solidFill>
                      <a:srgbClr val="E0A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grpSp>
              <p:grpSp>
                <p:nvGrpSpPr>
                  <p:cNvPr id="417930" name="Group 138"/>
                  <p:cNvGrpSpPr>
                    <a:grpSpLocks/>
                  </p:cNvGrpSpPr>
                  <p:nvPr/>
                </p:nvGrpSpPr>
                <p:grpSpPr bwMode="auto">
                  <a:xfrm>
                    <a:off x="3179" y="3051"/>
                    <a:ext cx="291" cy="145"/>
                    <a:chOff x="3179" y="3051"/>
                    <a:chExt cx="291" cy="145"/>
                  </a:xfrm>
                </p:grpSpPr>
                <p:grpSp>
                  <p:nvGrpSpPr>
                    <p:cNvPr id="417931" name="Group 139"/>
                    <p:cNvGrpSpPr>
                      <a:grpSpLocks/>
                    </p:cNvGrpSpPr>
                    <p:nvPr/>
                  </p:nvGrpSpPr>
                  <p:grpSpPr bwMode="auto">
                    <a:xfrm>
                      <a:off x="3179" y="3051"/>
                      <a:ext cx="291" cy="145"/>
                      <a:chOff x="3179" y="3051"/>
                      <a:chExt cx="291" cy="145"/>
                    </a:xfrm>
                  </p:grpSpPr>
                  <p:sp>
                    <p:nvSpPr>
                      <p:cNvPr id="417932" name="Freeform 140"/>
                      <p:cNvSpPr>
                        <a:spLocks/>
                      </p:cNvSpPr>
                      <p:nvPr/>
                    </p:nvSpPr>
                    <p:spPr bwMode="auto">
                      <a:xfrm>
                        <a:off x="3390" y="3051"/>
                        <a:ext cx="80" cy="41"/>
                      </a:xfrm>
                      <a:custGeom>
                        <a:avLst/>
                        <a:gdLst>
                          <a:gd name="T0" fmla="*/ 0 w 80"/>
                          <a:gd name="T1" fmla="*/ 29 h 41"/>
                          <a:gd name="T2" fmla="*/ 79 w 80"/>
                          <a:gd name="T3" fmla="*/ 0 h 41"/>
                          <a:gd name="T4" fmla="*/ 4 w 80"/>
                          <a:gd name="T5" fmla="*/ 40 h 41"/>
                          <a:gd name="T6" fmla="*/ 0 w 80"/>
                          <a:gd name="T7" fmla="*/ 29 h 41"/>
                        </a:gdLst>
                        <a:ahLst/>
                        <a:cxnLst>
                          <a:cxn ang="0">
                            <a:pos x="T0" y="T1"/>
                          </a:cxn>
                          <a:cxn ang="0">
                            <a:pos x="T2" y="T3"/>
                          </a:cxn>
                          <a:cxn ang="0">
                            <a:pos x="T4" y="T5"/>
                          </a:cxn>
                          <a:cxn ang="0">
                            <a:pos x="T6" y="T7"/>
                          </a:cxn>
                        </a:cxnLst>
                        <a:rect l="0" t="0" r="r" b="b"/>
                        <a:pathLst>
                          <a:path w="80" h="41">
                            <a:moveTo>
                              <a:pt x="0" y="29"/>
                            </a:moveTo>
                            <a:lnTo>
                              <a:pt x="79" y="0"/>
                            </a:lnTo>
                            <a:lnTo>
                              <a:pt x="4" y="40"/>
                            </a:lnTo>
                            <a:lnTo>
                              <a:pt x="0" y="29"/>
                            </a:lnTo>
                          </a:path>
                        </a:pathLst>
                      </a:custGeom>
                      <a:solidFill>
                        <a:srgbClr val="C0C0C0"/>
                      </a:solidFill>
                      <a:ln w="12700" cap="rnd" cmpd="sng">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417933" name="Line 141"/>
                      <p:cNvSpPr>
                        <a:spLocks noChangeShapeType="1"/>
                      </p:cNvSpPr>
                      <p:nvPr/>
                    </p:nvSpPr>
                    <p:spPr bwMode="auto">
                      <a:xfrm>
                        <a:off x="3224" y="3130"/>
                        <a:ext cx="7" cy="3"/>
                      </a:xfrm>
                      <a:prstGeom prst="line">
                        <a:avLst/>
                      </a:prstGeom>
                      <a:noFill/>
                      <a:ln w="12700">
                        <a:solidFill>
                          <a:srgbClr val="FF6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417934" name="Line 142"/>
                      <p:cNvSpPr>
                        <a:spLocks noChangeShapeType="1"/>
                      </p:cNvSpPr>
                      <p:nvPr/>
                    </p:nvSpPr>
                    <p:spPr bwMode="auto">
                      <a:xfrm>
                        <a:off x="3194" y="3138"/>
                        <a:ext cx="4" cy="3"/>
                      </a:xfrm>
                      <a:prstGeom prst="line">
                        <a:avLst/>
                      </a:prstGeom>
                      <a:noFill/>
                      <a:ln w="12700">
                        <a:solidFill>
                          <a:srgbClr val="FF6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417935" name="Line 143"/>
                      <p:cNvSpPr>
                        <a:spLocks noChangeShapeType="1"/>
                      </p:cNvSpPr>
                      <p:nvPr/>
                    </p:nvSpPr>
                    <p:spPr bwMode="auto">
                      <a:xfrm>
                        <a:off x="3246" y="3117"/>
                        <a:ext cx="1" cy="1"/>
                      </a:xfrm>
                      <a:prstGeom prst="line">
                        <a:avLst/>
                      </a:prstGeom>
                      <a:noFill/>
                      <a:ln w="12700">
                        <a:solidFill>
                          <a:srgbClr val="FF6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417936" name="Line 144"/>
                      <p:cNvSpPr>
                        <a:spLocks noChangeShapeType="1"/>
                      </p:cNvSpPr>
                      <p:nvPr/>
                    </p:nvSpPr>
                    <p:spPr bwMode="auto">
                      <a:xfrm flipH="1">
                        <a:off x="3209" y="3181"/>
                        <a:ext cx="78" cy="1"/>
                      </a:xfrm>
                      <a:prstGeom prst="line">
                        <a:avLst/>
                      </a:prstGeom>
                      <a:noFill/>
                      <a:ln w="12700">
                        <a:solidFill>
                          <a:srgbClr val="FF6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417937" name="Line 145"/>
                      <p:cNvSpPr>
                        <a:spLocks noChangeShapeType="1"/>
                      </p:cNvSpPr>
                      <p:nvPr/>
                    </p:nvSpPr>
                    <p:spPr bwMode="auto">
                      <a:xfrm flipH="1">
                        <a:off x="3233" y="3173"/>
                        <a:ext cx="83" cy="0"/>
                      </a:xfrm>
                      <a:prstGeom prst="line">
                        <a:avLst/>
                      </a:prstGeom>
                      <a:noFill/>
                      <a:ln w="12700">
                        <a:solidFill>
                          <a:srgbClr val="FF6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417938" name="Line 146"/>
                      <p:cNvSpPr>
                        <a:spLocks noChangeShapeType="1"/>
                      </p:cNvSpPr>
                      <p:nvPr/>
                    </p:nvSpPr>
                    <p:spPr bwMode="auto">
                      <a:xfrm flipH="1">
                        <a:off x="3179" y="3190"/>
                        <a:ext cx="81" cy="6"/>
                      </a:xfrm>
                      <a:prstGeom prst="line">
                        <a:avLst/>
                      </a:prstGeom>
                      <a:noFill/>
                      <a:ln w="12700">
                        <a:solidFill>
                          <a:srgbClr val="FF6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417939" name="Freeform 147"/>
                      <p:cNvSpPr>
                        <a:spLocks/>
                      </p:cNvSpPr>
                      <p:nvPr/>
                    </p:nvSpPr>
                    <p:spPr bwMode="auto">
                      <a:xfrm>
                        <a:off x="3187" y="3074"/>
                        <a:ext cx="211" cy="100"/>
                      </a:xfrm>
                      <a:custGeom>
                        <a:avLst/>
                        <a:gdLst>
                          <a:gd name="T0" fmla="*/ 0 w 211"/>
                          <a:gd name="T1" fmla="*/ 84 h 100"/>
                          <a:gd name="T2" fmla="*/ 167 w 211"/>
                          <a:gd name="T3" fmla="*/ 2 h 100"/>
                          <a:gd name="T4" fmla="*/ 186 w 211"/>
                          <a:gd name="T5" fmla="*/ 0 h 100"/>
                          <a:gd name="T6" fmla="*/ 203 w 211"/>
                          <a:gd name="T7" fmla="*/ 3 h 100"/>
                          <a:gd name="T8" fmla="*/ 210 w 211"/>
                          <a:gd name="T9" fmla="*/ 18 h 100"/>
                          <a:gd name="T10" fmla="*/ 203 w 211"/>
                          <a:gd name="T11" fmla="*/ 30 h 100"/>
                          <a:gd name="T12" fmla="*/ 191 w 211"/>
                          <a:gd name="T13" fmla="*/ 37 h 100"/>
                          <a:gd name="T14" fmla="*/ 10 w 211"/>
                          <a:gd name="T15" fmla="*/ 99 h 100"/>
                          <a:gd name="T16" fmla="*/ 0 w 211"/>
                          <a:gd name="T17" fmla="*/ 8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100">
                            <a:moveTo>
                              <a:pt x="0" y="84"/>
                            </a:moveTo>
                            <a:lnTo>
                              <a:pt x="167" y="2"/>
                            </a:lnTo>
                            <a:lnTo>
                              <a:pt x="186" y="0"/>
                            </a:lnTo>
                            <a:lnTo>
                              <a:pt x="203" y="3"/>
                            </a:lnTo>
                            <a:lnTo>
                              <a:pt x="210" y="18"/>
                            </a:lnTo>
                            <a:lnTo>
                              <a:pt x="203" y="30"/>
                            </a:lnTo>
                            <a:lnTo>
                              <a:pt x="191" y="37"/>
                            </a:lnTo>
                            <a:lnTo>
                              <a:pt x="10" y="99"/>
                            </a:lnTo>
                            <a:lnTo>
                              <a:pt x="0" y="84"/>
                            </a:lnTo>
                          </a:path>
                        </a:pathLst>
                      </a:custGeom>
                      <a:solidFill>
                        <a:srgbClr val="FF00A0"/>
                      </a:solidFill>
                      <a:ln w="12700" cap="rnd" cmpd="sng">
                        <a:solidFill>
                          <a:srgbClr val="FF00A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grpSp>
                <p:grpSp>
                  <p:nvGrpSpPr>
                    <p:cNvPr id="417940" name="Group 148"/>
                    <p:cNvGrpSpPr>
                      <a:grpSpLocks/>
                    </p:cNvGrpSpPr>
                    <p:nvPr/>
                  </p:nvGrpSpPr>
                  <p:grpSpPr bwMode="auto">
                    <a:xfrm>
                      <a:off x="3214" y="3098"/>
                      <a:ext cx="75" cy="54"/>
                      <a:chOff x="3214" y="3098"/>
                      <a:chExt cx="75" cy="54"/>
                    </a:xfrm>
                  </p:grpSpPr>
                  <p:sp>
                    <p:nvSpPr>
                      <p:cNvPr id="417941" name="Freeform 149"/>
                      <p:cNvSpPr>
                        <a:spLocks/>
                      </p:cNvSpPr>
                      <p:nvPr/>
                    </p:nvSpPr>
                    <p:spPr bwMode="auto">
                      <a:xfrm>
                        <a:off x="3248" y="3098"/>
                        <a:ext cx="41" cy="51"/>
                      </a:xfrm>
                      <a:custGeom>
                        <a:avLst/>
                        <a:gdLst>
                          <a:gd name="T0" fmla="*/ 11 w 41"/>
                          <a:gd name="T1" fmla="*/ 9 h 51"/>
                          <a:gd name="T2" fmla="*/ 4 w 41"/>
                          <a:gd name="T3" fmla="*/ 26 h 51"/>
                          <a:gd name="T4" fmla="*/ 0 w 41"/>
                          <a:gd name="T5" fmla="*/ 38 h 51"/>
                          <a:gd name="T6" fmla="*/ 1 w 41"/>
                          <a:gd name="T7" fmla="*/ 45 h 51"/>
                          <a:gd name="T8" fmla="*/ 11 w 41"/>
                          <a:gd name="T9" fmla="*/ 50 h 51"/>
                          <a:gd name="T10" fmla="*/ 23 w 41"/>
                          <a:gd name="T11" fmla="*/ 47 h 51"/>
                          <a:gd name="T12" fmla="*/ 30 w 41"/>
                          <a:gd name="T13" fmla="*/ 40 h 51"/>
                          <a:gd name="T14" fmla="*/ 34 w 41"/>
                          <a:gd name="T15" fmla="*/ 30 h 51"/>
                          <a:gd name="T16" fmla="*/ 39 w 41"/>
                          <a:gd name="T17" fmla="*/ 20 h 51"/>
                          <a:gd name="T18" fmla="*/ 40 w 41"/>
                          <a:gd name="T19" fmla="*/ 9 h 51"/>
                          <a:gd name="T20" fmla="*/ 37 w 41"/>
                          <a:gd name="T21" fmla="*/ 3 h 51"/>
                          <a:gd name="T22" fmla="*/ 28 w 41"/>
                          <a:gd name="T23" fmla="*/ 0 h 51"/>
                          <a:gd name="T24" fmla="*/ 17 w 41"/>
                          <a:gd name="T25" fmla="*/ 2 h 51"/>
                          <a:gd name="T26" fmla="*/ 11 w 41"/>
                          <a:gd name="T27" fmla="*/ 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51">
                            <a:moveTo>
                              <a:pt x="11" y="9"/>
                            </a:moveTo>
                            <a:lnTo>
                              <a:pt x="4" y="26"/>
                            </a:lnTo>
                            <a:lnTo>
                              <a:pt x="0" y="38"/>
                            </a:lnTo>
                            <a:lnTo>
                              <a:pt x="1" y="45"/>
                            </a:lnTo>
                            <a:lnTo>
                              <a:pt x="11" y="50"/>
                            </a:lnTo>
                            <a:lnTo>
                              <a:pt x="23" y="47"/>
                            </a:lnTo>
                            <a:lnTo>
                              <a:pt x="30" y="40"/>
                            </a:lnTo>
                            <a:lnTo>
                              <a:pt x="34" y="30"/>
                            </a:lnTo>
                            <a:lnTo>
                              <a:pt x="39" y="20"/>
                            </a:lnTo>
                            <a:lnTo>
                              <a:pt x="40" y="9"/>
                            </a:lnTo>
                            <a:lnTo>
                              <a:pt x="37" y="3"/>
                            </a:lnTo>
                            <a:lnTo>
                              <a:pt x="28" y="0"/>
                            </a:lnTo>
                            <a:lnTo>
                              <a:pt x="17" y="2"/>
                            </a:lnTo>
                            <a:lnTo>
                              <a:pt x="11" y="9"/>
                            </a:lnTo>
                          </a:path>
                        </a:pathLst>
                      </a:custGeom>
                      <a:solidFill>
                        <a:srgbClr val="E0A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417942" name="Freeform 150"/>
                      <p:cNvSpPr>
                        <a:spLocks/>
                      </p:cNvSpPr>
                      <p:nvPr/>
                    </p:nvSpPr>
                    <p:spPr bwMode="auto">
                      <a:xfrm>
                        <a:off x="3214" y="3101"/>
                        <a:ext cx="41" cy="51"/>
                      </a:xfrm>
                      <a:custGeom>
                        <a:avLst/>
                        <a:gdLst>
                          <a:gd name="T0" fmla="*/ 10 w 41"/>
                          <a:gd name="T1" fmla="*/ 9 h 51"/>
                          <a:gd name="T2" fmla="*/ 3 w 41"/>
                          <a:gd name="T3" fmla="*/ 26 h 51"/>
                          <a:gd name="T4" fmla="*/ 0 w 41"/>
                          <a:gd name="T5" fmla="*/ 37 h 51"/>
                          <a:gd name="T6" fmla="*/ 3 w 41"/>
                          <a:gd name="T7" fmla="*/ 44 h 51"/>
                          <a:gd name="T8" fmla="*/ 13 w 41"/>
                          <a:gd name="T9" fmla="*/ 50 h 51"/>
                          <a:gd name="T10" fmla="*/ 23 w 41"/>
                          <a:gd name="T11" fmla="*/ 47 h 51"/>
                          <a:gd name="T12" fmla="*/ 29 w 41"/>
                          <a:gd name="T13" fmla="*/ 40 h 51"/>
                          <a:gd name="T14" fmla="*/ 33 w 41"/>
                          <a:gd name="T15" fmla="*/ 29 h 51"/>
                          <a:gd name="T16" fmla="*/ 39 w 41"/>
                          <a:gd name="T17" fmla="*/ 16 h 51"/>
                          <a:gd name="T18" fmla="*/ 40 w 41"/>
                          <a:gd name="T19" fmla="*/ 7 h 51"/>
                          <a:gd name="T20" fmla="*/ 34 w 41"/>
                          <a:gd name="T21" fmla="*/ 2 h 51"/>
                          <a:gd name="T22" fmla="*/ 27 w 41"/>
                          <a:gd name="T23" fmla="*/ 0 h 51"/>
                          <a:gd name="T24" fmla="*/ 17 w 41"/>
                          <a:gd name="T25" fmla="*/ 1 h 51"/>
                          <a:gd name="T26" fmla="*/ 10 w 41"/>
                          <a:gd name="T27" fmla="*/ 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51">
                            <a:moveTo>
                              <a:pt x="10" y="9"/>
                            </a:moveTo>
                            <a:lnTo>
                              <a:pt x="3" y="26"/>
                            </a:lnTo>
                            <a:lnTo>
                              <a:pt x="0" y="37"/>
                            </a:lnTo>
                            <a:lnTo>
                              <a:pt x="3" y="44"/>
                            </a:lnTo>
                            <a:lnTo>
                              <a:pt x="13" y="50"/>
                            </a:lnTo>
                            <a:lnTo>
                              <a:pt x="23" y="47"/>
                            </a:lnTo>
                            <a:lnTo>
                              <a:pt x="29" y="40"/>
                            </a:lnTo>
                            <a:lnTo>
                              <a:pt x="33" y="29"/>
                            </a:lnTo>
                            <a:lnTo>
                              <a:pt x="39" y="16"/>
                            </a:lnTo>
                            <a:lnTo>
                              <a:pt x="40" y="7"/>
                            </a:lnTo>
                            <a:lnTo>
                              <a:pt x="34" y="2"/>
                            </a:lnTo>
                            <a:lnTo>
                              <a:pt x="27" y="0"/>
                            </a:lnTo>
                            <a:lnTo>
                              <a:pt x="17" y="1"/>
                            </a:lnTo>
                            <a:lnTo>
                              <a:pt x="10" y="9"/>
                            </a:lnTo>
                          </a:path>
                        </a:pathLst>
                      </a:custGeom>
                      <a:solidFill>
                        <a:srgbClr val="E0A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417943" name="Freeform 151"/>
                      <p:cNvSpPr>
                        <a:spLocks/>
                      </p:cNvSpPr>
                      <p:nvPr/>
                    </p:nvSpPr>
                    <p:spPr bwMode="auto">
                      <a:xfrm>
                        <a:off x="3243" y="3105"/>
                        <a:ext cx="13" cy="38"/>
                      </a:xfrm>
                      <a:custGeom>
                        <a:avLst/>
                        <a:gdLst>
                          <a:gd name="T0" fmla="*/ 12 w 13"/>
                          <a:gd name="T1" fmla="*/ 0 h 38"/>
                          <a:gd name="T2" fmla="*/ 8 w 13"/>
                          <a:gd name="T3" fmla="*/ 7 h 38"/>
                          <a:gd name="T4" fmla="*/ 3 w 13"/>
                          <a:gd name="T5" fmla="*/ 16 h 38"/>
                          <a:gd name="T6" fmla="*/ 2 w 13"/>
                          <a:gd name="T7" fmla="*/ 26 h 38"/>
                          <a:gd name="T8" fmla="*/ 0 w 13"/>
                          <a:gd name="T9" fmla="*/ 35 h 38"/>
                          <a:gd name="T10" fmla="*/ 0 w 13"/>
                          <a:gd name="T11" fmla="*/ 37 h 38"/>
                        </a:gdLst>
                        <a:ahLst/>
                        <a:cxnLst>
                          <a:cxn ang="0">
                            <a:pos x="T0" y="T1"/>
                          </a:cxn>
                          <a:cxn ang="0">
                            <a:pos x="T2" y="T3"/>
                          </a:cxn>
                          <a:cxn ang="0">
                            <a:pos x="T4" y="T5"/>
                          </a:cxn>
                          <a:cxn ang="0">
                            <a:pos x="T6" y="T7"/>
                          </a:cxn>
                          <a:cxn ang="0">
                            <a:pos x="T8" y="T9"/>
                          </a:cxn>
                          <a:cxn ang="0">
                            <a:pos x="T10" y="T11"/>
                          </a:cxn>
                        </a:cxnLst>
                        <a:rect l="0" t="0" r="r" b="b"/>
                        <a:pathLst>
                          <a:path w="13" h="38">
                            <a:moveTo>
                              <a:pt x="12" y="0"/>
                            </a:moveTo>
                            <a:lnTo>
                              <a:pt x="8" y="7"/>
                            </a:lnTo>
                            <a:lnTo>
                              <a:pt x="3" y="16"/>
                            </a:lnTo>
                            <a:lnTo>
                              <a:pt x="2" y="26"/>
                            </a:lnTo>
                            <a:lnTo>
                              <a:pt x="0" y="35"/>
                            </a:lnTo>
                            <a:lnTo>
                              <a:pt x="0" y="3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grpSp>
              </p:grpSp>
            </p:grpSp>
            <p:grpSp>
              <p:nvGrpSpPr>
                <p:cNvPr id="417944" name="Group 152"/>
                <p:cNvGrpSpPr>
                  <a:grpSpLocks/>
                </p:cNvGrpSpPr>
                <p:nvPr/>
              </p:nvGrpSpPr>
              <p:grpSpPr bwMode="auto">
                <a:xfrm>
                  <a:off x="3438" y="3127"/>
                  <a:ext cx="556" cy="529"/>
                  <a:chOff x="3438" y="3127"/>
                  <a:chExt cx="556" cy="529"/>
                </a:xfrm>
              </p:grpSpPr>
              <p:sp>
                <p:nvSpPr>
                  <p:cNvPr id="417945" name="Freeform 153"/>
                  <p:cNvSpPr>
                    <a:spLocks/>
                  </p:cNvSpPr>
                  <p:nvPr/>
                </p:nvSpPr>
                <p:spPr bwMode="auto">
                  <a:xfrm>
                    <a:off x="3438" y="3127"/>
                    <a:ext cx="556" cy="529"/>
                  </a:xfrm>
                  <a:custGeom>
                    <a:avLst/>
                    <a:gdLst>
                      <a:gd name="T0" fmla="*/ 31 w 556"/>
                      <a:gd name="T1" fmla="*/ 238 h 529"/>
                      <a:gd name="T2" fmla="*/ 6 w 556"/>
                      <a:gd name="T3" fmla="*/ 258 h 529"/>
                      <a:gd name="T4" fmla="*/ 3 w 556"/>
                      <a:gd name="T5" fmla="*/ 290 h 529"/>
                      <a:gd name="T6" fmla="*/ 43 w 556"/>
                      <a:gd name="T7" fmla="*/ 313 h 529"/>
                      <a:gd name="T8" fmla="*/ 62 w 556"/>
                      <a:gd name="T9" fmla="*/ 332 h 529"/>
                      <a:gd name="T10" fmla="*/ 62 w 556"/>
                      <a:gd name="T11" fmla="*/ 354 h 529"/>
                      <a:gd name="T12" fmla="*/ 84 w 556"/>
                      <a:gd name="T13" fmla="*/ 361 h 529"/>
                      <a:gd name="T14" fmla="*/ 103 w 556"/>
                      <a:gd name="T15" fmla="*/ 346 h 529"/>
                      <a:gd name="T16" fmla="*/ 127 w 556"/>
                      <a:gd name="T17" fmla="*/ 339 h 529"/>
                      <a:gd name="T18" fmla="*/ 154 w 556"/>
                      <a:gd name="T19" fmla="*/ 326 h 529"/>
                      <a:gd name="T20" fmla="*/ 176 w 556"/>
                      <a:gd name="T21" fmla="*/ 314 h 529"/>
                      <a:gd name="T22" fmla="*/ 203 w 556"/>
                      <a:gd name="T23" fmla="*/ 329 h 529"/>
                      <a:gd name="T24" fmla="*/ 221 w 556"/>
                      <a:gd name="T25" fmla="*/ 354 h 529"/>
                      <a:gd name="T26" fmla="*/ 207 w 556"/>
                      <a:gd name="T27" fmla="*/ 386 h 529"/>
                      <a:gd name="T28" fmla="*/ 219 w 556"/>
                      <a:gd name="T29" fmla="*/ 421 h 529"/>
                      <a:gd name="T30" fmla="*/ 215 w 556"/>
                      <a:gd name="T31" fmla="*/ 461 h 529"/>
                      <a:gd name="T32" fmla="*/ 196 w 556"/>
                      <a:gd name="T33" fmla="*/ 487 h 529"/>
                      <a:gd name="T34" fmla="*/ 207 w 556"/>
                      <a:gd name="T35" fmla="*/ 515 h 529"/>
                      <a:gd name="T36" fmla="*/ 240 w 556"/>
                      <a:gd name="T37" fmla="*/ 528 h 529"/>
                      <a:gd name="T38" fmla="*/ 322 w 556"/>
                      <a:gd name="T39" fmla="*/ 471 h 529"/>
                      <a:gd name="T40" fmla="*/ 372 w 556"/>
                      <a:gd name="T41" fmla="*/ 434 h 529"/>
                      <a:gd name="T42" fmla="*/ 417 w 556"/>
                      <a:gd name="T43" fmla="*/ 408 h 529"/>
                      <a:gd name="T44" fmla="*/ 446 w 556"/>
                      <a:gd name="T45" fmla="*/ 377 h 529"/>
                      <a:gd name="T46" fmla="*/ 491 w 556"/>
                      <a:gd name="T47" fmla="*/ 320 h 529"/>
                      <a:gd name="T48" fmla="*/ 517 w 556"/>
                      <a:gd name="T49" fmla="*/ 299 h 529"/>
                      <a:gd name="T50" fmla="*/ 474 w 556"/>
                      <a:gd name="T51" fmla="*/ 283 h 529"/>
                      <a:gd name="T52" fmla="*/ 445 w 556"/>
                      <a:gd name="T53" fmla="*/ 259 h 529"/>
                      <a:gd name="T54" fmla="*/ 432 w 556"/>
                      <a:gd name="T55" fmla="*/ 231 h 529"/>
                      <a:gd name="T56" fmla="*/ 428 w 556"/>
                      <a:gd name="T57" fmla="*/ 190 h 529"/>
                      <a:gd name="T58" fmla="*/ 460 w 556"/>
                      <a:gd name="T59" fmla="*/ 172 h 529"/>
                      <a:gd name="T60" fmla="*/ 478 w 556"/>
                      <a:gd name="T61" fmla="*/ 165 h 529"/>
                      <a:gd name="T62" fmla="*/ 506 w 556"/>
                      <a:gd name="T63" fmla="*/ 163 h 529"/>
                      <a:gd name="T64" fmla="*/ 516 w 556"/>
                      <a:gd name="T65" fmla="*/ 142 h 529"/>
                      <a:gd name="T66" fmla="*/ 524 w 556"/>
                      <a:gd name="T67" fmla="*/ 135 h 529"/>
                      <a:gd name="T68" fmla="*/ 545 w 556"/>
                      <a:gd name="T69" fmla="*/ 128 h 529"/>
                      <a:gd name="T70" fmla="*/ 547 w 556"/>
                      <a:gd name="T71" fmla="*/ 107 h 529"/>
                      <a:gd name="T72" fmla="*/ 555 w 556"/>
                      <a:gd name="T73" fmla="*/ 75 h 529"/>
                      <a:gd name="T74" fmla="*/ 535 w 556"/>
                      <a:gd name="T75" fmla="*/ 43 h 529"/>
                      <a:gd name="T76" fmla="*/ 506 w 556"/>
                      <a:gd name="T77" fmla="*/ 29 h 529"/>
                      <a:gd name="T78" fmla="*/ 503 w 556"/>
                      <a:gd name="T79" fmla="*/ 9 h 529"/>
                      <a:gd name="T80" fmla="*/ 484 w 556"/>
                      <a:gd name="T81" fmla="*/ 0 h 529"/>
                      <a:gd name="T82" fmla="*/ 463 w 556"/>
                      <a:gd name="T83" fmla="*/ 8 h 529"/>
                      <a:gd name="T84" fmla="*/ 440 w 556"/>
                      <a:gd name="T85" fmla="*/ 18 h 529"/>
                      <a:gd name="T86" fmla="*/ 440 w 556"/>
                      <a:gd name="T87" fmla="*/ 38 h 529"/>
                      <a:gd name="T88" fmla="*/ 401 w 556"/>
                      <a:gd name="T89" fmla="*/ 116 h 529"/>
                      <a:gd name="T90" fmla="*/ 324 w 556"/>
                      <a:gd name="T91" fmla="*/ 185 h 529"/>
                      <a:gd name="T92" fmla="*/ 219 w 556"/>
                      <a:gd name="T93" fmla="*/ 192 h 529"/>
                      <a:gd name="T94" fmla="*/ 162 w 556"/>
                      <a:gd name="T95" fmla="*/ 201 h 529"/>
                      <a:gd name="T96" fmla="*/ 134 w 556"/>
                      <a:gd name="T97" fmla="*/ 218 h 529"/>
                      <a:gd name="T98" fmla="*/ 102 w 556"/>
                      <a:gd name="T99" fmla="*/ 224 h 529"/>
                      <a:gd name="T100" fmla="*/ 69 w 556"/>
                      <a:gd name="T101" fmla="*/ 225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6" h="529">
                        <a:moveTo>
                          <a:pt x="53" y="241"/>
                        </a:moveTo>
                        <a:lnTo>
                          <a:pt x="31" y="238"/>
                        </a:lnTo>
                        <a:lnTo>
                          <a:pt x="13" y="244"/>
                        </a:lnTo>
                        <a:lnTo>
                          <a:pt x="6" y="258"/>
                        </a:lnTo>
                        <a:lnTo>
                          <a:pt x="0" y="271"/>
                        </a:lnTo>
                        <a:lnTo>
                          <a:pt x="3" y="290"/>
                        </a:lnTo>
                        <a:lnTo>
                          <a:pt x="25" y="299"/>
                        </a:lnTo>
                        <a:lnTo>
                          <a:pt x="43" y="313"/>
                        </a:lnTo>
                        <a:lnTo>
                          <a:pt x="50" y="326"/>
                        </a:lnTo>
                        <a:lnTo>
                          <a:pt x="62" y="332"/>
                        </a:lnTo>
                        <a:lnTo>
                          <a:pt x="59" y="345"/>
                        </a:lnTo>
                        <a:lnTo>
                          <a:pt x="62" y="354"/>
                        </a:lnTo>
                        <a:lnTo>
                          <a:pt x="71" y="359"/>
                        </a:lnTo>
                        <a:lnTo>
                          <a:pt x="84" y="361"/>
                        </a:lnTo>
                        <a:lnTo>
                          <a:pt x="94" y="357"/>
                        </a:lnTo>
                        <a:lnTo>
                          <a:pt x="103" y="346"/>
                        </a:lnTo>
                        <a:lnTo>
                          <a:pt x="108" y="336"/>
                        </a:lnTo>
                        <a:lnTo>
                          <a:pt x="127" y="339"/>
                        </a:lnTo>
                        <a:lnTo>
                          <a:pt x="145" y="333"/>
                        </a:lnTo>
                        <a:lnTo>
                          <a:pt x="154" y="326"/>
                        </a:lnTo>
                        <a:lnTo>
                          <a:pt x="155" y="316"/>
                        </a:lnTo>
                        <a:lnTo>
                          <a:pt x="176" y="314"/>
                        </a:lnTo>
                        <a:lnTo>
                          <a:pt x="196" y="316"/>
                        </a:lnTo>
                        <a:lnTo>
                          <a:pt x="203" y="329"/>
                        </a:lnTo>
                        <a:lnTo>
                          <a:pt x="215" y="337"/>
                        </a:lnTo>
                        <a:lnTo>
                          <a:pt x="221" y="354"/>
                        </a:lnTo>
                        <a:lnTo>
                          <a:pt x="215" y="372"/>
                        </a:lnTo>
                        <a:lnTo>
                          <a:pt x="207" y="386"/>
                        </a:lnTo>
                        <a:lnTo>
                          <a:pt x="210" y="406"/>
                        </a:lnTo>
                        <a:lnTo>
                          <a:pt x="219" y="421"/>
                        </a:lnTo>
                        <a:lnTo>
                          <a:pt x="222" y="439"/>
                        </a:lnTo>
                        <a:lnTo>
                          <a:pt x="215" y="461"/>
                        </a:lnTo>
                        <a:lnTo>
                          <a:pt x="207" y="474"/>
                        </a:lnTo>
                        <a:lnTo>
                          <a:pt x="196" y="487"/>
                        </a:lnTo>
                        <a:lnTo>
                          <a:pt x="197" y="502"/>
                        </a:lnTo>
                        <a:lnTo>
                          <a:pt x="207" y="515"/>
                        </a:lnTo>
                        <a:lnTo>
                          <a:pt x="224" y="524"/>
                        </a:lnTo>
                        <a:lnTo>
                          <a:pt x="240" y="528"/>
                        </a:lnTo>
                        <a:lnTo>
                          <a:pt x="285" y="499"/>
                        </a:lnTo>
                        <a:lnTo>
                          <a:pt x="322" y="471"/>
                        </a:lnTo>
                        <a:lnTo>
                          <a:pt x="358" y="451"/>
                        </a:lnTo>
                        <a:lnTo>
                          <a:pt x="372" y="434"/>
                        </a:lnTo>
                        <a:lnTo>
                          <a:pt x="397" y="420"/>
                        </a:lnTo>
                        <a:lnTo>
                          <a:pt x="417" y="408"/>
                        </a:lnTo>
                        <a:lnTo>
                          <a:pt x="432" y="391"/>
                        </a:lnTo>
                        <a:lnTo>
                          <a:pt x="446" y="377"/>
                        </a:lnTo>
                        <a:lnTo>
                          <a:pt x="463" y="354"/>
                        </a:lnTo>
                        <a:lnTo>
                          <a:pt x="491" y="320"/>
                        </a:lnTo>
                        <a:lnTo>
                          <a:pt x="502" y="309"/>
                        </a:lnTo>
                        <a:lnTo>
                          <a:pt x="517" y="299"/>
                        </a:lnTo>
                        <a:lnTo>
                          <a:pt x="496" y="295"/>
                        </a:lnTo>
                        <a:lnTo>
                          <a:pt x="474" y="283"/>
                        </a:lnTo>
                        <a:lnTo>
                          <a:pt x="456" y="272"/>
                        </a:lnTo>
                        <a:lnTo>
                          <a:pt x="445" y="259"/>
                        </a:lnTo>
                        <a:lnTo>
                          <a:pt x="438" y="245"/>
                        </a:lnTo>
                        <a:lnTo>
                          <a:pt x="432" y="231"/>
                        </a:lnTo>
                        <a:lnTo>
                          <a:pt x="425" y="205"/>
                        </a:lnTo>
                        <a:lnTo>
                          <a:pt x="428" y="190"/>
                        </a:lnTo>
                        <a:lnTo>
                          <a:pt x="443" y="184"/>
                        </a:lnTo>
                        <a:lnTo>
                          <a:pt x="460" y="172"/>
                        </a:lnTo>
                        <a:lnTo>
                          <a:pt x="468" y="158"/>
                        </a:lnTo>
                        <a:lnTo>
                          <a:pt x="478" y="165"/>
                        </a:lnTo>
                        <a:lnTo>
                          <a:pt x="491" y="167"/>
                        </a:lnTo>
                        <a:lnTo>
                          <a:pt x="506" y="163"/>
                        </a:lnTo>
                        <a:lnTo>
                          <a:pt x="514" y="155"/>
                        </a:lnTo>
                        <a:lnTo>
                          <a:pt x="516" y="142"/>
                        </a:lnTo>
                        <a:lnTo>
                          <a:pt x="513" y="129"/>
                        </a:lnTo>
                        <a:lnTo>
                          <a:pt x="524" y="135"/>
                        </a:lnTo>
                        <a:lnTo>
                          <a:pt x="537" y="134"/>
                        </a:lnTo>
                        <a:lnTo>
                          <a:pt x="545" y="128"/>
                        </a:lnTo>
                        <a:lnTo>
                          <a:pt x="549" y="119"/>
                        </a:lnTo>
                        <a:lnTo>
                          <a:pt x="547" y="107"/>
                        </a:lnTo>
                        <a:lnTo>
                          <a:pt x="551" y="92"/>
                        </a:lnTo>
                        <a:lnTo>
                          <a:pt x="555" y="75"/>
                        </a:lnTo>
                        <a:lnTo>
                          <a:pt x="547" y="56"/>
                        </a:lnTo>
                        <a:lnTo>
                          <a:pt x="535" y="43"/>
                        </a:lnTo>
                        <a:lnTo>
                          <a:pt x="521" y="34"/>
                        </a:lnTo>
                        <a:lnTo>
                          <a:pt x="506" y="29"/>
                        </a:lnTo>
                        <a:lnTo>
                          <a:pt x="506" y="18"/>
                        </a:lnTo>
                        <a:lnTo>
                          <a:pt x="503" y="9"/>
                        </a:lnTo>
                        <a:lnTo>
                          <a:pt x="493" y="2"/>
                        </a:lnTo>
                        <a:lnTo>
                          <a:pt x="484" y="0"/>
                        </a:lnTo>
                        <a:lnTo>
                          <a:pt x="473" y="2"/>
                        </a:lnTo>
                        <a:lnTo>
                          <a:pt x="463" y="8"/>
                        </a:lnTo>
                        <a:lnTo>
                          <a:pt x="449" y="12"/>
                        </a:lnTo>
                        <a:lnTo>
                          <a:pt x="440" y="18"/>
                        </a:lnTo>
                        <a:lnTo>
                          <a:pt x="438" y="26"/>
                        </a:lnTo>
                        <a:lnTo>
                          <a:pt x="440" y="38"/>
                        </a:lnTo>
                        <a:lnTo>
                          <a:pt x="400" y="60"/>
                        </a:lnTo>
                        <a:lnTo>
                          <a:pt x="401" y="116"/>
                        </a:lnTo>
                        <a:lnTo>
                          <a:pt x="373" y="154"/>
                        </a:lnTo>
                        <a:lnTo>
                          <a:pt x="324" y="185"/>
                        </a:lnTo>
                        <a:lnTo>
                          <a:pt x="264" y="202"/>
                        </a:lnTo>
                        <a:lnTo>
                          <a:pt x="219" y="192"/>
                        </a:lnTo>
                        <a:lnTo>
                          <a:pt x="189" y="189"/>
                        </a:lnTo>
                        <a:lnTo>
                          <a:pt x="162" y="201"/>
                        </a:lnTo>
                        <a:lnTo>
                          <a:pt x="148" y="209"/>
                        </a:lnTo>
                        <a:lnTo>
                          <a:pt x="134" y="218"/>
                        </a:lnTo>
                        <a:lnTo>
                          <a:pt x="120" y="225"/>
                        </a:lnTo>
                        <a:lnTo>
                          <a:pt x="102" y="224"/>
                        </a:lnTo>
                        <a:lnTo>
                          <a:pt x="84" y="223"/>
                        </a:lnTo>
                        <a:lnTo>
                          <a:pt x="69" y="225"/>
                        </a:lnTo>
                        <a:lnTo>
                          <a:pt x="53" y="241"/>
                        </a:lnTo>
                      </a:path>
                    </a:pathLst>
                  </a:custGeom>
                  <a:solidFill>
                    <a:srgbClr val="00E0E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417946" name="Freeform 154"/>
                  <p:cNvSpPr>
                    <a:spLocks/>
                  </p:cNvSpPr>
                  <p:nvPr/>
                </p:nvSpPr>
                <p:spPr bwMode="auto">
                  <a:xfrm>
                    <a:off x="3495" y="3371"/>
                    <a:ext cx="32" cy="34"/>
                  </a:xfrm>
                  <a:custGeom>
                    <a:avLst/>
                    <a:gdLst>
                      <a:gd name="T0" fmla="*/ 0 w 32"/>
                      <a:gd name="T1" fmla="*/ 0 h 34"/>
                      <a:gd name="T2" fmla="*/ 16 w 32"/>
                      <a:gd name="T3" fmla="*/ 5 h 34"/>
                      <a:gd name="T4" fmla="*/ 28 w 32"/>
                      <a:gd name="T5" fmla="*/ 13 h 34"/>
                      <a:gd name="T6" fmla="*/ 31 w 32"/>
                      <a:gd name="T7" fmla="*/ 24 h 34"/>
                      <a:gd name="T8" fmla="*/ 30 w 32"/>
                      <a:gd name="T9" fmla="*/ 33 h 34"/>
                    </a:gdLst>
                    <a:ahLst/>
                    <a:cxnLst>
                      <a:cxn ang="0">
                        <a:pos x="T0" y="T1"/>
                      </a:cxn>
                      <a:cxn ang="0">
                        <a:pos x="T2" y="T3"/>
                      </a:cxn>
                      <a:cxn ang="0">
                        <a:pos x="T4" y="T5"/>
                      </a:cxn>
                      <a:cxn ang="0">
                        <a:pos x="T6" y="T7"/>
                      </a:cxn>
                      <a:cxn ang="0">
                        <a:pos x="T8" y="T9"/>
                      </a:cxn>
                    </a:cxnLst>
                    <a:rect l="0" t="0" r="r" b="b"/>
                    <a:pathLst>
                      <a:path w="32" h="34">
                        <a:moveTo>
                          <a:pt x="0" y="0"/>
                        </a:moveTo>
                        <a:lnTo>
                          <a:pt x="16" y="5"/>
                        </a:lnTo>
                        <a:lnTo>
                          <a:pt x="28" y="13"/>
                        </a:lnTo>
                        <a:lnTo>
                          <a:pt x="31" y="24"/>
                        </a:lnTo>
                        <a:lnTo>
                          <a:pt x="30" y="3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417947" name="Freeform 155"/>
                  <p:cNvSpPr>
                    <a:spLocks/>
                  </p:cNvSpPr>
                  <p:nvPr/>
                </p:nvSpPr>
                <p:spPr bwMode="auto">
                  <a:xfrm>
                    <a:off x="3549" y="3354"/>
                    <a:ext cx="42" cy="87"/>
                  </a:xfrm>
                  <a:custGeom>
                    <a:avLst/>
                    <a:gdLst>
                      <a:gd name="T0" fmla="*/ 13 w 42"/>
                      <a:gd name="T1" fmla="*/ 0 h 87"/>
                      <a:gd name="T2" fmla="*/ 6 w 42"/>
                      <a:gd name="T3" fmla="*/ 15 h 87"/>
                      <a:gd name="T4" fmla="*/ 0 w 42"/>
                      <a:gd name="T5" fmla="*/ 31 h 87"/>
                      <a:gd name="T6" fmla="*/ 6 w 42"/>
                      <a:gd name="T7" fmla="*/ 49 h 87"/>
                      <a:gd name="T8" fmla="*/ 20 w 42"/>
                      <a:gd name="T9" fmla="*/ 60 h 87"/>
                      <a:gd name="T10" fmla="*/ 21 w 42"/>
                      <a:gd name="T11" fmla="*/ 74 h 87"/>
                      <a:gd name="T12" fmla="*/ 28 w 42"/>
                      <a:gd name="T13" fmla="*/ 81 h 87"/>
                      <a:gd name="T14" fmla="*/ 41 w 42"/>
                      <a:gd name="T15" fmla="*/ 86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87">
                        <a:moveTo>
                          <a:pt x="13" y="0"/>
                        </a:moveTo>
                        <a:lnTo>
                          <a:pt x="6" y="15"/>
                        </a:lnTo>
                        <a:lnTo>
                          <a:pt x="0" y="31"/>
                        </a:lnTo>
                        <a:lnTo>
                          <a:pt x="6" y="49"/>
                        </a:lnTo>
                        <a:lnTo>
                          <a:pt x="20" y="60"/>
                        </a:lnTo>
                        <a:lnTo>
                          <a:pt x="21" y="74"/>
                        </a:lnTo>
                        <a:lnTo>
                          <a:pt x="28" y="81"/>
                        </a:lnTo>
                        <a:lnTo>
                          <a:pt x="41" y="8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417948" name="Freeform 156"/>
                  <p:cNvSpPr>
                    <a:spLocks/>
                  </p:cNvSpPr>
                  <p:nvPr/>
                </p:nvSpPr>
                <p:spPr bwMode="auto">
                  <a:xfrm>
                    <a:off x="3901" y="3230"/>
                    <a:ext cx="20" cy="61"/>
                  </a:xfrm>
                  <a:custGeom>
                    <a:avLst/>
                    <a:gdLst>
                      <a:gd name="T0" fmla="*/ 7 w 20"/>
                      <a:gd name="T1" fmla="*/ 60 h 61"/>
                      <a:gd name="T2" fmla="*/ 15 w 20"/>
                      <a:gd name="T3" fmla="*/ 50 h 61"/>
                      <a:gd name="T4" fmla="*/ 19 w 20"/>
                      <a:gd name="T5" fmla="*/ 40 h 61"/>
                      <a:gd name="T6" fmla="*/ 15 w 20"/>
                      <a:gd name="T7" fmla="*/ 27 h 61"/>
                      <a:gd name="T8" fmla="*/ 0 w 20"/>
                      <a:gd name="T9" fmla="*/ 22 h 61"/>
                      <a:gd name="T10" fmla="*/ 9 w 20"/>
                      <a:gd name="T11" fmla="*/ 15 h 61"/>
                      <a:gd name="T12" fmla="*/ 7 w 20"/>
                      <a:gd name="T13" fmla="*/ 7 h 61"/>
                      <a:gd name="T14" fmla="*/ 3 w 20"/>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61">
                        <a:moveTo>
                          <a:pt x="7" y="60"/>
                        </a:moveTo>
                        <a:lnTo>
                          <a:pt x="15" y="50"/>
                        </a:lnTo>
                        <a:lnTo>
                          <a:pt x="19" y="40"/>
                        </a:lnTo>
                        <a:lnTo>
                          <a:pt x="15" y="27"/>
                        </a:lnTo>
                        <a:lnTo>
                          <a:pt x="0" y="22"/>
                        </a:lnTo>
                        <a:lnTo>
                          <a:pt x="9" y="15"/>
                        </a:lnTo>
                        <a:lnTo>
                          <a:pt x="7" y="7"/>
                        </a:lnTo>
                        <a:lnTo>
                          <a:pt x="3"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417949" name="Freeform 157"/>
                  <p:cNvSpPr>
                    <a:spLocks/>
                  </p:cNvSpPr>
                  <p:nvPr/>
                </p:nvSpPr>
                <p:spPr bwMode="auto">
                  <a:xfrm>
                    <a:off x="3933" y="3219"/>
                    <a:ext cx="24" cy="45"/>
                  </a:xfrm>
                  <a:custGeom>
                    <a:avLst/>
                    <a:gdLst>
                      <a:gd name="T0" fmla="*/ 0 w 24"/>
                      <a:gd name="T1" fmla="*/ 0 h 45"/>
                      <a:gd name="T2" fmla="*/ 1 w 24"/>
                      <a:gd name="T3" fmla="*/ 13 h 45"/>
                      <a:gd name="T4" fmla="*/ 4 w 24"/>
                      <a:gd name="T5" fmla="*/ 24 h 45"/>
                      <a:gd name="T6" fmla="*/ 13 w 24"/>
                      <a:gd name="T7" fmla="*/ 37 h 45"/>
                      <a:gd name="T8" fmla="*/ 23 w 24"/>
                      <a:gd name="T9" fmla="*/ 44 h 45"/>
                    </a:gdLst>
                    <a:ahLst/>
                    <a:cxnLst>
                      <a:cxn ang="0">
                        <a:pos x="T0" y="T1"/>
                      </a:cxn>
                      <a:cxn ang="0">
                        <a:pos x="T2" y="T3"/>
                      </a:cxn>
                      <a:cxn ang="0">
                        <a:pos x="T4" y="T5"/>
                      </a:cxn>
                      <a:cxn ang="0">
                        <a:pos x="T6" y="T7"/>
                      </a:cxn>
                      <a:cxn ang="0">
                        <a:pos x="T8" y="T9"/>
                      </a:cxn>
                    </a:cxnLst>
                    <a:rect l="0" t="0" r="r" b="b"/>
                    <a:pathLst>
                      <a:path w="24" h="45">
                        <a:moveTo>
                          <a:pt x="0" y="0"/>
                        </a:moveTo>
                        <a:lnTo>
                          <a:pt x="1" y="13"/>
                        </a:lnTo>
                        <a:lnTo>
                          <a:pt x="4" y="24"/>
                        </a:lnTo>
                        <a:lnTo>
                          <a:pt x="13" y="37"/>
                        </a:lnTo>
                        <a:lnTo>
                          <a:pt x="23" y="4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417950" name="Freeform 158"/>
                  <p:cNvSpPr>
                    <a:spLocks/>
                  </p:cNvSpPr>
                  <p:nvPr/>
                </p:nvSpPr>
                <p:spPr bwMode="auto">
                  <a:xfrm>
                    <a:off x="3655" y="3510"/>
                    <a:ext cx="58" cy="40"/>
                  </a:xfrm>
                  <a:custGeom>
                    <a:avLst/>
                    <a:gdLst>
                      <a:gd name="T0" fmla="*/ 0 w 58"/>
                      <a:gd name="T1" fmla="*/ 39 h 40"/>
                      <a:gd name="T2" fmla="*/ 18 w 58"/>
                      <a:gd name="T3" fmla="*/ 33 h 40"/>
                      <a:gd name="T4" fmla="*/ 31 w 58"/>
                      <a:gd name="T5" fmla="*/ 17 h 40"/>
                      <a:gd name="T6" fmla="*/ 43 w 58"/>
                      <a:gd name="T7" fmla="*/ 2 h 40"/>
                      <a:gd name="T8" fmla="*/ 57 w 58"/>
                      <a:gd name="T9" fmla="*/ 0 h 40"/>
                    </a:gdLst>
                    <a:ahLst/>
                    <a:cxnLst>
                      <a:cxn ang="0">
                        <a:pos x="T0" y="T1"/>
                      </a:cxn>
                      <a:cxn ang="0">
                        <a:pos x="T2" y="T3"/>
                      </a:cxn>
                      <a:cxn ang="0">
                        <a:pos x="T4" y="T5"/>
                      </a:cxn>
                      <a:cxn ang="0">
                        <a:pos x="T6" y="T7"/>
                      </a:cxn>
                      <a:cxn ang="0">
                        <a:pos x="T8" y="T9"/>
                      </a:cxn>
                    </a:cxnLst>
                    <a:rect l="0" t="0" r="r" b="b"/>
                    <a:pathLst>
                      <a:path w="58" h="40">
                        <a:moveTo>
                          <a:pt x="0" y="39"/>
                        </a:moveTo>
                        <a:lnTo>
                          <a:pt x="18" y="33"/>
                        </a:lnTo>
                        <a:lnTo>
                          <a:pt x="31" y="17"/>
                        </a:lnTo>
                        <a:lnTo>
                          <a:pt x="43" y="2"/>
                        </a:lnTo>
                        <a:lnTo>
                          <a:pt x="57"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417951" name="Line 159"/>
                  <p:cNvSpPr>
                    <a:spLocks noChangeShapeType="1"/>
                  </p:cNvSpPr>
                  <p:nvPr/>
                </p:nvSpPr>
                <p:spPr bwMode="auto">
                  <a:xfrm flipH="1" flipV="1">
                    <a:off x="3502" y="3410"/>
                    <a:ext cx="78" cy="9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grpSp>
            <p:grpSp>
              <p:nvGrpSpPr>
                <p:cNvPr id="417952" name="Group 160"/>
                <p:cNvGrpSpPr>
                  <a:grpSpLocks/>
                </p:cNvGrpSpPr>
                <p:nvPr/>
              </p:nvGrpSpPr>
              <p:grpSpPr bwMode="auto">
                <a:xfrm>
                  <a:off x="3453" y="3281"/>
                  <a:ext cx="940" cy="800"/>
                  <a:chOff x="3453" y="3281"/>
                  <a:chExt cx="940" cy="800"/>
                </a:xfrm>
              </p:grpSpPr>
              <p:grpSp>
                <p:nvGrpSpPr>
                  <p:cNvPr id="417953" name="Group 161"/>
                  <p:cNvGrpSpPr>
                    <a:grpSpLocks/>
                  </p:cNvGrpSpPr>
                  <p:nvPr/>
                </p:nvGrpSpPr>
                <p:grpSpPr bwMode="auto">
                  <a:xfrm>
                    <a:off x="4101" y="3363"/>
                    <a:ext cx="292" cy="341"/>
                    <a:chOff x="4101" y="3363"/>
                    <a:chExt cx="292" cy="341"/>
                  </a:xfrm>
                </p:grpSpPr>
                <p:sp>
                  <p:nvSpPr>
                    <p:cNvPr id="417954" name="Freeform 162"/>
                    <p:cNvSpPr>
                      <a:spLocks/>
                    </p:cNvSpPr>
                    <p:nvPr/>
                  </p:nvSpPr>
                  <p:spPr bwMode="auto">
                    <a:xfrm>
                      <a:off x="4101" y="3363"/>
                      <a:ext cx="292" cy="341"/>
                    </a:xfrm>
                    <a:custGeom>
                      <a:avLst/>
                      <a:gdLst>
                        <a:gd name="T0" fmla="*/ 4 w 292"/>
                        <a:gd name="T1" fmla="*/ 189 h 341"/>
                        <a:gd name="T2" fmla="*/ 57 w 292"/>
                        <a:gd name="T3" fmla="*/ 166 h 341"/>
                        <a:gd name="T4" fmla="*/ 61 w 292"/>
                        <a:gd name="T5" fmla="*/ 123 h 341"/>
                        <a:gd name="T6" fmla="*/ 75 w 292"/>
                        <a:gd name="T7" fmla="*/ 107 h 341"/>
                        <a:gd name="T8" fmla="*/ 103 w 292"/>
                        <a:gd name="T9" fmla="*/ 75 h 341"/>
                        <a:gd name="T10" fmla="*/ 118 w 292"/>
                        <a:gd name="T11" fmla="*/ 56 h 341"/>
                        <a:gd name="T12" fmla="*/ 139 w 292"/>
                        <a:gd name="T13" fmla="*/ 35 h 341"/>
                        <a:gd name="T14" fmla="*/ 174 w 292"/>
                        <a:gd name="T15" fmla="*/ 12 h 341"/>
                        <a:gd name="T16" fmla="*/ 210 w 292"/>
                        <a:gd name="T17" fmla="*/ 4 h 341"/>
                        <a:gd name="T18" fmla="*/ 234 w 292"/>
                        <a:gd name="T19" fmla="*/ 0 h 341"/>
                        <a:gd name="T20" fmla="*/ 266 w 292"/>
                        <a:gd name="T21" fmla="*/ 11 h 341"/>
                        <a:gd name="T22" fmla="*/ 284 w 292"/>
                        <a:gd name="T23" fmla="*/ 32 h 341"/>
                        <a:gd name="T24" fmla="*/ 291 w 292"/>
                        <a:gd name="T25" fmla="*/ 62 h 341"/>
                        <a:gd name="T26" fmla="*/ 287 w 292"/>
                        <a:gd name="T27" fmla="*/ 97 h 341"/>
                        <a:gd name="T28" fmla="*/ 274 w 292"/>
                        <a:gd name="T29" fmla="*/ 132 h 341"/>
                        <a:gd name="T30" fmla="*/ 248 w 292"/>
                        <a:gd name="T31" fmla="*/ 175 h 341"/>
                        <a:gd name="T32" fmla="*/ 217 w 292"/>
                        <a:gd name="T33" fmla="*/ 200 h 341"/>
                        <a:gd name="T34" fmla="*/ 181 w 292"/>
                        <a:gd name="T35" fmla="*/ 218 h 341"/>
                        <a:gd name="T36" fmla="*/ 146 w 292"/>
                        <a:gd name="T37" fmla="*/ 233 h 341"/>
                        <a:gd name="T38" fmla="*/ 143 w 292"/>
                        <a:gd name="T39" fmla="*/ 267 h 341"/>
                        <a:gd name="T40" fmla="*/ 134 w 292"/>
                        <a:gd name="T41" fmla="*/ 297 h 341"/>
                        <a:gd name="T42" fmla="*/ 123 w 292"/>
                        <a:gd name="T43" fmla="*/ 320 h 341"/>
                        <a:gd name="T44" fmla="*/ 104 w 292"/>
                        <a:gd name="T45" fmla="*/ 333 h 341"/>
                        <a:gd name="T46" fmla="*/ 85 w 292"/>
                        <a:gd name="T47" fmla="*/ 340 h 341"/>
                        <a:gd name="T48" fmla="*/ 72 w 292"/>
                        <a:gd name="T49" fmla="*/ 335 h 341"/>
                        <a:gd name="T50" fmla="*/ 50 w 292"/>
                        <a:gd name="T51" fmla="*/ 317 h 341"/>
                        <a:gd name="T52" fmla="*/ 29 w 292"/>
                        <a:gd name="T53" fmla="*/ 307 h 341"/>
                        <a:gd name="T54" fmla="*/ 14 w 292"/>
                        <a:gd name="T55" fmla="*/ 297 h 341"/>
                        <a:gd name="T56" fmla="*/ 11 w 292"/>
                        <a:gd name="T57" fmla="*/ 290 h 341"/>
                        <a:gd name="T58" fmla="*/ 3 w 292"/>
                        <a:gd name="T59" fmla="*/ 272 h 341"/>
                        <a:gd name="T60" fmla="*/ 0 w 292"/>
                        <a:gd name="T61" fmla="*/ 244 h 341"/>
                        <a:gd name="T62" fmla="*/ 0 w 292"/>
                        <a:gd name="T63" fmla="*/ 212 h 341"/>
                        <a:gd name="T64" fmla="*/ 4 w 292"/>
                        <a:gd name="T65" fmla="*/ 189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2" h="341">
                          <a:moveTo>
                            <a:pt x="4" y="189"/>
                          </a:moveTo>
                          <a:lnTo>
                            <a:pt x="57" y="166"/>
                          </a:lnTo>
                          <a:lnTo>
                            <a:pt x="61" y="123"/>
                          </a:lnTo>
                          <a:lnTo>
                            <a:pt x="75" y="107"/>
                          </a:lnTo>
                          <a:lnTo>
                            <a:pt x="103" y="75"/>
                          </a:lnTo>
                          <a:lnTo>
                            <a:pt x="118" y="56"/>
                          </a:lnTo>
                          <a:lnTo>
                            <a:pt x="139" y="35"/>
                          </a:lnTo>
                          <a:lnTo>
                            <a:pt x="174" y="12"/>
                          </a:lnTo>
                          <a:lnTo>
                            <a:pt x="210" y="4"/>
                          </a:lnTo>
                          <a:lnTo>
                            <a:pt x="234" y="0"/>
                          </a:lnTo>
                          <a:lnTo>
                            <a:pt x="266" y="11"/>
                          </a:lnTo>
                          <a:lnTo>
                            <a:pt x="284" y="32"/>
                          </a:lnTo>
                          <a:lnTo>
                            <a:pt x="291" y="62"/>
                          </a:lnTo>
                          <a:lnTo>
                            <a:pt x="287" y="97"/>
                          </a:lnTo>
                          <a:lnTo>
                            <a:pt x="274" y="132"/>
                          </a:lnTo>
                          <a:lnTo>
                            <a:pt x="248" y="175"/>
                          </a:lnTo>
                          <a:lnTo>
                            <a:pt x="217" y="200"/>
                          </a:lnTo>
                          <a:lnTo>
                            <a:pt x="181" y="218"/>
                          </a:lnTo>
                          <a:lnTo>
                            <a:pt x="146" y="233"/>
                          </a:lnTo>
                          <a:lnTo>
                            <a:pt x="143" y="267"/>
                          </a:lnTo>
                          <a:lnTo>
                            <a:pt x="134" y="297"/>
                          </a:lnTo>
                          <a:lnTo>
                            <a:pt x="123" y="320"/>
                          </a:lnTo>
                          <a:lnTo>
                            <a:pt x="104" y="333"/>
                          </a:lnTo>
                          <a:lnTo>
                            <a:pt x="85" y="340"/>
                          </a:lnTo>
                          <a:lnTo>
                            <a:pt x="72" y="335"/>
                          </a:lnTo>
                          <a:lnTo>
                            <a:pt x="50" y="317"/>
                          </a:lnTo>
                          <a:lnTo>
                            <a:pt x="29" y="307"/>
                          </a:lnTo>
                          <a:lnTo>
                            <a:pt x="14" y="297"/>
                          </a:lnTo>
                          <a:lnTo>
                            <a:pt x="11" y="290"/>
                          </a:lnTo>
                          <a:lnTo>
                            <a:pt x="3" y="272"/>
                          </a:lnTo>
                          <a:lnTo>
                            <a:pt x="0" y="244"/>
                          </a:lnTo>
                          <a:lnTo>
                            <a:pt x="0" y="212"/>
                          </a:lnTo>
                          <a:lnTo>
                            <a:pt x="4" y="189"/>
                          </a:lnTo>
                        </a:path>
                      </a:pathLst>
                    </a:custGeom>
                    <a:solidFill>
                      <a:srgbClr val="C08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417955" name="Freeform 163"/>
                    <p:cNvSpPr>
                      <a:spLocks/>
                    </p:cNvSpPr>
                    <p:nvPr/>
                  </p:nvSpPr>
                  <p:spPr bwMode="auto">
                    <a:xfrm>
                      <a:off x="4129" y="3371"/>
                      <a:ext cx="233" cy="309"/>
                    </a:xfrm>
                    <a:custGeom>
                      <a:avLst/>
                      <a:gdLst>
                        <a:gd name="T0" fmla="*/ 232 w 233"/>
                        <a:gd name="T1" fmla="*/ 0 h 309"/>
                        <a:gd name="T2" fmla="*/ 194 w 233"/>
                        <a:gd name="T3" fmla="*/ 23 h 309"/>
                        <a:gd name="T4" fmla="*/ 151 w 233"/>
                        <a:gd name="T5" fmla="*/ 57 h 309"/>
                        <a:gd name="T6" fmla="*/ 119 w 233"/>
                        <a:gd name="T7" fmla="*/ 94 h 309"/>
                        <a:gd name="T8" fmla="*/ 79 w 233"/>
                        <a:gd name="T9" fmla="*/ 141 h 309"/>
                        <a:gd name="T10" fmla="*/ 47 w 233"/>
                        <a:gd name="T11" fmla="*/ 183 h 309"/>
                        <a:gd name="T12" fmla="*/ 28 w 233"/>
                        <a:gd name="T13" fmla="*/ 223 h 309"/>
                        <a:gd name="T14" fmla="*/ 11 w 233"/>
                        <a:gd name="T15" fmla="*/ 260 h 309"/>
                        <a:gd name="T16" fmla="*/ 0 w 233"/>
                        <a:gd name="T17" fmla="*/ 297 h 309"/>
                        <a:gd name="T18" fmla="*/ 18 w 233"/>
                        <a:gd name="T19" fmla="*/ 308 h 309"/>
                        <a:gd name="T20" fmla="*/ 29 w 233"/>
                        <a:gd name="T21" fmla="*/ 296 h 309"/>
                        <a:gd name="T22" fmla="*/ 40 w 233"/>
                        <a:gd name="T23" fmla="*/ 276 h 309"/>
                        <a:gd name="T24" fmla="*/ 49 w 233"/>
                        <a:gd name="T25" fmla="*/ 253 h 309"/>
                        <a:gd name="T26" fmla="*/ 46 w 233"/>
                        <a:gd name="T27" fmla="*/ 231 h 309"/>
                        <a:gd name="T28" fmla="*/ 65 w 233"/>
                        <a:gd name="T29" fmla="*/ 235 h 309"/>
                        <a:gd name="T30" fmla="*/ 82 w 233"/>
                        <a:gd name="T31" fmla="*/ 238 h 309"/>
                        <a:gd name="T32" fmla="*/ 104 w 233"/>
                        <a:gd name="T33" fmla="*/ 238 h 309"/>
                        <a:gd name="T34" fmla="*/ 124 w 233"/>
                        <a:gd name="T35" fmla="*/ 23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3" h="309">
                          <a:moveTo>
                            <a:pt x="232" y="0"/>
                          </a:moveTo>
                          <a:lnTo>
                            <a:pt x="194" y="23"/>
                          </a:lnTo>
                          <a:lnTo>
                            <a:pt x="151" y="57"/>
                          </a:lnTo>
                          <a:lnTo>
                            <a:pt x="119" y="94"/>
                          </a:lnTo>
                          <a:lnTo>
                            <a:pt x="79" y="141"/>
                          </a:lnTo>
                          <a:lnTo>
                            <a:pt x="47" y="183"/>
                          </a:lnTo>
                          <a:lnTo>
                            <a:pt x="28" y="223"/>
                          </a:lnTo>
                          <a:lnTo>
                            <a:pt x="11" y="260"/>
                          </a:lnTo>
                          <a:lnTo>
                            <a:pt x="0" y="297"/>
                          </a:lnTo>
                          <a:lnTo>
                            <a:pt x="18" y="308"/>
                          </a:lnTo>
                          <a:lnTo>
                            <a:pt x="29" y="296"/>
                          </a:lnTo>
                          <a:lnTo>
                            <a:pt x="40" y="276"/>
                          </a:lnTo>
                          <a:lnTo>
                            <a:pt x="49" y="253"/>
                          </a:lnTo>
                          <a:lnTo>
                            <a:pt x="46" y="231"/>
                          </a:lnTo>
                          <a:lnTo>
                            <a:pt x="65" y="235"/>
                          </a:lnTo>
                          <a:lnTo>
                            <a:pt x="82" y="238"/>
                          </a:lnTo>
                          <a:lnTo>
                            <a:pt x="104" y="238"/>
                          </a:lnTo>
                          <a:lnTo>
                            <a:pt x="124" y="23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grpSp>
              <p:grpSp>
                <p:nvGrpSpPr>
                  <p:cNvPr id="417956" name="Group 164"/>
                  <p:cNvGrpSpPr>
                    <a:grpSpLocks/>
                  </p:cNvGrpSpPr>
                  <p:nvPr/>
                </p:nvGrpSpPr>
                <p:grpSpPr bwMode="auto">
                  <a:xfrm>
                    <a:off x="3453" y="3906"/>
                    <a:ext cx="449" cy="175"/>
                    <a:chOff x="3453" y="3906"/>
                    <a:chExt cx="449" cy="175"/>
                  </a:xfrm>
                </p:grpSpPr>
                <p:sp>
                  <p:nvSpPr>
                    <p:cNvPr id="417957" name="Freeform 165"/>
                    <p:cNvSpPr>
                      <a:spLocks/>
                    </p:cNvSpPr>
                    <p:nvPr/>
                  </p:nvSpPr>
                  <p:spPr bwMode="auto">
                    <a:xfrm>
                      <a:off x="3453" y="3906"/>
                      <a:ext cx="449" cy="175"/>
                    </a:xfrm>
                    <a:custGeom>
                      <a:avLst/>
                      <a:gdLst>
                        <a:gd name="T0" fmla="*/ 244 w 449"/>
                        <a:gd name="T1" fmla="*/ 16 h 175"/>
                        <a:gd name="T2" fmla="*/ 223 w 449"/>
                        <a:gd name="T3" fmla="*/ 42 h 175"/>
                        <a:gd name="T4" fmla="*/ 179 w 449"/>
                        <a:gd name="T5" fmla="*/ 47 h 175"/>
                        <a:gd name="T6" fmla="*/ 130 w 449"/>
                        <a:gd name="T7" fmla="*/ 60 h 175"/>
                        <a:gd name="T8" fmla="*/ 92 w 449"/>
                        <a:gd name="T9" fmla="*/ 71 h 175"/>
                        <a:gd name="T10" fmla="*/ 64 w 449"/>
                        <a:gd name="T11" fmla="*/ 81 h 175"/>
                        <a:gd name="T12" fmla="*/ 46 w 449"/>
                        <a:gd name="T13" fmla="*/ 90 h 175"/>
                        <a:gd name="T14" fmla="*/ 25 w 449"/>
                        <a:gd name="T15" fmla="*/ 111 h 175"/>
                        <a:gd name="T16" fmla="*/ 10 w 449"/>
                        <a:gd name="T17" fmla="*/ 131 h 175"/>
                        <a:gd name="T18" fmla="*/ 0 w 449"/>
                        <a:gd name="T19" fmla="*/ 154 h 175"/>
                        <a:gd name="T20" fmla="*/ 7 w 449"/>
                        <a:gd name="T21" fmla="*/ 168 h 175"/>
                        <a:gd name="T22" fmla="*/ 46 w 449"/>
                        <a:gd name="T23" fmla="*/ 174 h 175"/>
                        <a:gd name="T24" fmla="*/ 98 w 449"/>
                        <a:gd name="T25" fmla="*/ 165 h 175"/>
                        <a:gd name="T26" fmla="*/ 151 w 449"/>
                        <a:gd name="T27" fmla="*/ 153 h 175"/>
                        <a:gd name="T28" fmla="*/ 202 w 449"/>
                        <a:gd name="T29" fmla="*/ 139 h 175"/>
                        <a:gd name="T30" fmla="*/ 266 w 449"/>
                        <a:gd name="T31" fmla="*/ 117 h 175"/>
                        <a:gd name="T32" fmla="*/ 314 w 449"/>
                        <a:gd name="T33" fmla="*/ 100 h 175"/>
                        <a:gd name="T34" fmla="*/ 321 w 449"/>
                        <a:gd name="T35" fmla="*/ 124 h 175"/>
                        <a:gd name="T36" fmla="*/ 448 w 449"/>
                        <a:gd name="T37" fmla="*/ 91 h 175"/>
                        <a:gd name="T38" fmla="*/ 440 w 449"/>
                        <a:gd name="T39" fmla="*/ 72 h 175"/>
                        <a:gd name="T40" fmla="*/ 442 w 449"/>
                        <a:gd name="T41" fmla="*/ 54 h 175"/>
                        <a:gd name="T42" fmla="*/ 447 w 449"/>
                        <a:gd name="T43" fmla="*/ 35 h 175"/>
                        <a:gd name="T44" fmla="*/ 440 w 449"/>
                        <a:gd name="T45" fmla="*/ 15 h 175"/>
                        <a:gd name="T46" fmla="*/ 433 w 449"/>
                        <a:gd name="T47" fmla="*/ 0 h 175"/>
                        <a:gd name="T48" fmla="*/ 365 w 449"/>
                        <a:gd name="T49" fmla="*/ 2 h 175"/>
                        <a:gd name="T50" fmla="*/ 321 w 449"/>
                        <a:gd name="T51" fmla="*/ 19 h 175"/>
                        <a:gd name="T52" fmla="*/ 258 w 449"/>
                        <a:gd name="T53" fmla="*/ 32 h 175"/>
                        <a:gd name="T54" fmla="*/ 244 w 449"/>
                        <a:gd name="T55" fmla="*/ 1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9" h="175">
                          <a:moveTo>
                            <a:pt x="244" y="16"/>
                          </a:moveTo>
                          <a:lnTo>
                            <a:pt x="223" y="42"/>
                          </a:lnTo>
                          <a:lnTo>
                            <a:pt x="179" y="47"/>
                          </a:lnTo>
                          <a:lnTo>
                            <a:pt x="130" y="60"/>
                          </a:lnTo>
                          <a:lnTo>
                            <a:pt x="92" y="71"/>
                          </a:lnTo>
                          <a:lnTo>
                            <a:pt x="64" y="81"/>
                          </a:lnTo>
                          <a:lnTo>
                            <a:pt x="46" y="90"/>
                          </a:lnTo>
                          <a:lnTo>
                            <a:pt x="25" y="111"/>
                          </a:lnTo>
                          <a:lnTo>
                            <a:pt x="10" y="131"/>
                          </a:lnTo>
                          <a:lnTo>
                            <a:pt x="0" y="154"/>
                          </a:lnTo>
                          <a:lnTo>
                            <a:pt x="7" y="168"/>
                          </a:lnTo>
                          <a:lnTo>
                            <a:pt x="46" y="174"/>
                          </a:lnTo>
                          <a:lnTo>
                            <a:pt x="98" y="165"/>
                          </a:lnTo>
                          <a:lnTo>
                            <a:pt x="151" y="153"/>
                          </a:lnTo>
                          <a:lnTo>
                            <a:pt x="202" y="139"/>
                          </a:lnTo>
                          <a:lnTo>
                            <a:pt x="266" y="117"/>
                          </a:lnTo>
                          <a:lnTo>
                            <a:pt x="314" y="100"/>
                          </a:lnTo>
                          <a:lnTo>
                            <a:pt x="321" y="124"/>
                          </a:lnTo>
                          <a:lnTo>
                            <a:pt x="448" y="91"/>
                          </a:lnTo>
                          <a:lnTo>
                            <a:pt x="440" y="72"/>
                          </a:lnTo>
                          <a:lnTo>
                            <a:pt x="442" y="54"/>
                          </a:lnTo>
                          <a:lnTo>
                            <a:pt x="447" y="35"/>
                          </a:lnTo>
                          <a:lnTo>
                            <a:pt x="440" y="15"/>
                          </a:lnTo>
                          <a:lnTo>
                            <a:pt x="433" y="0"/>
                          </a:lnTo>
                          <a:lnTo>
                            <a:pt x="365" y="2"/>
                          </a:lnTo>
                          <a:lnTo>
                            <a:pt x="321" y="19"/>
                          </a:lnTo>
                          <a:lnTo>
                            <a:pt x="258" y="32"/>
                          </a:lnTo>
                          <a:lnTo>
                            <a:pt x="244" y="16"/>
                          </a:lnTo>
                        </a:path>
                      </a:pathLst>
                    </a:custGeom>
                    <a:solidFill>
                      <a:srgbClr val="C0804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417958" name="Line 166"/>
                    <p:cNvSpPr>
                      <a:spLocks noChangeShapeType="1"/>
                    </p:cNvSpPr>
                    <p:nvPr/>
                  </p:nvSpPr>
                  <p:spPr bwMode="auto">
                    <a:xfrm flipV="1">
                      <a:off x="3801" y="3948"/>
                      <a:ext cx="65" cy="9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417959" name="Freeform 167"/>
                    <p:cNvSpPr>
                      <a:spLocks/>
                    </p:cNvSpPr>
                    <p:nvPr/>
                  </p:nvSpPr>
                  <p:spPr bwMode="auto">
                    <a:xfrm>
                      <a:off x="3526" y="3982"/>
                      <a:ext cx="102" cy="47"/>
                    </a:xfrm>
                    <a:custGeom>
                      <a:avLst/>
                      <a:gdLst>
                        <a:gd name="T0" fmla="*/ 0 w 102"/>
                        <a:gd name="T1" fmla="*/ 1 h 47"/>
                        <a:gd name="T2" fmla="*/ 28 w 102"/>
                        <a:gd name="T3" fmla="*/ 0 h 47"/>
                        <a:gd name="T4" fmla="*/ 48 w 102"/>
                        <a:gd name="T5" fmla="*/ 8 h 47"/>
                        <a:gd name="T6" fmla="*/ 64 w 102"/>
                        <a:gd name="T7" fmla="*/ 22 h 47"/>
                        <a:gd name="T8" fmla="*/ 71 w 102"/>
                        <a:gd name="T9" fmla="*/ 36 h 47"/>
                        <a:gd name="T10" fmla="*/ 83 w 102"/>
                        <a:gd name="T11" fmla="*/ 45 h 47"/>
                        <a:gd name="T12" fmla="*/ 101 w 102"/>
                        <a:gd name="T13" fmla="*/ 46 h 47"/>
                      </a:gdLst>
                      <a:ahLst/>
                      <a:cxnLst>
                        <a:cxn ang="0">
                          <a:pos x="T0" y="T1"/>
                        </a:cxn>
                        <a:cxn ang="0">
                          <a:pos x="T2" y="T3"/>
                        </a:cxn>
                        <a:cxn ang="0">
                          <a:pos x="T4" y="T5"/>
                        </a:cxn>
                        <a:cxn ang="0">
                          <a:pos x="T6" y="T7"/>
                        </a:cxn>
                        <a:cxn ang="0">
                          <a:pos x="T8" y="T9"/>
                        </a:cxn>
                        <a:cxn ang="0">
                          <a:pos x="T10" y="T11"/>
                        </a:cxn>
                        <a:cxn ang="0">
                          <a:pos x="T12" y="T13"/>
                        </a:cxn>
                      </a:cxnLst>
                      <a:rect l="0" t="0" r="r" b="b"/>
                      <a:pathLst>
                        <a:path w="102" h="47">
                          <a:moveTo>
                            <a:pt x="0" y="1"/>
                          </a:moveTo>
                          <a:lnTo>
                            <a:pt x="28" y="0"/>
                          </a:lnTo>
                          <a:lnTo>
                            <a:pt x="48" y="8"/>
                          </a:lnTo>
                          <a:lnTo>
                            <a:pt x="64" y="22"/>
                          </a:lnTo>
                          <a:lnTo>
                            <a:pt x="71" y="36"/>
                          </a:lnTo>
                          <a:lnTo>
                            <a:pt x="83" y="45"/>
                          </a:lnTo>
                          <a:lnTo>
                            <a:pt x="101" y="4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417960" name="Freeform 168"/>
                    <p:cNvSpPr>
                      <a:spLocks/>
                    </p:cNvSpPr>
                    <p:nvPr/>
                  </p:nvSpPr>
                  <p:spPr bwMode="auto">
                    <a:xfrm>
                      <a:off x="3812" y="3913"/>
                      <a:ext cx="31" cy="77"/>
                    </a:xfrm>
                    <a:custGeom>
                      <a:avLst/>
                      <a:gdLst>
                        <a:gd name="T0" fmla="*/ 30 w 31"/>
                        <a:gd name="T1" fmla="*/ 0 h 77"/>
                        <a:gd name="T2" fmla="*/ 30 w 31"/>
                        <a:gd name="T3" fmla="*/ 12 h 77"/>
                        <a:gd name="T4" fmla="*/ 22 w 31"/>
                        <a:gd name="T5" fmla="*/ 30 h 77"/>
                        <a:gd name="T6" fmla="*/ 8 w 31"/>
                        <a:gd name="T7" fmla="*/ 41 h 77"/>
                        <a:gd name="T8" fmla="*/ 0 w 31"/>
                        <a:gd name="T9" fmla="*/ 55 h 77"/>
                        <a:gd name="T10" fmla="*/ 1 w 31"/>
                        <a:gd name="T11" fmla="*/ 69 h 77"/>
                        <a:gd name="T12" fmla="*/ 11 w 31"/>
                        <a:gd name="T13" fmla="*/ 76 h 77"/>
                      </a:gdLst>
                      <a:ahLst/>
                      <a:cxnLst>
                        <a:cxn ang="0">
                          <a:pos x="T0" y="T1"/>
                        </a:cxn>
                        <a:cxn ang="0">
                          <a:pos x="T2" y="T3"/>
                        </a:cxn>
                        <a:cxn ang="0">
                          <a:pos x="T4" y="T5"/>
                        </a:cxn>
                        <a:cxn ang="0">
                          <a:pos x="T6" y="T7"/>
                        </a:cxn>
                        <a:cxn ang="0">
                          <a:pos x="T8" y="T9"/>
                        </a:cxn>
                        <a:cxn ang="0">
                          <a:pos x="T10" y="T11"/>
                        </a:cxn>
                        <a:cxn ang="0">
                          <a:pos x="T12" y="T13"/>
                        </a:cxn>
                      </a:cxnLst>
                      <a:rect l="0" t="0" r="r" b="b"/>
                      <a:pathLst>
                        <a:path w="31" h="77">
                          <a:moveTo>
                            <a:pt x="30" y="0"/>
                          </a:moveTo>
                          <a:lnTo>
                            <a:pt x="30" y="12"/>
                          </a:lnTo>
                          <a:lnTo>
                            <a:pt x="22" y="30"/>
                          </a:lnTo>
                          <a:lnTo>
                            <a:pt x="8" y="41"/>
                          </a:lnTo>
                          <a:lnTo>
                            <a:pt x="0" y="55"/>
                          </a:lnTo>
                          <a:lnTo>
                            <a:pt x="1" y="69"/>
                          </a:lnTo>
                          <a:lnTo>
                            <a:pt x="11" y="7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grpSp>
              <p:grpSp>
                <p:nvGrpSpPr>
                  <p:cNvPr id="417961" name="Group 169"/>
                  <p:cNvGrpSpPr>
                    <a:grpSpLocks/>
                  </p:cNvGrpSpPr>
                  <p:nvPr/>
                </p:nvGrpSpPr>
                <p:grpSpPr bwMode="auto">
                  <a:xfrm>
                    <a:off x="3562" y="3281"/>
                    <a:ext cx="622" cy="669"/>
                    <a:chOff x="3562" y="3281"/>
                    <a:chExt cx="622" cy="669"/>
                  </a:xfrm>
                </p:grpSpPr>
                <p:sp>
                  <p:nvSpPr>
                    <p:cNvPr id="417962" name="Freeform 170"/>
                    <p:cNvSpPr>
                      <a:spLocks/>
                    </p:cNvSpPr>
                    <p:nvPr/>
                  </p:nvSpPr>
                  <p:spPr bwMode="auto">
                    <a:xfrm>
                      <a:off x="4023" y="3555"/>
                      <a:ext cx="103" cy="125"/>
                    </a:xfrm>
                    <a:custGeom>
                      <a:avLst/>
                      <a:gdLst>
                        <a:gd name="T0" fmla="*/ 88 w 103"/>
                        <a:gd name="T1" fmla="*/ 0 h 125"/>
                        <a:gd name="T2" fmla="*/ 82 w 103"/>
                        <a:gd name="T3" fmla="*/ 40 h 125"/>
                        <a:gd name="T4" fmla="*/ 82 w 103"/>
                        <a:gd name="T5" fmla="*/ 57 h 125"/>
                        <a:gd name="T6" fmla="*/ 85 w 103"/>
                        <a:gd name="T7" fmla="*/ 81 h 125"/>
                        <a:gd name="T8" fmla="*/ 102 w 103"/>
                        <a:gd name="T9" fmla="*/ 95 h 125"/>
                        <a:gd name="T10" fmla="*/ 87 w 103"/>
                        <a:gd name="T11" fmla="*/ 102 h 125"/>
                        <a:gd name="T12" fmla="*/ 59 w 103"/>
                        <a:gd name="T13" fmla="*/ 115 h 125"/>
                        <a:gd name="T14" fmla="*/ 27 w 103"/>
                        <a:gd name="T15" fmla="*/ 122 h 125"/>
                        <a:gd name="T16" fmla="*/ 0 w 103"/>
                        <a:gd name="T17" fmla="*/ 124 h 125"/>
                        <a:gd name="T18" fmla="*/ 0 w 103"/>
                        <a:gd name="T19" fmla="*/ 83 h 125"/>
                        <a:gd name="T20" fmla="*/ 18 w 103"/>
                        <a:gd name="T21" fmla="*/ 49 h 125"/>
                        <a:gd name="T22" fmla="*/ 41 w 103"/>
                        <a:gd name="T23" fmla="*/ 21 h 125"/>
                        <a:gd name="T24" fmla="*/ 88 w 103"/>
                        <a:gd name="T2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25">
                          <a:moveTo>
                            <a:pt x="88" y="0"/>
                          </a:moveTo>
                          <a:lnTo>
                            <a:pt x="82" y="40"/>
                          </a:lnTo>
                          <a:lnTo>
                            <a:pt x="82" y="57"/>
                          </a:lnTo>
                          <a:lnTo>
                            <a:pt x="85" y="81"/>
                          </a:lnTo>
                          <a:lnTo>
                            <a:pt x="102" y="95"/>
                          </a:lnTo>
                          <a:lnTo>
                            <a:pt x="87" y="102"/>
                          </a:lnTo>
                          <a:lnTo>
                            <a:pt x="59" y="115"/>
                          </a:lnTo>
                          <a:lnTo>
                            <a:pt x="27" y="122"/>
                          </a:lnTo>
                          <a:lnTo>
                            <a:pt x="0" y="124"/>
                          </a:lnTo>
                          <a:lnTo>
                            <a:pt x="0" y="83"/>
                          </a:lnTo>
                          <a:lnTo>
                            <a:pt x="18" y="49"/>
                          </a:lnTo>
                          <a:lnTo>
                            <a:pt x="41" y="21"/>
                          </a:lnTo>
                          <a:lnTo>
                            <a:pt x="88" y="0"/>
                          </a:lnTo>
                        </a:path>
                      </a:pathLst>
                    </a:custGeom>
                    <a:solidFill>
                      <a:srgbClr val="0000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417963" name="Freeform 171"/>
                    <p:cNvSpPr>
                      <a:spLocks/>
                    </p:cNvSpPr>
                    <p:nvPr/>
                  </p:nvSpPr>
                  <p:spPr bwMode="auto">
                    <a:xfrm>
                      <a:off x="3562" y="3281"/>
                      <a:ext cx="622" cy="669"/>
                    </a:xfrm>
                    <a:custGeom>
                      <a:avLst/>
                      <a:gdLst>
                        <a:gd name="T0" fmla="*/ 466 w 622"/>
                        <a:gd name="T1" fmla="*/ 359 h 669"/>
                        <a:gd name="T2" fmla="*/ 501 w 622"/>
                        <a:gd name="T3" fmla="*/ 306 h 669"/>
                        <a:gd name="T4" fmla="*/ 568 w 622"/>
                        <a:gd name="T5" fmla="*/ 277 h 669"/>
                        <a:gd name="T6" fmla="*/ 617 w 622"/>
                        <a:gd name="T7" fmla="*/ 229 h 669"/>
                        <a:gd name="T8" fmla="*/ 602 w 622"/>
                        <a:gd name="T9" fmla="*/ 180 h 669"/>
                        <a:gd name="T10" fmla="*/ 568 w 622"/>
                        <a:gd name="T11" fmla="*/ 132 h 669"/>
                        <a:gd name="T12" fmla="*/ 558 w 622"/>
                        <a:gd name="T13" fmla="*/ 100 h 669"/>
                        <a:gd name="T14" fmla="*/ 563 w 622"/>
                        <a:gd name="T15" fmla="*/ 28 h 669"/>
                        <a:gd name="T16" fmla="*/ 535 w 622"/>
                        <a:gd name="T17" fmla="*/ 0 h 669"/>
                        <a:gd name="T18" fmla="*/ 501 w 622"/>
                        <a:gd name="T19" fmla="*/ 7 h 669"/>
                        <a:gd name="T20" fmla="*/ 450 w 622"/>
                        <a:gd name="T21" fmla="*/ 38 h 669"/>
                        <a:gd name="T22" fmla="*/ 375 w 622"/>
                        <a:gd name="T23" fmla="*/ 132 h 669"/>
                        <a:gd name="T24" fmla="*/ 283 w 622"/>
                        <a:gd name="T25" fmla="*/ 243 h 669"/>
                        <a:gd name="T26" fmla="*/ 142 w 622"/>
                        <a:gd name="T27" fmla="*/ 341 h 669"/>
                        <a:gd name="T28" fmla="*/ 22 w 622"/>
                        <a:gd name="T29" fmla="*/ 425 h 669"/>
                        <a:gd name="T30" fmla="*/ 3 w 622"/>
                        <a:gd name="T31" fmla="*/ 450 h 669"/>
                        <a:gd name="T32" fmla="*/ 4 w 622"/>
                        <a:gd name="T33" fmla="*/ 475 h 669"/>
                        <a:gd name="T34" fmla="*/ 43 w 622"/>
                        <a:gd name="T35" fmla="*/ 513 h 669"/>
                        <a:gd name="T36" fmla="*/ 79 w 622"/>
                        <a:gd name="T37" fmla="*/ 550 h 669"/>
                        <a:gd name="T38" fmla="*/ 110 w 622"/>
                        <a:gd name="T39" fmla="*/ 600 h 669"/>
                        <a:gd name="T40" fmla="*/ 85 w 622"/>
                        <a:gd name="T41" fmla="*/ 593 h 669"/>
                        <a:gd name="T42" fmla="*/ 85 w 622"/>
                        <a:gd name="T43" fmla="*/ 656 h 669"/>
                        <a:gd name="T44" fmla="*/ 132 w 622"/>
                        <a:gd name="T45" fmla="*/ 668 h 669"/>
                        <a:gd name="T46" fmla="*/ 178 w 622"/>
                        <a:gd name="T47" fmla="*/ 664 h 669"/>
                        <a:gd name="T48" fmla="*/ 224 w 622"/>
                        <a:gd name="T49" fmla="*/ 650 h 669"/>
                        <a:gd name="T50" fmla="*/ 265 w 622"/>
                        <a:gd name="T51" fmla="*/ 636 h 669"/>
                        <a:gd name="T52" fmla="*/ 309 w 622"/>
                        <a:gd name="T53" fmla="*/ 632 h 669"/>
                        <a:gd name="T54" fmla="*/ 347 w 622"/>
                        <a:gd name="T55" fmla="*/ 643 h 669"/>
                        <a:gd name="T56" fmla="*/ 351 w 622"/>
                        <a:gd name="T57" fmla="*/ 575 h 669"/>
                        <a:gd name="T58" fmla="*/ 326 w 622"/>
                        <a:gd name="T59" fmla="*/ 578 h 669"/>
                        <a:gd name="T60" fmla="*/ 262 w 622"/>
                        <a:gd name="T61" fmla="*/ 536 h 669"/>
                        <a:gd name="T62" fmla="*/ 239 w 622"/>
                        <a:gd name="T63" fmla="*/ 517 h 669"/>
                        <a:gd name="T64" fmla="*/ 206 w 622"/>
                        <a:gd name="T65" fmla="*/ 447 h 669"/>
                        <a:gd name="T66" fmla="*/ 212 w 622"/>
                        <a:gd name="T67" fmla="*/ 404 h 669"/>
                        <a:gd name="T68" fmla="*/ 272 w 622"/>
                        <a:gd name="T69" fmla="*/ 379 h 669"/>
                        <a:gd name="T70" fmla="*/ 336 w 622"/>
                        <a:gd name="T71" fmla="*/ 350 h 669"/>
                        <a:gd name="T72" fmla="*/ 390 w 622"/>
                        <a:gd name="T73" fmla="*/ 321 h 669"/>
                        <a:gd name="T74" fmla="*/ 415 w 622"/>
                        <a:gd name="T75" fmla="*/ 260 h 669"/>
                        <a:gd name="T76" fmla="*/ 443 w 622"/>
                        <a:gd name="T77" fmla="*/ 172 h 669"/>
                        <a:gd name="T78" fmla="*/ 458 w 622"/>
                        <a:gd name="T79" fmla="*/ 141 h 669"/>
                        <a:gd name="T80" fmla="*/ 476 w 622"/>
                        <a:gd name="T81" fmla="*/ 154 h 669"/>
                        <a:gd name="T82" fmla="*/ 471 w 622"/>
                        <a:gd name="T83" fmla="*/ 221 h 669"/>
                        <a:gd name="T84" fmla="*/ 455 w 622"/>
                        <a:gd name="T85" fmla="*/ 293 h 669"/>
                        <a:gd name="T86" fmla="*/ 436 w 622"/>
                        <a:gd name="T87" fmla="*/ 335 h 669"/>
                        <a:gd name="T88" fmla="*/ 461 w 622"/>
                        <a:gd name="T89" fmla="*/ 39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2" h="669">
                          <a:moveTo>
                            <a:pt x="461" y="397"/>
                          </a:moveTo>
                          <a:lnTo>
                            <a:pt x="466" y="359"/>
                          </a:lnTo>
                          <a:lnTo>
                            <a:pt x="482" y="329"/>
                          </a:lnTo>
                          <a:lnTo>
                            <a:pt x="501" y="306"/>
                          </a:lnTo>
                          <a:lnTo>
                            <a:pt x="528" y="286"/>
                          </a:lnTo>
                          <a:lnTo>
                            <a:pt x="568" y="277"/>
                          </a:lnTo>
                          <a:lnTo>
                            <a:pt x="602" y="260"/>
                          </a:lnTo>
                          <a:lnTo>
                            <a:pt x="617" y="229"/>
                          </a:lnTo>
                          <a:lnTo>
                            <a:pt x="621" y="192"/>
                          </a:lnTo>
                          <a:lnTo>
                            <a:pt x="602" y="180"/>
                          </a:lnTo>
                          <a:lnTo>
                            <a:pt x="574" y="151"/>
                          </a:lnTo>
                          <a:lnTo>
                            <a:pt x="568" y="132"/>
                          </a:lnTo>
                          <a:lnTo>
                            <a:pt x="560" y="116"/>
                          </a:lnTo>
                          <a:lnTo>
                            <a:pt x="558" y="100"/>
                          </a:lnTo>
                          <a:lnTo>
                            <a:pt x="567" y="46"/>
                          </a:lnTo>
                          <a:lnTo>
                            <a:pt x="563" y="28"/>
                          </a:lnTo>
                          <a:lnTo>
                            <a:pt x="551" y="7"/>
                          </a:lnTo>
                          <a:lnTo>
                            <a:pt x="535" y="0"/>
                          </a:lnTo>
                          <a:lnTo>
                            <a:pt x="517" y="1"/>
                          </a:lnTo>
                          <a:lnTo>
                            <a:pt x="501" y="7"/>
                          </a:lnTo>
                          <a:lnTo>
                            <a:pt x="476" y="21"/>
                          </a:lnTo>
                          <a:lnTo>
                            <a:pt x="450" y="38"/>
                          </a:lnTo>
                          <a:lnTo>
                            <a:pt x="402" y="89"/>
                          </a:lnTo>
                          <a:lnTo>
                            <a:pt x="375" y="132"/>
                          </a:lnTo>
                          <a:lnTo>
                            <a:pt x="316" y="207"/>
                          </a:lnTo>
                          <a:lnTo>
                            <a:pt x="283" y="243"/>
                          </a:lnTo>
                          <a:lnTo>
                            <a:pt x="201" y="299"/>
                          </a:lnTo>
                          <a:lnTo>
                            <a:pt x="142" y="341"/>
                          </a:lnTo>
                          <a:lnTo>
                            <a:pt x="71" y="389"/>
                          </a:lnTo>
                          <a:lnTo>
                            <a:pt x="22" y="425"/>
                          </a:lnTo>
                          <a:lnTo>
                            <a:pt x="8" y="439"/>
                          </a:lnTo>
                          <a:lnTo>
                            <a:pt x="3" y="450"/>
                          </a:lnTo>
                          <a:lnTo>
                            <a:pt x="0" y="459"/>
                          </a:lnTo>
                          <a:lnTo>
                            <a:pt x="4" y="475"/>
                          </a:lnTo>
                          <a:lnTo>
                            <a:pt x="24" y="496"/>
                          </a:lnTo>
                          <a:lnTo>
                            <a:pt x="43" y="513"/>
                          </a:lnTo>
                          <a:lnTo>
                            <a:pt x="64" y="531"/>
                          </a:lnTo>
                          <a:lnTo>
                            <a:pt x="79" y="550"/>
                          </a:lnTo>
                          <a:lnTo>
                            <a:pt x="96" y="575"/>
                          </a:lnTo>
                          <a:lnTo>
                            <a:pt x="110" y="600"/>
                          </a:lnTo>
                          <a:lnTo>
                            <a:pt x="99" y="600"/>
                          </a:lnTo>
                          <a:lnTo>
                            <a:pt x="85" y="593"/>
                          </a:lnTo>
                          <a:lnTo>
                            <a:pt x="81" y="626"/>
                          </a:lnTo>
                          <a:lnTo>
                            <a:pt x="85" y="656"/>
                          </a:lnTo>
                          <a:lnTo>
                            <a:pt x="107" y="666"/>
                          </a:lnTo>
                          <a:lnTo>
                            <a:pt x="132" y="668"/>
                          </a:lnTo>
                          <a:lnTo>
                            <a:pt x="153" y="668"/>
                          </a:lnTo>
                          <a:lnTo>
                            <a:pt x="178" y="664"/>
                          </a:lnTo>
                          <a:lnTo>
                            <a:pt x="203" y="657"/>
                          </a:lnTo>
                          <a:lnTo>
                            <a:pt x="224" y="650"/>
                          </a:lnTo>
                          <a:lnTo>
                            <a:pt x="248" y="643"/>
                          </a:lnTo>
                          <a:lnTo>
                            <a:pt x="265" y="636"/>
                          </a:lnTo>
                          <a:lnTo>
                            <a:pt x="288" y="630"/>
                          </a:lnTo>
                          <a:lnTo>
                            <a:pt x="309" y="632"/>
                          </a:lnTo>
                          <a:lnTo>
                            <a:pt x="329" y="635"/>
                          </a:lnTo>
                          <a:lnTo>
                            <a:pt x="347" y="643"/>
                          </a:lnTo>
                          <a:lnTo>
                            <a:pt x="356" y="611"/>
                          </a:lnTo>
                          <a:lnTo>
                            <a:pt x="351" y="575"/>
                          </a:lnTo>
                          <a:lnTo>
                            <a:pt x="337" y="575"/>
                          </a:lnTo>
                          <a:lnTo>
                            <a:pt x="326" y="578"/>
                          </a:lnTo>
                          <a:lnTo>
                            <a:pt x="287" y="548"/>
                          </a:lnTo>
                          <a:lnTo>
                            <a:pt x="262" y="536"/>
                          </a:lnTo>
                          <a:lnTo>
                            <a:pt x="239" y="529"/>
                          </a:lnTo>
                          <a:lnTo>
                            <a:pt x="239" y="517"/>
                          </a:lnTo>
                          <a:lnTo>
                            <a:pt x="231" y="479"/>
                          </a:lnTo>
                          <a:lnTo>
                            <a:pt x="206" y="447"/>
                          </a:lnTo>
                          <a:lnTo>
                            <a:pt x="185" y="418"/>
                          </a:lnTo>
                          <a:lnTo>
                            <a:pt x="212" y="404"/>
                          </a:lnTo>
                          <a:lnTo>
                            <a:pt x="242" y="390"/>
                          </a:lnTo>
                          <a:lnTo>
                            <a:pt x="272" y="379"/>
                          </a:lnTo>
                          <a:lnTo>
                            <a:pt x="308" y="362"/>
                          </a:lnTo>
                          <a:lnTo>
                            <a:pt x="336" y="350"/>
                          </a:lnTo>
                          <a:lnTo>
                            <a:pt x="362" y="339"/>
                          </a:lnTo>
                          <a:lnTo>
                            <a:pt x="390" y="321"/>
                          </a:lnTo>
                          <a:lnTo>
                            <a:pt x="405" y="291"/>
                          </a:lnTo>
                          <a:lnTo>
                            <a:pt x="415" y="260"/>
                          </a:lnTo>
                          <a:lnTo>
                            <a:pt x="433" y="206"/>
                          </a:lnTo>
                          <a:lnTo>
                            <a:pt x="443" y="172"/>
                          </a:lnTo>
                          <a:lnTo>
                            <a:pt x="451" y="152"/>
                          </a:lnTo>
                          <a:lnTo>
                            <a:pt x="458" y="141"/>
                          </a:lnTo>
                          <a:lnTo>
                            <a:pt x="480" y="135"/>
                          </a:lnTo>
                          <a:lnTo>
                            <a:pt x="476" y="154"/>
                          </a:lnTo>
                          <a:lnTo>
                            <a:pt x="473" y="183"/>
                          </a:lnTo>
                          <a:lnTo>
                            <a:pt x="471" y="221"/>
                          </a:lnTo>
                          <a:lnTo>
                            <a:pt x="476" y="279"/>
                          </a:lnTo>
                          <a:lnTo>
                            <a:pt x="455" y="293"/>
                          </a:lnTo>
                          <a:lnTo>
                            <a:pt x="436" y="315"/>
                          </a:lnTo>
                          <a:lnTo>
                            <a:pt x="436" y="335"/>
                          </a:lnTo>
                          <a:lnTo>
                            <a:pt x="444" y="363"/>
                          </a:lnTo>
                          <a:lnTo>
                            <a:pt x="461" y="397"/>
                          </a:lnTo>
                        </a:path>
                      </a:pathLst>
                    </a:custGeom>
                    <a:solidFill>
                      <a:srgbClr val="0020A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417964" name="Freeform 172"/>
                    <p:cNvSpPr>
                      <a:spLocks/>
                    </p:cNvSpPr>
                    <p:nvPr/>
                  </p:nvSpPr>
                  <p:spPr bwMode="auto">
                    <a:xfrm>
                      <a:off x="4051" y="3473"/>
                      <a:ext cx="102" cy="80"/>
                    </a:xfrm>
                    <a:custGeom>
                      <a:avLst/>
                      <a:gdLst>
                        <a:gd name="T0" fmla="*/ 0 w 102"/>
                        <a:gd name="T1" fmla="*/ 79 h 80"/>
                        <a:gd name="T2" fmla="*/ 37 w 102"/>
                        <a:gd name="T3" fmla="*/ 57 h 80"/>
                        <a:gd name="T4" fmla="*/ 77 w 102"/>
                        <a:gd name="T5" fmla="*/ 49 h 80"/>
                        <a:gd name="T6" fmla="*/ 80 w 102"/>
                        <a:gd name="T7" fmla="*/ 44 h 80"/>
                        <a:gd name="T8" fmla="*/ 84 w 102"/>
                        <a:gd name="T9" fmla="*/ 41 h 80"/>
                        <a:gd name="T10" fmla="*/ 86 w 102"/>
                        <a:gd name="T11" fmla="*/ 36 h 80"/>
                        <a:gd name="T12" fmla="*/ 91 w 102"/>
                        <a:gd name="T13" fmla="*/ 31 h 80"/>
                        <a:gd name="T14" fmla="*/ 93 w 102"/>
                        <a:gd name="T15" fmla="*/ 27 h 80"/>
                        <a:gd name="T16" fmla="*/ 98 w 102"/>
                        <a:gd name="T17" fmla="*/ 23 h 80"/>
                        <a:gd name="T18" fmla="*/ 101 w 102"/>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80">
                          <a:moveTo>
                            <a:pt x="0" y="79"/>
                          </a:moveTo>
                          <a:lnTo>
                            <a:pt x="37" y="57"/>
                          </a:lnTo>
                          <a:lnTo>
                            <a:pt x="77" y="49"/>
                          </a:lnTo>
                          <a:lnTo>
                            <a:pt x="80" y="44"/>
                          </a:lnTo>
                          <a:lnTo>
                            <a:pt x="84" y="41"/>
                          </a:lnTo>
                          <a:lnTo>
                            <a:pt x="86" y="36"/>
                          </a:lnTo>
                          <a:lnTo>
                            <a:pt x="91" y="31"/>
                          </a:lnTo>
                          <a:lnTo>
                            <a:pt x="93" y="27"/>
                          </a:lnTo>
                          <a:lnTo>
                            <a:pt x="98" y="23"/>
                          </a:lnTo>
                          <a:lnTo>
                            <a:pt x="101"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417965" name="Freeform 173"/>
                    <p:cNvSpPr>
                      <a:spLocks/>
                    </p:cNvSpPr>
                    <p:nvPr/>
                  </p:nvSpPr>
                  <p:spPr bwMode="auto">
                    <a:xfrm>
                      <a:off x="4042" y="3368"/>
                      <a:ext cx="15" cy="49"/>
                    </a:xfrm>
                    <a:custGeom>
                      <a:avLst/>
                      <a:gdLst>
                        <a:gd name="T0" fmla="*/ 0 w 15"/>
                        <a:gd name="T1" fmla="*/ 48 h 49"/>
                        <a:gd name="T2" fmla="*/ 14 w 15"/>
                        <a:gd name="T3" fmla="*/ 35 h 49"/>
                        <a:gd name="T4" fmla="*/ 14 w 15"/>
                        <a:gd name="T5" fmla="*/ 14 h 49"/>
                        <a:gd name="T6" fmla="*/ 7 w 15"/>
                        <a:gd name="T7" fmla="*/ 0 h 49"/>
                      </a:gdLst>
                      <a:ahLst/>
                      <a:cxnLst>
                        <a:cxn ang="0">
                          <a:pos x="T0" y="T1"/>
                        </a:cxn>
                        <a:cxn ang="0">
                          <a:pos x="T2" y="T3"/>
                        </a:cxn>
                        <a:cxn ang="0">
                          <a:pos x="T4" y="T5"/>
                        </a:cxn>
                        <a:cxn ang="0">
                          <a:pos x="T6" y="T7"/>
                        </a:cxn>
                      </a:cxnLst>
                      <a:rect l="0" t="0" r="r" b="b"/>
                      <a:pathLst>
                        <a:path w="15" h="49">
                          <a:moveTo>
                            <a:pt x="0" y="48"/>
                          </a:moveTo>
                          <a:lnTo>
                            <a:pt x="14" y="35"/>
                          </a:lnTo>
                          <a:lnTo>
                            <a:pt x="14" y="14"/>
                          </a:lnTo>
                          <a:lnTo>
                            <a:pt x="7"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417966" name="Freeform 174"/>
                    <p:cNvSpPr>
                      <a:spLocks/>
                    </p:cNvSpPr>
                    <p:nvPr/>
                  </p:nvSpPr>
                  <p:spPr bwMode="auto">
                    <a:xfrm>
                      <a:off x="3688" y="3701"/>
                      <a:ext cx="64" cy="68"/>
                    </a:xfrm>
                    <a:custGeom>
                      <a:avLst/>
                      <a:gdLst>
                        <a:gd name="T0" fmla="*/ 63 w 64"/>
                        <a:gd name="T1" fmla="*/ 0 h 68"/>
                        <a:gd name="T2" fmla="*/ 42 w 64"/>
                        <a:gd name="T3" fmla="*/ 2 h 68"/>
                        <a:gd name="T4" fmla="*/ 21 w 64"/>
                        <a:gd name="T5" fmla="*/ 12 h 68"/>
                        <a:gd name="T6" fmla="*/ 6 w 64"/>
                        <a:gd name="T7" fmla="*/ 28 h 68"/>
                        <a:gd name="T8" fmla="*/ 0 w 64"/>
                        <a:gd name="T9" fmla="*/ 47 h 68"/>
                        <a:gd name="T10" fmla="*/ 4 w 64"/>
                        <a:gd name="T11" fmla="*/ 67 h 68"/>
                      </a:gdLst>
                      <a:ahLst/>
                      <a:cxnLst>
                        <a:cxn ang="0">
                          <a:pos x="T0" y="T1"/>
                        </a:cxn>
                        <a:cxn ang="0">
                          <a:pos x="T2" y="T3"/>
                        </a:cxn>
                        <a:cxn ang="0">
                          <a:pos x="T4" y="T5"/>
                        </a:cxn>
                        <a:cxn ang="0">
                          <a:pos x="T6" y="T7"/>
                        </a:cxn>
                        <a:cxn ang="0">
                          <a:pos x="T8" y="T9"/>
                        </a:cxn>
                        <a:cxn ang="0">
                          <a:pos x="T10" y="T11"/>
                        </a:cxn>
                      </a:cxnLst>
                      <a:rect l="0" t="0" r="r" b="b"/>
                      <a:pathLst>
                        <a:path w="64" h="68">
                          <a:moveTo>
                            <a:pt x="63" y="0"/>
                          </a:moveTo>
                          <a:lnTo>
                            <a:pt x="42" y="2"/>
                          </a:lnTo>
                          <a:lnTo>
                            <a:pt x="21" y="12"/>
                          </a:lnTo>
                          <a:lnTo>
                            <a:pt x="6" y="28"/>
                          </a:lnTo>
                          <a:lnTo>
                            <a:pt x="0" y="47"/>
                          </a:lnTo>
                          <a:lnTo>
                            <a:pt x="4" y="6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417967" name="Freeform 175"/>
                    <p:cNvSpPr>
                      <a:spLocks/>
                    </p:cNvSpPr>
                    <p:nvPr/>
                  </p:nvSpPr>
                  <p:spPr bwMode="auto">
                    <a:xfrm>
                      <a:off x="3674" y="3864"/>
                      <a:ext cx="211" cy="42"/>
                    </a:xfrm>
                    <a:custGeom>
                      <a:avLst/>
                      <a:gdLst>
                        <a:gd name="T0" fmla="*/ 0 w 211"/>
                        <a:gd name="T1" fmla="*/ 30 h 42"/>
                        <a:gd name="T2" fmla="*/ 29 w 211"/>
                        <a:gd name="T3" fmla="*/ 36 h 42"/>
                        <a:gd name="T4" fmla="*/ 81 w 211"/>
                        <a:gd name="T5" fmla="*/ 41 h 42"/>
                        <a:gd name="T6" fmla="*/ 107 w 211"/>
                        <a:gd name="T7" fmla="*/ 34 h 42"/>
                        <a:gd name="T8" fmla="*/ 152 w 211"/>
                        <a:gd name="T9" fmla="*/ 27 h 42"/>
                        <a:gd name="T10" fmla="*/ 177 w 211"/>
                        <a:gd name="T11" fmla="*/ 28 h 42"/>
                        <a:gd name="T12" fmla="*/ 210 w 211"/>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211" h="42">
                          <a:moveTo>
                            <a:pt x="0" y="30"/>
                          </a:moveTo>
                          <a:lnTo>
                            <a:pt x="29" y="36"/>
                          </a:lnTo>
                          <a:lnTo>
                            <a:pt x="81" y="41"/>
                          </a:lnTo>
                          <a:lnTo>
                            <a:pt x="107" y="34"/>
                          </a:lnTo>
                          <a:lnTo>
                            <a:pt x="152" y="27"/>
                          </a:lnTo>
                          <a:lnTo>
                            <a:pt x="177" y="28"/>
                          </a:lnTo>
                          <a:lnTo>
                            <a:pt x="21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417968" name="Freeform 176"/>
                    <p:cNvSpPr>
                      <a:spLocks/>
                    </p:cNvSpPr>
                    <p:nvPr/>
                  </p:nvSpPr>
                  <p:spPr bwMode="auto">
                    <a:xfrm>
                      <a:off x="3733" y="3806"/>
                      <a:ext cx="72" cy="30"/>
                    </a:xfrm>
                    <a:custGeom>
                      <a:avLst/>
                      <a:gdLst>
                        <a:gd name="T0" fmla="*/ 71 w 72"/>
                        <a:gd name="T1" fmla="*/ 2 h 30"/>
                        <a:gd name="T2" fmla="*/ 53 w 72"/>
                        <a:gd name="T3" fmla="*/ 0 h 30"/>
                        <a:gd name="T4" fmla="*/ 35 w 72"/>
                        <a:gd name="T5" fmla="*/ 2 h 30"/>
                        <a:gd name="T6" fmla="*/ 18 w 72"/>
                        <a:gd name="T7" fmla="*/ 10 h 30"/>
                        <a:gd name="T8" fmla="*/ 6 w 72"/>
                        <a:gd name="T9" fmla="*/ 21 h 30"/>
                        <a:gd name="T10" fmla="*/ 0 w 72"/>
                        <a:gd name="T11" fmla="*/ 29 h 30"/>
                      </a:gdLst>
                      <a:ahLst/>
                      <a:cxnLst>
                        <a:cxn ang="0">
                          <a:pos x="T0" y="T1"/>
                        </a:cxn>
                        <a:cxn ang="0">
                          <a:pos x="T2" y="T3"/>
                        </a:cxn>
                        <a:cxn ang="0">
                          <a:pos x="T4" y="T5"/>
                        </a:cxn>
                        <a:cxn ang="0">
                          <a:pos x="T6" y="T7"/>
                        </a:cxn>
                        <a:cxn ang="0">
                          <a:pos x="T8" y="T9"/>
                        </a:cxn>
                        <a:cxn ang="0">
                          <a:pos x="T10" y="T11"/>
                        </a:cxn>
                      </a:cxnLst>
                      <a:rect l="0" t="0" r="r" b="b"/>
                      <a:pathLst>
                        <a:path w="72" h="30">
                          <a:moveTo>
                            <a:pt x="71" y="2"/>
                          </a:moveTo>
                          <a:lnTo>
                            <a:pt x="53" y="0"/>
                          </a:lnTo>
                          <a:lnTo>
                            <a:pt x="35" y="2"/>
                          </a:lnTo>
                          <a:lnTo>
                            <a:pt x="18" y="10"/>
                          </a:lnTo>
                          <a:lnTo>
                            <a:pt x="6" y="21"/>
                          </a:lnTo>
                          <a:lnTo>
                            <a:pt x="0" y="2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grpSp>
            </p:grpSp>
            <p:grpSp>
              <p:nvGrpSpPr>
                <p:cNvPr id="417969" name="Group 177"/>
                <p:cNvGrpSpPr>
                  <a:grpSpLocks/>
                </p:cNvGrpSpPr>
                <p:nvPr/>
              </p:nvGrpSpPr>
              <p:grpSpPr bwMode="auto">
                <a:xfrm>
                  <a:off x="3916" y="3002"/>
                  <a:ext cx="493" cy="221"/>
                  <a:chOff x="3916" y="3002"/>
                  <a:chExt cx="493" cy="221"/>
                </a:xfrm>
              </p:grpSpPr>
              <p:sp>
                <p:nvSpPr>
                  <p:cNvPr id="417970" name="Freeform 178"/>
                  <p:cNvSpPr>
                    <a:spLocks/>
                  </p:cNvSpPr>
                  <p:nvPr/>
                </p:nvSpPr>
                <p:spPr bwMode="auto">
                  <a:xfrm>
                    <a:off x="3916" y="3002"/>
                    <a:ext cx="493" cy="221"/>
                  </a:xfrm>
                  <a:custGeom>
                    <a:avLst/>
                    <a:gdLst>
                      <a:gd name="T0" fmla="*/ 20 w 493"/>
                      <a:gd name="T1" fmla="*/ 136 h 221"/>
                      <a:gd name="T2" fmla="*/ 74 w 493"/>
                      <a:gd name="T3" fmla="*/ 102 h 221"/>
                      <a:gd name="T4" fmla="*/ 113 w 493"/>
                      <a:gd name="T5" fmla="*/ 84 h 221"/>
                      <a:gd name="T6" fmla="*/ 146 w 493"/>
                      <a:gd name="T7" fmla="*/ 79 h 221"/>
                      <a:gd name="T8" fmla="*/ 197 w 493"/>
                      <a:gd name="T9" fmla="*/ 76 h 221"/>
                      <a:gd name="T10" fmla="*/ 255 w 493"/>
                      <a:gd name="T11" fmla="*/ 74 h 221"/>
                      <a:gd name="T12" fmla="*/ 291 w 493"/>
                      <a:gd name="T13" fmla="*/ 69 h 221"/>
                      <a:gd name="T14" fmla="*/ 318 w 493"/>
                      <a:gd name="T15" fmla="*/ 51 h 221"/>
                      <a:gd name="T16" fmla="*/ 330 w 493"/>
                      <a:gd name="T17" fmla="*/ 20 h 221"/>
                      <a:gd name="T18" fmla="*/ 350 w 493"/>
                      <a:gd name="T19" fmla="*/ 2 h 221"/>
                      <a:gd name="T20" fmla="*/ 376 w 493"/>
                      <a:gd name="T21" fmla="*/ 1 h 221"/>
                      <a:gd name="T22" fmla="*/ 396 w 493"/>
                      <a:gd name="T23" fmla="*/ 9 h 221"/>
                      <a:gd name="T24" fmla="*/ 411 w 493"/>
                      <a:gd name="T25" fmla="*/ 11 h 221"/>
                      <a:gd name="T26" fmla="*/ 443 w 493"/>
                      <a:gd name="T27" fmla="*/ 4 h 221"/>
                      <a:gd name="T28" fmla="*/ 479 w 493"/>
                      <a:gd name="T29" fmla="*/ 15 h 221"/>
                      <a:gd name="T30" fmla="*/ 492 w 493"/>
                      <a:gd name="T31" fmla="*/ 33 h 221"/>
                      <a:gd name="T32" fmla="*/ 482 w 493"/>
                      <a:gd name="T33" fmla="*/ 45 h 221"/>
                      <a:gd name="T34" fmla="*/ 482 w 493"/>
                      <a:gd name="T35" fmla="*/ 52 h 221"/>
                      <a:gd name="T36" fmla="*/ 492 w 493"/>
                      <a:gd name="T37" fmla="*/ 71 h 221"/>
                      <a:gd name="T38" fmla="*/ 485 w 493"/>
                      <a:gd name="T39" fmla="*/ 91 h 221"/>
                      <a:gd name="T40" fmla="*/ 470 w 493"/>
                      <a:gd name="T41" fmla="*/ 93 h 221"/>
                      <a:gd name="T42" fmla="*/ 472 w 493"/>
                      <a:gd name="T43" fmla="*/ 109 h 221"/>
                      <a:gd name="T44" fmla="*/ 454 w 493"/>
                      <a:gd name="T45" fmla="*/ 124 h 221"/>
                      <a:gd name="T46" fmla="*/ 432 w 493"/>
                      <a:gd name="T47" fmla="*/ 122 h 221"/>
                      <a:gd name="T48" fmla="*/ 431 w 493"/>
                      <a:gd name="T49" fmla="*/ 128 h 221"/>
                      <a:gd name="T50" fmla="*/ 420 w 493"/>
                      <a:gd name="T51" fmla="*/ 146 h 221"/>
                      <a:gd name="T52" fmla="*/ 394 w 493"/>
                      <a:gd name="T53" fmla="*/ 148 h 221"/>
                      <a:gd name="T54" fmla="*/ 375 w 493"/>
                      <a:gd name="T55" fmla="*/ 136 h 221"/>
                      <a:gd name="T56" fmla="*/ 365 w 493"/>
                      <a:gd name="T57" fmla="*/ 115 h 221"/>
                      <a:gd name="T58" fmla="*/ 346 w 493"/>
                      <a:gd name="T59" fmla="*/ 129 h 221"/>
                      <a:gd name="T60" fmla="*/ 319 w 493"/>
                      <a:gd name="T61" fmla="*/ 128 h 221"/>
                      <a:gd name="T62" fmla="*/ 304 w 493"/>
                      <a:gd name="T63" fmla="*/ 118 h 221"/>
                      <a:gd name="T64" fmla="*/ 280 w 493"/>
                      <a:gd name="T65" fmla="*/ 113 h 221"/>
                      <a:gd name="T66" fmla="*/ 245 w 493"/>
                      <a:gd name="T67" fmla="*/ 116 h 221"/>
                      <a:gd name="T68" fmla="*/ 209 w 493"/>
                      <a:gd name="T69" fmla="*/ 126 h 221"/>
                      <a:gd name="T70" fmla="*/ 174 w 493"/>
                      <a:gd name="T71" fmla="*/ 138 h 221"/>
                      <a:gd name="T72" fmla="*/ 139 w 493"/>
                      <a:gd name="T73" fmla="*/ 161 h 221"/>
                      <a:gd name="T74" fmla="*/ 99 w 493"/>
                      <a:gd name="T75" fmla="*/ 185 h 221"/>
                      <a:gd name="T76" fmla="*/ 39 w 493"/>
                      <a:gd name="T77" fmla="*/ 22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3" h="221">
                        <a:moveTo>
                          <a:pt x="0" y="155"/>
                        </a:moveTo>
                        <a:lnTo>
                          <a:pt x="20" y="136"/>
                        </a:lnTo>
                        <a:lnTo>
                          <a:pt x="43" y="118"/>
                        </a:lnTo>
                        <a:lnTo>
                          <a:pt x="74" y="102"/>
                        </a:lnTo>
                        <a:lnTo>
                          <a:pt x="99" y="91"/>
                        </a:lnTo>
                        <a:lnTo>
                          <a:pt x="113" y="84"/>
                        </a:lnTo>
                        <a:lnTo>
                          <a:pt x="128" y="80"/>
                        </a:lnTo>
                        <a:lnTo>
                          <a:pt x="146" y="79"/>
                        </a:lnTo>
                        <a:lnTo>
                          <a:pt x="167" y="80"/>
                        </a:lnTo>
                        <a:lnTo>
                          <a:pt x="197" y="76"/>
                        </a:lnTo>
                        <a:lnTo>
                          <a:pt x="230" y="74"/>
                        </a:lnTo>
                        <a:lnTo>
                          <a:pt x="255" y="74"/>
                        </a:lnTo>
                        <a:lnTo>
                          <a:pt x="275" y="72"/>
                        </a:lnTo>
                        <a:lnTo>
                          <a:pt x="291" y="69"/>
                        </a:lnTo>
                        <a:lnTo>
                          <a:pt x="308" y="62"/>
                        </a:lnTo>
                        <a:lnTo>
                          <a:pt x="318" y="51"/>
                        </a:lnTo>
                        <a:lnTo>
                          <a:pt x="323" y="36"/>
                        </a:lnTo>
                        <a:lnTo>
                          <a:pt x="330" y="20"/>
                        </a:lnTo>
                        <a:lnTo>
                          <a:pt x="339" y="9"/>
                        </a:lnTo>
                        <a:lnTo>
                          <a:pt x="350" y="2"/>
                        </a:lnTo>
                        <a:lnTo>
                          <a:pt x="362" y="0"/>
                        </a:lnTo>
                        <a:lnTo>
                          <a:pt x="376" y="1"/>
                        </a:lnTo>
                        <a:lnTo>
                          <a:pt x="387" y="4"/>
                        </a:lnTo>
                        <a:lnTo>
                          <a:pt x="396" y="9"/>
                        </a:lnTo>
                        <a:lnTo>
                          <a:pt x="400" y="16"/>
                        </a:lnTo>
                        <a:lnTo>
                          <a:pt x="411" y="11"/>
                        </a:lnTo>
                        <a:lnTo>
                          <a:pt x="426" y="6"/>
                        </a:lnTo>
                        <a:lnTo>
                          <a:pt x="443" y="4"/>
                        </a:lnTo>
                        <a:lnTo>
                          <a:pt x="463" y="6"/>
                        </a:lnTo>
                        <a:lnTo>
                          <a:pt x="479" y="15"/>
                        </a:lnTo>
                        <a:lnTo>
                          <a:pt x="488" y="22"/>
                        </a:lnTo>
                        <a:lnTo>
                          <a:pt x="492" y="33"/>
                        </a:lnTo>
                        <a:lnTo>
                          <a:pt x="491" y="40"/>
                        </a:lnTo>
                        <a:lnTo>
                          <a:pt x="482" y="45"/>
                        </a:lnTo>
                        <a:lnTo>
                          <a:pt x="475" y="45"/>
                        </a:lnTo>
                        <a:lnTo>
                          <a:pt x="482" y="52"/>
                        </a:lnTo>
                        <a:lnTo>
                          <a:pt x="488" y="59"/>
                        </a:lnTo>
                        <a:lnTo>
                          <a:pt x="492" y="71"/>
                        </a:lnTo>
                        <a:lnTo>
                          <a:pt x="491" y="82"/>
                        </a:lnTo>
                        <a:lnTo>
                          <a:pt x="485" y="91"/>
                        </a:lnTo>
                        <a:lnTo>
                          <a:pt x="479" y="93"/>
                        </a:lnTo>
                        <a:lnTo>
                          <a:pt x="470" y="93"/>
                        </a:lnTo>
                        <a:lnTo>
                          <a:pt x="472" y="100"/>
                        </a:lnTo>
                        <a:lnTo>
                          <a:pt x="472" y="109"/>
                        </a:lnTo>
                        <a:lnTo>
                          <a:pt x="468" y="118"/>
                        </a:lnTo>
                        <a:lnTo>
                          <a:pt x="454" y="124"/>
                        </a:lnTo>
                        <a:lnTo>
                          <a:pt x="442" y="125"/>
                        </a:lnTo>
                        <a:lnTo>
                          <a:pt x="432" y="122"/>
                        </a:lnTo>
                        <a:lnTo>
                          <a:pt x="429" y="122"/>
                        </a:lnTo>
                        <a:lnTo>
                          <a:pt x="431" y="128"/>
                        </a:lnTo>
                        <a:lnTo>
                          <a:pt x="429" y="138"/>
                        </a:lnTo>
                        <a:lnTo>
                          <a:pt x="420" y="146"/>
                        </a:lnTo>
                        <a:lnTo>
                          <a:pt x="408" y="149"/>
                        </a:lnTo>
                        <a:lnTo>
                          <a:pt x="394" y="148"/>
                        </a:lnTo>
                        <a:lnTo>
                          <a:pt x="383" y="144"/>
                        </a:lnTo>
                        <a:lnTo>
                          <a:pt x="375" y="136"/>
                        </a:lnTo>
                        <a:lnTo>
                          <a:pt x="368" y="125"/>
                        </a:lnTo>
                        <a:lnTo>
                          <a:pt x="365" y="115"/>
                        </a:lnTo>
                        <a:lnTo>
                          <a:pt x="355" y="124"/>
                        </a:lnTo>
                        <a:lnTo>
                          <a:pt x="346" y="129"/>
                        </a:lnTo>
                        <a:lnTo>
                          <a:pt x="333" y="132"/>
                        </a:lnTo>
                        <a:lnTo>
                          <a:pt x="319" y="128"/>
                        </a:lnTo>
                        <a:lnTo>
                          <a:pt x="312" y="122"/>
                        </a:lnTo>
                        <a:lnTo>
                          <a:pt x="304" y="118"/>
                        </a:lnTo>
                        <a:lnTo>
                          <a:pt x="294" y="114"/>
                        </a:lnTo>
                        <a:lnTo>
                          <a:pt x="280" y="113"/>
                        </a:lnTo>
                        <a:lnTo>
                          <a:pt x="263" y="115"/>
                        </a:lnTo>
                        <a:lnTo>
                          <a:pt x="245" y="116"/>
                        </a:lnTo>
                        <a:lnTo>
                          <a:pt x="227" y="121"/>
                        </a:lnTo>
                        <a:lnTo>
                          <a:pt x="209" y="126"/>
                        </a:lnTo>
                        <a:lnTo>
                          <a:pt x="192" y="132"/>
                        </a:lnTo>
                        <a:lnTo>
                          <a:pt x="174" y="138"/>
                        </a:lnTo>
                        <a:lnTo>
                          <a:pt x="153" y="144"/>
                        </a:lnTo>
                        <a:lnTo>
                          <a:pt x="139" y="161"/>
                        </a:lnTo>
                        <a:lnTo>
                          <a:pt x="120" y="173"/>
                        </a:lnTo>
                        <a:lnTo>
                          <a:pt x="99" y="185"/>
                        </a:lnTo>
                        <a:lnTo>
                          <a:pt x="66" y="195"/>
                        </a:lnTo>
                        <a:lnTo>
                          <a:pt x="39" y="220"/>
                        </a:lnTo>
                        <a:lnTo>
                          <a:pt x="0" y="155"/>
                        </a:lnTo>
                      </a:path>
                    </a:pathLst>
                  </a:custGeom>
                  <a:solidFill>
                    <a:srgbClr val="E0A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417971" name="Freeform 179"/>
                  <p:cNvSpPr>
                    <a:spLocks/>
                  </p:cNvSpPr>
                  <p:nvPr/>
                </p:nvSpPr>
                <p:spPr bwMode="auto">
                  <a:xfrm>
                    <a:off x="4327" y="3042"/>
                    <a:ext cx="69" cy="11"/>
                  </a:xfrm>
                  <a:custGeom>
                    <a:avLst/>
                    <a:gdLst>
                      <a:gd name="T0" fmla="*/ 68 w 69"/>
                      <a:gd name="T1" fmla="*/ 10 h 11"/>
                      <a:gd name="T2" fmla="*/ 51 w 69"/>
                      <a:gd name="T3" fmla="*/ 4 h 11"/>
                      <a:gd name="T4" fmla="*/ 32 w 69"/>
                      <a:gd name="T5" fmla="*/ 1 h 11"/>
                      <a:gd name="T6" fmla="*/ 12 w 69"/>
                      <a:gd name="T7" fmla="*/ 0 h 11"/>
                      <a:gd name="T8" fmla="*/ 0 w 69"/>
                      <a:gd name="T9" fmla="*/ 2 h 11"/>
                    </a:gdLst>
                    <a:ahLst/>
                    <a:cxnLst>
                      <a:cxn ang="0">
                        <a:pos x="T0" y="T1"/>
                      </a:cxn>
                      <a:cxn ang="0">
                        <a:pos x="T2" y="T3"/>
                      </a:cxn>
                      <a:cxn ang="0">
                        <a:pos x="T4" y="T5"/>
                      </a:cxn>
                      <a:cxn ang="0">
                        <a:pos x="T6" y="T7"/>
                      </a:cxn>
                      <a:cxn ang="0">
                        <a:pos x="T8" y="T9"/>
                      </a:cxn>
                    </a:cxnLst>
                    <a:rect l="0" t="0" r="r" b="b"/>
                    <a:pathLst>
                      <a:path w="69" h="11">
                        <a:moveTo>
                          <a:pt x="68" y="10"/>
                        </a:moveTo>
                        <a:lnTo>
                          <a:pt x="51" y="4"/>
                        </a:lnTo>
                        <a:lnTo>
                          <a:pt x="32" y="1"/>
                        </a:lnTo>
                        <a:lnTo>
                          <a:pt x="12" y="0"/>
                        </a:lnTo>
                        <a:lnTo>
                          <a:pt x="0" y="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417972" name="Freeform 180"/>
                  <p:cNvSpPr>
                    <a:spLocks/>
                  </p:cNvSpPr>
                  <p:nvPr/>
                </p:nvSpPr>
                <p:spPr bwMode="auto">
                  <a:xfrm>
                    <a:off x="4312" y="3067"/>
                    <a:ext cx="77" cy="32"/>
                  </a:xfrm>
                  <a:custGeom>
                    <a:avLst/>
                    <a:gdLst>
                      <a:gd name="T0" fmla="*/ 76 w 77"/>
                      <a:gd name="T1" fmla="*/ 31 h 32"/>
                      <a:gd name="T2" fmla="*/ 66 w 77"/>
                      <a:gd name="T3" fmla="*/ 22 h 32"/>
                      <a:gd name="T4" fmla="*/ 49 w 77"/>
                      <a:gd name="T5" fmla="*/ 14 h 32"/>
                      <a:gd name="T6" fmla="*/ 32 w 77"/>
                      <a:gd name="T7" fmla="*/ 8 h 32"/>
                      <a:gd name="T8" fmla="*/ 17 w 77"/>
                      <a:gd name="T9" fmla="*/ 3 h 32"/>
                      <a:gd name="T10" fmla="*/ 0 w 77"/>
                      <a:gd name="T11" fmla="*/ 0 h 32"/>
                    </a:gdLst>
                    <a:ahLst/>
                    <a:cxnLst>
                      <a:cxn ang="0">
                        <a:pos x="T0" y="T1"/>
                      </a:cxn>
                      <a:cxn ang="0">
                        <a:pos x="T2" y="T3"/>
                      </a:cxn>
                      <a:cxn ang="0">
                        <a:pos x="T4" y="T5"/>
                      </a:cxn>
                      <a:cxn ang="0">
                        <a:pos x="T6" y="T7"/>
                      </a:cxn>
                      <a:cxn ang="0">
                        <a:pos x="T8" y="T9"/>
                      </a:cxn>
                      <a:cxn ang="0">
                        <a:pos x="T10" y="T11"/>
                      </a:cxn>
                    </a:cxnLst>
                    <a:rect l="0" t="0" r="r" b="b"/>
                    <a:pathLst>
                      <a:path w="77" h="32">
                        <a:moveTo>
                          <a:pt x="76" y="31"/>
                        </a:moveTo>
                        <a:lnTo>
                          <a:pt x="66" y="22"/>
                        </a:lnTo>
                        <a:lnTo>
                          <a:pt x="49" y="14"/>
                        </a:lnTo>
                        <a:lnTo>
                          <a:pt x="32" y="8"/>
                        </a:lnTo>
                        <a:lnTo>
                          <a:pt x="17" y="3"/>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417973" name="Freeform 181"/>
                  <p:cNvSpPr>
                    <a:spLocks/>
                  </p:cNvSpPr>
                  <p:nvPr/>
                </p:nvSpPr>
                <p:spPr bwMode="auto">
                  <a:xfrm>
                    <a:off x="4290" y="3087"/>
                    <a:ext cx="58" cy="41"/>
                  </a:xfrm>
                  <a:custGeom>
                    <a:avLst/>
                    <a:gdLst>
                      <a:gd name="T0" fmla="*/ 57 w 58"/>
                      <a:gd name="T1" fmla="*/ 40 h 41"/>
                      <a:gd name="T2" fmla="*/ 42 w 58"/>
                      <a:gd name="T3" fmla="*/ 34 h 41"/>
                      <a:gd name="T4" fmla="*/ 26 w 58"/>
                      <a:gd name="T5" fmla="*/ 26 h 41"/>
                      <a:gd name="T6" fmla="*/ 14 w 58"/>
                      <a:gd name="T7" fmla="*/ 14 h 41"/>
                      <a:gd name="T8" fmla="*/ 0 w 58"/>
                      <a:gd name="T9" fmla="*/ 0 h 41"/>
                    </a:gdLst>
                    <a:ahLst/>
                    <a:cxnLst>
                      <a:cxn ang="0">
                        <a:pos x="T0" y="T1"/>
                      </a:cxn>
                      <a:cxn ang="0">
                        <a:pos x="T2" y="T3"/>
                      </a:cxn>
                      <a:cxn ang="0">
                        <a:pos x="T4" y="T5"/>
                      </a:cxn>
                      <a:cxn ang="0">
                        <a:pos x="T6" y="T7"/>
                      </a:cxn>
                      <a:cxn ang="0">
                        <a:pos x="T8" y="T9"/>
                      </a:cxn>
                    </a:cxnLst>
                    <a:rect l="0" t="0" r="r" b="b"/>
                    <a:pathLst>
                      <a:path w="58" h="41">
                        <a:moveTo>
                          <a:pt x="57" y="40"/>
                        </a:moveTo>
                        <a:lnTo>
                          <a:pt x="42" y="34"/>
                        </a:lnTo>
                        <a:lnTo>
                          <a:pt x="26" y="26"/>
                        </a:lnTo>
                        <a:lnTo>
                          <a:pt x="14" y="14"/>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417974" name="Freeform 182"/>
                  <p:cNvSpPr>
                    <a:spLocks/>
                  </p:cNvSpPr>
                  <p:nvPr/>
                </p:nvSpPr>
                <p:spPr bwMode="auto">
                  <a:xfrm>
                    <a:off x="4281" y="3017"/>
                    <a:ext cx="51" cy="53"/>
                  </a:xfrm>
                  <a:custGeom>
                    <a:avLst/>
                    <a:gdLst>
                      <a:gd name="T0" fmla="*/ 0 w 51"/>
                      <a:gd name="T1" fmla="*/ 38 h 53"/>
                      <a:gd name="T2" fmla="*/ 4 w 51"/>
                      <a:gd name="T3" fmla="*/ 45 h 53"/>
                      <a:gd name="T4" fmla="*/ 15 w 51"/>
                      <a:gd name="T5" fmla="*/ 50 h 53"/>
                      <a:gd name="T6" fmla="*/ 25 w 51"/>
                      <a:gd name="T7" fmla="*/ 52 h 53"/>
                      <a:gd name="T8" fmla="*/ 38 w 51"/>
                      <a:gd name="T9" fmla="*/ 48 h 53"/>
                      <a:gd name="T10" fmla="*/ 46 w 51"/>
                      <a:gd name="T11" fmla="*/ 39 h 53"/>
                      <a:gd name="T12" fmla="*/ 50 w 51"/>
                      <a:gd name="T13" fmla="*/ 26 h 53"/>
                      <a:gd name="T14" fmla="*/ 49 w 51"/>
                      <a:gd name="T15" fmla="*/ 14 h 53"/>
                      <a:gd name="T16" fmla="*/ 46 w 51"/>
                      <a:gd name="T17" fmla="*/ 7 h 53"/>
                      <a:gd name="T18" fmla="*/ 40 w 51"/>
                      <a:gd name="T1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3">
                        <a:moveTo>
                          <a:pt x="0" y="38"/>
                        </a:moveTo>
                        <a:lnTo>
                          <a:pt x="4" y="45"/>
                        </a:lnTo>
                        <a:lnTo>
                          <a:pt x="15" y="50"/>
                        </a:lnTo>
                        <a:lnTo>
                          <a:pt x="25" y="52"/>
                        </a:lnTo>
                        <a:lnTo>
                          <a:pt x="38" y="48"/>
                        </a:lnTo>
                        <a:lnTo>
                          <a:pt x="46" y="39"/>
                        </a:lnTo>
                        <a:lnTo>
                          <a:pt x="50" y="26"/>
                        </a:lnTo>
                        <a:lnTo>
                          <a:pt x="49" y="14"/>
                        </a:lnTo>
                        <a:lnTo>
                          <a:pt x="46" y="7"/>
                        </a:lnTo>
                        <a:lnTo>
                          <a:pt x="4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grpSp>
          </p:grpSp>
          <p:grpSp>
            <p:nvGrpSpPr>
              <p:cNvPr id="417975" name="Group 183"/>
              <p:cNvGrpSpPr>
                <a:grpSpLocks/>
              </p:cNvGrpSpPr>
              <p:nvPr/>
            </p:nvGrpSpPr>
            <p:grpSpPr bwMode="auto">
              <a:xfrm>
                <a:off x="3514" y="2928"/>
                <a:ext cx="407" cy="475"/>
                <a:chOff x="3514" y="2928"/>
                <a:chExt cx="407" cy="475"/>
              </a:xfrm>
            </p:grpSpPr>
            <p:sp>
              <p:nvSpPr>
                <p:cNvPr id="417976" name="Freeform 184"/>
                <p:cNvSpPr>
                  <a:spLocks/>
                </p:cNvSpPr>
                <p:nvPr/>
              </p:nvSpPr>
              <p:spPr bwMode="auto">
                <a:xfrm>
                  <a:off x="3538" y="3008"/>
                  <a:ext cx="372" cy="395"/>
                </a:xfrm>
                <a:custGeom>
                  <a:avLst/>
                  <a:gdLst>
                    <a:gd name="T0" fmla="*/ 287 w 372"/>
                    <a:gd name="T1" fmla="*/ 39 h 395"/>
                    <a:gd name="T2" fmla="*/ 304 w 372"/>
                    <a:gd name="T3" fmla="*/ 64 h 395"/>
                    <a:gd name="T4" fmla="*/ 312 w 372"/>
                    <a:gd name="T5" fmla="*/ 96 h 395"/>
                    <a:gd name="T6" fmla="*/ 314 w 372"/>
                    <a:gd name="T7" fmla="*/ 133 h 395"/>
                    <a:gd name="T8" fmla="*/ 312 w 372"/>
                    <a:gd name="T9" fmla="*/ 161 h 395"/>
                    <a:gd name="T10" fmla="*/ 322 w 372"/>
                    <a:gd name="T11" fmla="*/ 151 h 395"/>
                    <a:gd name="T12" fmla="*/ 340 w 372"/>
                    <a:gd name="T13" fmla="*/ 148 h 395"/>
                    <a:gd name="T14" fmla="*/ 353 w 372"/>
                    <a:gd name="T15" fmla="*/ 154 h 395"/>
                    <a:gd name="T16" fmla="*/ 365 w 372"/>
                    <a:gd name="T17" fmla="*/ 166 h 395"/>
                    <a:gd name="T18" fmla="*/ 371 w 372"/>
                    <a:gd name="T19" fmla="*/ 181 h 395"/>
                    <a:gd name="T20" fmla="*/ 371 w 372"/>
                    <a:gd name="T21" fmla="*/ 195 h 395"/>
                    <a:gd name="T22" fmla="*/ 364 w 372"/>
                    <a:gd name="T23" fmla="*/ 212 h 395"/>
                    <a:gd name="T24" fmla="*/ 353 w 372"/>
                    <a:gd name="T25" fmla="*/ 227 h 395"/>
                    <a:gd name="T26" fmla="*/ 345 w 372"/>
                    <a:gd name="T27" fmla="*/ 236 h 395"/>
                    <a:gd name="T28" fmla="*/ 331 w 372"/>
                    <a:gd name="T29" fmla="*/ 240 h 395"/>
                    <a:gd name="T30" fmla="*/ 332 w 372"/>
                    <a:gd name="T31" fmla="*/ 254 h 395"/>
                    <a:gd name="T32" fmla="*/ 329 w 372"/>
                    <a:gd name="T33" fmla="*/ 266 h 395"/>
                    <a:gd name="T34" fmla="*/ 321 w 372"/>
                    <a:gd name="T35" fmla="*/ 278 h 395"/>
                    <a:gd name="T36" fmla="*/ 318 w 372"/>
                    <a:gd name="T37" fmla="*/ 293 h 395"/>
                    <a:gd name="T38" fmla="*/ 308 w 372"/>
                    <a:gd name="T39" fmla="*/ 312 h 395"/>
                    <a:gd name="T40" fmla="*/ 296 w 372"/>
                    <a:gd name="T41" fmla="*/ 329 h 395"/>
                    <a:gd name="T42" fmla="*/ 279 w 372"/>
                    <a:gd name="T43" fmla="*/ 348 h 395"/>
                    <a:gd name="T44" fmla="*/ 262 w 372"/>
                    <a:gd name="T45" fmla="*/ 363 h 395"/>
                    <a:gd name="T46" fmla="*/ 245 w 372"/>
                    <a:gd name="T47" fmla="*/ 375 h 395"/>
                    <a:gd name="T48" fmla="*/ 223 w 372"/>
                    <a:gd name="T49" fmla="*/ 387 h 395"/>
                    <a:gd name="T50" fmla="*/ 202 w 372"/>
                    <a:gd name="T51" fmla="*/ 392 h 395"/>
                    <a:gd name="T52" fmla="*/ 181 w 372"/>
                    <a:gd name="T53" fmla="*/ 394 h 395"/>
                    <a:gd name="T54" fmla="*/ 159 w 372"/>
                    <a:gd name="T55" fmla="*/ 393 h 395"/>
                    <a:gd name="T56" fmla="*/ 139 w 372"/>
                    <a:gd name="T57" fmla="*/ 387 h 395"/>
                    <a:gd name="T58" fmla="*/ 123 w 372"/>
                    <a:gd name="T59" fmla="*/ 378 h 395"/>
                    <a:gd name="T60" fmla="*/ 109 w 372"/>
                    <a:gd name="T61" fmla="*/ 363 h 395"/>
                    <a:gd name="T62" fmla="*/ 98 w 372"/>
                    <a:gd name="T63" fmla="*/ 347 h 395"/>
                    <a:gd name="T64" fmla="*/ 89 w 372"/>
                    <a:gd name="T65" fmla="*/ 332 h 395"/>
                    <a:gd name="T66" fmla="*/ 84 w 372"/>
                    <a:gd name="T67" fmla="*/ 313 h 395"/>
                    <a:gd name="T68" fmla="*/ 80 w 372"/>
                    <a:gd name="T69" fmla="*/ 296 h 395"/>
                    <a:gd name="T70" fmla="*/ 81 w 372"/>
                    <a:gd name="T71" fmla="*/ 279 h 395"/>
                    <a:gd name="T72" fmla="*/ 80 w 372"/>
                    <a:gd name="T73" fmla="*/ 266 h 395"/>
                    <a:gd name="T74" fmla="*/ 71 w 372"/>
                    <a:gd name="T75" fmla="*/ 252 h 395"/>
                    <a:gd name="T76" fmla="*/ 63 w 372"/>
                    <a:gd name="T77" fmla="*/ 256 h 395"/>
                    <a:gd name="T78" fmla="*/ 46 w 372"/>
                    <a:gd name="T79" fmla="*/ 258 h 395"/>
                    <a:gd name="T80" fmla="*/ 29 w 372"/>
                    <a:gd name="T81" fmla="*/ 254 h 395"/>
                    <a:gd name="T82" fmla="*/ 13 w 372"/>
                    <a:gd name="T83" fmla="*/ 243 h 395"/>
                    <a:gd name="T84" fmla="*/ 3 w 372"/>
                    <a:gd name="T85" fmla="*/ 229 h 395"/>
                    <a:gd name="T86" fmla="*/ 0 w 372"/>
                    <a:gd name="T87" fmla="*/ 209 h 395"/>
                    <a:gd name="T88" fmla="*/ 3 w 372"/>
                    <a:gd name="T89" fmla="*/ 195 h 395"/>
                    <a:gd name="T90" fmla="*/ 11 w 372"/>
                    <a:gd name="T91" fmla="*/ 181 h 395"/>
                    <a:gd name="T92" fmla="*/ 21 w 372"/>
                    <a:gd name="T93" fmla="*/ 172 h 395"/>
                    <a:gd name="T94" fmla="*/ 35 w 372"/>
                    <a:gd name="T95" fmla="*/ 165 h 395"/>
                    <a:gd name="T96" fmla="*/ 49 w 372"/>
                    <a:gd name="T97" fmla="*/ 165 h 395"/>
                    <a:gd name="T98" fmla="*/ 63 w 372"/>
                    <a:gd name="T99" fmla="*/ 167 h 395"/>
                    <a:gd name="T100" fmla="*/ 77 w 372"/>
                    <a:gd name="T101" fmla="*/ 172 h 395"/>
                    <a:gd name="T102" fmla="*/ 67 w 372"/>
                    <a:gd name="T103" fmla="*/ 158 h 395"/>
                    <a:gd name="T104" fmla="*/ 50 w 372"/>
                    <a:gd name="T105" fmla="*/ 133 h 395"/>
                    <a:gd name="T106" fmla="*/ 39 w 372"/>
                    <a:gd name="T107" fmla="*/ 99 h 395"/>
                    <a:gd name="T108" fmla="*/ 43 w 372"/>
                    <a:gd name="T109" fmla="*/ 64 h 395"/>
                    <a:gd name="T110" fmla="*/ 67 w 372"/>
                    <a:gd name="T111" fmla="*/ 34 h 395"/>
                    <a:gd name="T112" fmla="*/ 105 w 372"/>
                    <a:gd name="T113" fmla="*/ 15 h 395"/>
                    <a:gd name="T114" fmla="*/ 145 w 372"/>
                    <a:gd name="T115" fmla="*/ 6 h 395"/>
                    <a:gd name="T116" fmla="*/ 190 w 372"/>
                    <a:gd name="T117" fmla="*/ 0 h 395"/>
                    <a:gd name="T118" fmla="*/ 233 w 372"/>
                    <a:gd name="T119" fmla="*/ 2 h 395"/>
                    <a:gd name="T120" fmla="*/ 264 w 372"/>
                    <a:gd name="T121" fmla="*/ 14 h 395"/>
                    <a:gd name="T122" fmla="*/ 287 w 372"/>
                    <a:gd name="T123" fmla="*/ 3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2" h="395">
                      <a:moveTo>
                        <a:pt x="287" y="39"/>
                      </a:moveTo>
                      <a:lnTo>
                        <a:pt x="304" y="64"/>
                      </a:lnTo>
                      <a:lnTo>
                        <a:pt x="312" y="96"/>
                      </a:lnTo>
                      <a:lnTo>
                        <a:pt x="314" y="133"/>
                      </a:lnTo>
                      <a:lnTo>
                        <a:pt x="312" y="161"/>
                      </a:lnTo>
                      <a:lnTo>
                        <a:pt x="322" y="151"/>
                      </a:lnTo>
                      <a:lnTo>
                        <a:pt x="340" y="148"/>
                      </a:lnTo>
                      <a:lnTo>
                        <a:pt x="353" y="154"/>
                      </a:lnTo>
                      <a:lnTo>
                        <a:pt x="365" y="166"/>
                      </a:lnTo>
                      <a:lnTo>
                        <a:pt x="371" y="181"/>
                      </a:lnTo>
                      <a:lnTo>
                        <a:pt x="371" y="195"/>
                      </a:lnTo>
                      <a:lnTo>
                        <a:pt x="364" y="212"/>
                      </a:lnTo>
                      <a:lnTo>
                        <a:pt x="353" y="227"/>
                      </a:lnTo>
                      <a:lnTo>
                        <a:pt x="345" y="236"/>
                      </a:lnTo>
                      <a:lnTo>
                        <a:pt x="331" y="240"/>
                      </a:lnTo>
                      <a:lnTo>
                        <a:pt x="332" y="254"/>
                      </a:lnTo>
                      <a:lnTo>
                        <a:pt x="329" y="266"/>
                      </a:lnTo>
                      <a:lnTo>
                        <a:pt x="321" y="278"/>
                      </a:lnTo>
                      <a:lnTo>
                        <a:pt x="318" y="293"/>
                      </a:lnTo>
                      <a:lnTo>
                        <a:pt x="308" y="312"/>
                      </a:lnTo>
                      <a:lnTo>
                        <a:pt x="296" y="329"/>
                      </a:lnTo>
                      <a:lnTo>
                        <a:pt x="279" y="348"/>
                      </a:lnTo>
                      <a:lnTo>
                        <a:pt x="262" y="363"/>
                      </a:lnTo>
                      <a:lnTo>
                        <a:pt x="245" y="375"/>
                      </a:lnTo>
                      <a:lnTo>
                        <a:pt x="223" y="387"/>
                      </a:lnTo>
                      <a:lnTo>
                        <a:pt x="202" y="392"/>
                      </a:lnTo>
                      <a:lnTo>
                        <a:pt x="181" y="394"/>
                      </a:lnTo>
                      <a:lnTo>
                        <a:pt x="159" y="393"/>
                      </a:lnTo>
                      <a:lnTo>
                        <a:pt x="139" y="387"/>
                      </a:lnTo>
                      <a:lnTo>
                        <a:pt x="123" y="378"/>
                      </a:lnTo>
                      <a:lnTo>
                        <a:pt x="109" y="363"/>
                      </a:lnTo>
                      <a:lnTo>
                        <a:pt x="98" y="347"/>
                      </a:lnTo>
                      <a:lnTo>
                        <a:pt x="89" y="332"/>
                      </a:lnTo>
                      <a:lnTo>
                        <a:pt x="84" y="313"/>
                      </a:lnTo>
                      <a:lnTo>
                        <a:pt x="80" y="296"/>
                      </a:lnTo>
                      <a:lnTo>
                        <a:pt x="81" y="279"/>
                      </a:lnTo>
                      <a:lnTo>
                        <a:pt x="80" y="266"/>
                      </a:lnTo>
                      <a:lnTo>
                        <a:pt x="71" y="252"/>
                      </a:lnTo>
                      <a:lnTo>
                        <a:pt x="63" y="256"/>
                      </a:lnTo>
                      <a:lnTo>
                        <a:pt x="46" y="258"/>
                      </a:lnTo>
                      <a:lnTo>
                        <a:pt x="29" y="254"/>
                      </a:lnTo>
                      <a:lnTo>
                        <a:pt x="13" y="243"/>
                      </a:lnTo>
                      <a:lnTo>
                        <a:pt x="3" y="229"/>
                      </a:lnTo>
                      <a:lnTo>
                        <a:pt x="0" y="209"/>
                      </a:lnTo>
                      <a:lnTo>
                        <a:pt x="3" y="195"/>
                      </a:lnTo>
                      <a:lnTo>
                        <a:pt x="11" y="181"/>
                      </a:lnTo>
                      <a:lnTo>
                        <a:pt x="21" y="172"/>
                      </a:lnTo>
                      <a:lnTo>
                        <a:pt x="35" y="165"/>
                      </a:lnTo>
                      <a:lnTo>
                        <a:pt x="49" y="165"/>
                      </a:lnTo>
                      <a:lnTo>
                        <a:pt x="63" y="167"/>
                      </a:lnTo>
                      <a:lnTo>
                        <a:pt x="77" y="172"/>
                      </a:lnTo>
                      <a:lnTo>
                        <a:pt x="67" y="158"/>
                      </a:lnTo>
                      <a:lnTo>
                        <a:pt x="50" y="133"/>
                      </a:lnTo>
                      <a:lnTo>
                        <a:pt x="39" y="99"/>
                      </a:lnTo>
                      <a:lnTo>
                        <a:pt x="43" y="64"/>
                      </a:lnTo>
                      <a:lnTo>
                        <a:pt x="67" y="34"/>
                      </a:lnTo>
                      <a:lnTo>
                        <a:pt x="105" y="15"/>
                      </a:lnTo>
                      <a:lnTo>
                        <a:pt x="145" y="6"/>
                      </a:lnTo>
                      <a:lnTo>
                        <a:pt x="190" y="0"/>
                      </a:lnTo>
                      <a:lnTo>
                        <a:pt x="233" y="2"/>
                      </a:lnTo>
                      <a:lnTo>
                        <a:pt x="264" y="14"/>
                      </a:lnTo>
                      <a:lnTo>
                        <a:pt x="287" y="39"/>
                      </a:lnTo>
                    </a:path>
                  </a:pathLst>
                </a:custGeom>
                <a:solidFill>
                  <a:srgbClr val="E0A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grpSp>
              <p:nvGrpSpPr>
                <p:cNvPr id="417977" name="Group 185"/>
                <p:cNvGrpSpPr>
                  <a:grpSpLocks/>
                </p:cNvGrpSpPr>
                <p:nvPr/>
              </p:nvGrpSpPr>
              <p:grpSpPr bwMode="auto">
                <a:xfrm>
                  <a:off x="3550" y="3091"/>
                  <a:ext cx="287" cy="241"/>
                  <a:chOff x="3550" y="3091"/>
                  <a:chExt cx="287" cy="241"/>
                </a:xfrm>
              </p:grpSpPr>
              <p:grpSp>
                <p:nvGrpSpPr>
                  <p:cNvPr id="417978" name="Group 186"/>
                  <p:cNvGrpSpPr>
                    <a:grpSpLocks/>
                  </p:cNvGrpSpPr>
                  <p:nvPr/>
                </p:nvGrpSpPr>
                <p:grpSpPr bwMode="auto">
                  <a:xfrm>
                    <a:off x="3780" y="3116"/>
                    <a:ext cx="45" cy="57"/>
                    <a:chOff x="3780" y="3116"/>
                    <a:chExt cx="45" cy="57"/>
                  </a:xfrm>
                </p:grpSpPr>
                <p:sp>
                  <p:nvSpPr>
                    <p:cNvPr id="417979" name="Oval 187"/>
                    <p:cNvSpPr>
                      <a:spLocks noChangeArrowheads="1"/>
                    </p:cNvSpPr>
                    <p:nvPr/>
                  </p:nvSpPr>
                  <p:spPr bwMode="auto">
                    <a:xfrm>
                      <a:off x="3780" y="3116"/>
                      <a:ext cx="45" cy="57"/>
                    </a:xfrm>
                    <a:prstGeom prst="ellipse">
                      <a:avLst/>
                    </a:prstGeom>
                    <a:solidFill>
                      <a:srgbClr val="E0E0E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417980" name="Oval 188"/>
                    <p:cNvSpPr>
                      <a:spLocks noChangeArrowheads="1"/>
                    </p:cNvSpPr>
                    <p:nvPr/>
                  </p:nvSpPr>
                  <p:spPr bwMode="auto">
                    <a:xfrm>
                      <a:off x="3806" y="3146"/>
                      <a:ext cx="10" cy="20"/>
                    </a:xfrm>
                    <a:prstGeom prst="ellipse">
                      <a:avLst/>
                    </a:prstGeom>
                    <a:solidFill>
                      <a:srgbClr val="0000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grpSp>
              <p:grpSp>
                <p:nvGrpSpPr>
                  <p:cNvPr id="417981" name="Group 189"/>
                  <p:cNvGrpSpPr>
                    <a:grpSpLocks/>
                  </p:cNvGrpSpPr>
                  <p:nvPr/>
                </p:nvGrpSpPr>
                <p:grpSpPr bwMode="auto">
                  <a:xfrm>
                    <a:off x="3641" y="3091"/>
                    <a:ext cx="189" cy="45"/>
                    <a:chOff x="3641" y="3091"/>
                    <a:chExt cx="189" cy="45"/>
                  </a:xfrm>
                </p:grpSpPr>
                <p:sp>
                  <p:nvSpPr>
                    <p:cNvPr id="417982" name="Freeform 190"/>
                    <p:cNvSpPr>
                      <a:spLocks/>
                    </p:cNvSpPr>
                    <p:nvPr/>
                  </p:nvSpPr>
                  <p:spPr bwMode="auto">
                    <a:xfrm>
                      <a:off x="3641" y="3112"/>
                      <a:ext cx="72" cy="24"/>
                    </a:xfrm>
                    <a:custGeom>
                      <a:avLst/>
                      <a:gdLst>
                        <a:gd name="T0" fmla="*/ 0 w 72"/>
                        <a:gd name="T1" fmla="*/ 13 h 24"/>
                        <a:gd name="T2" fmla="*/ 8 w 72"/>
                        <a:gd name="T3" fmla="*/ 23 h 24"/>
                        <a:gd name="T4" fmla="*/ 71 w 72"/>
                        <a:gd name="T5" fmla="*/ 5 h 24"/>
                        <a:gd name="T6" fmla="*/ 66 w 72"/>
                        <a:gd name="T7" fmla="*/ 0 h 24"/>
                        <a:gd name="T8" fmla="*/ 0 w 72"/>
                        <a:gd name="T9" fmla="*/ 13 h 24"/>
                      </a:gdLst>
                      <a:ahLst/>
                      <a:cxnLst>
                        <a:cxn ang="0">
                          <a:pos x="T0" y="T1"/>
                        </a:cxn>
                        <a:cxn ang="0">
                          <a:pos x="T2" y="T3"/>
                        </a:cxn>
                        <a:cxn ang="0">
                          <a:pos x="T4" y="T5"/>
                        </a:cxn>
                        <a:cxn ang="0">
                          <a:pos x="T6" y="T7"/>
                        </a:cxn>
                        <a:cxn ang="0">
                          <a:pos x="T8" y="T9"/>
                        </a:cxn>
                      </a:cxnLst>
                      <a:rect l="0" t="0" r="r" b="b"/>
                      <a:pathLst>
                        <a:path w="72" h="24">
                          <a:moveTo>
                            <a:pt x="0" y="13"/>
                          </a:moveTo>
                          <a:lnTo>
                            <a:pt x="8" y="23"/>
                          </a:lnTo>
                          <a:lnTo>
                            <a:pt x="71" y="5"/>
                          </a:lnTo>
                          <a:lnTo>
                            <a:pt x="66" y="0"/>
                          </a:lnTo>
                          <a:lnTo>
                            <a:pt x="0" y="13"/>
                          </a:lnTo>
                        </a:path>
                      </a:pathLst>
                    </a:custGeom>
                    <a:solidFill>
                      <a:srgbClr val="FF6000"/>
                    </a:solidFill>
                    <a:ln w="12700" cap="rnd" cmpd="sng">
                      <a:solidFill>
                        <a:srgbClr val="FF6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417983" name="Freeform 191"/>
                    <p:cNvSpPr>
                      <a:spLocks/>
                    </p:cNvSpPr>
                    <p:nvPr/>
                  </p:nvSpPr>
                  <p:spPr bwMode="auto">
                    <a:xfrm>
                      <a:off x="3764" y="3091"/>
                      <a:ext cx="66" cy="28"/>
                    </a:xfrm>
                    <a:custGeom>
                      <a:avLst/>
                      <a:gdLst>
                        <a:gd name="T0" fmla="*/ 3 w 66"/>
                        <a:gd name="T1" fmla="*/ 16 h 28"/>
                        <a:gd name="T2" fmla="*/ 0 w 66"/>
                        <a:gd name="T3" fmla="*/ 27 h 28"/>
                        <a:gd name="T4" fmla="*/ 54 w 66"/>
                        <a:gd name="T5" fmla="*/ 15 h 28"/>
                        <a:gd name="T6" fmla="*/ 65 w 66"/>
                        <a:gd name="T7" fmla="*/ 0 h 28"/>
                        <a:gd name="T8" fmla="*/ 3 w 66"/>
                        <a:gd name="T9" fmla="*/ 16 h 28"/>
                      </a:gdLst>
                      <a:ahLst/>
                      <a:cxnLst>
                        <a:cxn ang="0">
                          <a:pos x="T0" y="T1"/>
                        </a:cxn>
                        <a:cxn ang="0">
                          <a:pos x="T2" y="T3"/>
                        </a:cxn>
                        <a:cxn ang="0">
                          <a:pos x="T4" y="T5"/>
                        </a:cxn>
                        <a:cxn ang="0">
                          <a:pos x="T6" y="T7"/>
                        </a:cxn>
                        <a:cxn ang="0">
                          <a:pos x="T8" y="T9"/>
                        </a:cxn>
                      </a:cxnLst>
                      <a:rect l="0" t="0" r="r" b="b"/>
                      <a:pathLst>
                        <a:path w="66" h="28">
                          <a:moveTo>
                            <a:pt x="3" y="16"/>
                          </a:moveTo>
                          <a:lnTo>
                            <a:pt x="0" y="27"/>
                          </a:lnTo>
                          <a:lnTo>
                            <a:pt x="54" y="15"/>
                          </a:lnTo>
                          <a:lnTo>
                            <a:pt x="65" y="0"/>
                          </a:lnTo>
                          <a:lnTo>
                            <a:pt x="3" y="16"/>
                          </a:lnTo>
                        </a:path>
                      </a:pathLst>
                    </a:custGeom>
                    <a:solidFill>
                      <a:srgbClr val="FF6000"/>
                    </a:solidFill>
                    <a:ln w="12700" cap="rnd" cmpd="sng">
                      <a:solidFill>
                        <a:srgbClr val="FF6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grpSp>
              <p:grpSp>
                <p:nvGrpSpPr>
                  <p:cNvPr id="417984" name="Group 192"/>
                  <p:cNvGrpSpPr>
                    <a:grpSpLocks/>
                  </p:cNvGrpSpPr>
                  <p:nvPr/>
                </p:nvGrpSpPr>
                <p:grpSpPr bwMode="auto">
                  <a:xfrm>
                    <a:off x="3550" y="3121"/>
                    <a:ext cx="287" cy="158"/>
                    <a:chOff x="3550" y="3121"/>
                    <a:chExt cx="287" cy="158"/>
                  </a:xfrm>
                </p:grpSpPr>
                <p:sp>
                  <p:nvSpPr>
                    <p:cNvPr id="417985" name="Freeform 193"/>
                    <p:cNvSpPr>
                      <a:spLocks/>
                    </p:cNvSpPr>
                    <p:nvPr/>
                  </p:nvSpPr>
                  <p:spPr bwMode="auto">
                    <a:xfrm>
                      <a:off x="3630" y="3146"/>
                      <a:ext cx="78" cy="41"/>
                    </a:xfrm>
                    <a:custGeom>
                      <a:avLst/>
                      <a:gdLst>
                        <a:gd name="T0" fmla="*/ 1 w 78"/>
                        <a:gd name="T1" fmla="*/ 0 h 41"/>
                        <a:gd name="T2" fmla="*/ 28 w 78"/>
                        <a:gd name="T3" fmla="*/ 0 h 41"/>
                        <a:gd name="T4" fmla="*/ 43 w 78"/>
                        <a:gd name="T5" fmla="*/ 5 h 41"/>
                        <a:gd name="T6" fmla="*/ 77 w 78"/>
                        <a:gd name="T7" fmla="*/ 40 h 41"/>
                        <a:gd name="T8" fmla="*/ 42 w 78"/>
                        <a:gd name="T9" fmla="*/ 24 h 41"/>
                        <a:gd name="T10" fmla="*/ 36 w 78"/>
                        <a:gd name="T11" fmla="*/ 18 h 41"/>
                        <a:gd name="T12" fmla="*/ 22 w 78"/>
                        <a:gd name="T13" fmla="*/ 25 h 41"/>
                        <a:gd name="T14" fmla="*/ 0 w 78"/>
                        <a:gd name="T15" fmla="*/ 27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41">
                          <a:moveTo>
                            <a:pt x="1" y="0"/>
                          </a:moveTo>
                          <a:lnTo>
                            <a:pt x="28" y="0"/>
                          </a:lnTo>
                          <a:lnTo>
                            <a:pt x="43" y="5"/>
                          </a:lnTo>
                          <a:lnTo>
                            <a:pt x="77" y="40"/>
                          </a:lnTo>
                          <a:lnTo>
                            <a:pt x="42" y="24"/>
                          </a:lnTo>
                          <a:lnTo>
                            <a:pt x="36" y="18"/>
                          </a:lnTo>
                          <a:lnTo>
                            <a:pt x="22" y="25"/>
                          </a:lnTo>
                          <a:lnTo>
                            <a:pt x="0" y="2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417986" name="Freeform 194"/>
                    <p:cNvSpPr>
                      <a:spLocks/>
                    </p:cNvSpPr>
                    <p:nvPr/>
                  </p:nvSpPr>
                  <p:spPr bwMode="auto">
                    <a:xfrm>
                      <a:off x="3744" y="3121"/>
                      <a:ext cx="93" cy="158"/>
                    </a:xfrm>
                    <a:custGeom>
                      <a:avLst/>
                      <a:gdLst>
                        <a:gd name="T0" fmla="*/ 35 w 93"/>
                        <a:gd name="T1" fmla="*/ 0 h 158"/>
                        <a:gd name="T2" fmla="*/ 28 w 93"/>
                        <a:gd name="T3" fmla="*/ 14 h 158"/>
                        <a:gd name="T4" fmla="*/ 25 w 93"/>
                        <a:gd name="T5" fmla="*/ 27 h 158"/>
                        <a:gd name="T6" fmla="*/ 28 w 93"/>
                        <a:gd name="T7" fmla="*/ 45 h 158"/>
                        <a:gd name="T8" fmla="*/ 38 w 93"/>
                        <a:gd name="T9" fmla="*/ 59 h 158"/>
                        <a:gd name="T10" fmla="*/ 52 w 93"/>
                        <a:gd name="T11" fmla="*/ 69 h 158"/>
                        <a:gd name="T12" fmla="*/ 68 w 93"/>
                        <a:gd name="T13" fmla="*/ 76 h 158"/>
                        <a:gd name="T14" fmla="*/ 79 w 93"/>
                        <a:gd name="T15" fmla="*/ 84 h 158"/>
                        <a:gd name="T16" fmla="*/ 88 w 93"/>
                        <a:gd name="T17" fmla="*/ 96 h 158"/>
                        <a:gd name="T18" fmla="*/ 92 w 93"/>
                        <a:gd name="T19" fmla="*/ 112 h 158"/>
                        <a:gd name="T20" fmla="*/ 89 w 93"/>
                        <a:gd name="T21" fmla="*/ 130 h 158"/>
                        <a:gd name="T22" fmla="*/ 81 w 93"/>
                        <a:gd name="T23" fmla="*/ 145 h 158"/>
                        <a:gd name="T24" fmla="*/ 70 w 93"/>
                        <a:gd name="T25" fmla="*/ 153 h 158"/>
                        <a:gd name="T26" fmla="*/ 59 w 93"/>
                        <a:gd name="T27" fmla="*/ 157 h 158"/>
                        <a:gd name="T28" fmla="*/ 43 w 93"/>
                        <a:gd name="T29" fmla="*/ 156 h 158"/>
                        <a:gd name="T30" fmla="*/ 35 w 93"/>
                        <a:gd name="T31" fmla="*/ 152 h 158"/>
                        <a:gd name="T32" fmla="*/ 22 w 93"/>
                        <a:gd name="T33" fmla="*/ 151 h 158"/>
                        <a:gd name="T34" fmla="*/ 15 w 93"/>
                        <a:gd name="T35" fmla="*/ 146 h 158"/>
                        <a:gd name="T36" fmla="*/ 13 w 93"/>
                        <a:gd name="T37" fmla="*/ 139 h 158"/>
                        <a:gd name="T38" fmla="*/ 14 w 93"/>
                        <a:gd name="T39" fmla="*/ 126 h 158"/>
                        <a:gd name="T40" fmla="*/ 10 w 93"/>
                        <a:gd name="T41" fmla="*/ 115 h 158"/>
                        <a:gd name="T42" fmla="*/ 0 w 93"/>
                        <a:gd name="T43" fmla="*/ 11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158">
                          <a:moveTo>
                            <a:pt x="35" y="0"/>
                          </a:moveTo>
                          <a:lnTo>
                            <a:pt x="28" y="14"/>
                          </a:lnTo>
                          <a:lnTo>
                            <a:pt x="25" y="27"/>
                          </a:lnTo>
                          <a:lnTo>
                            <a:pt x="28" y="45"/>
                          </a:lnTo>
                          <a:lnTo>
                            <a:pt x="38" y="59"/>
                          </a:lnTo>
                          <a:lnTo>
                            <a:pt x="52" y="69"/>
                          </a:lnTo>
                          <a:lnTo>
                            <a:pt x="68" y="76"/>
                          </a:lnTo>
                          <a:lnTo>
                            <a:pt x="79" y="84"/>
                          </a:lnTo>
                          <a:lnTo>
                            <a:pt x="88" y="96"/>
                          </a:lnTo>
                          <a:lnTo>
                            <a:pt x="92" y="112"/>
                          </a:lnTo>
                          <a:lnTo>
                            <a:pt x="89" y="130"/>
                          </a:lnTo>
                          <a:lnTo>
                            <a:pt x="81" y="145"/>
                          </a:lnTo>
                          <a:lnTo>
                            <a:pt x="70" y="153"/>
                          </a:lnTo>
                          <a:lnTo>
                            <a:pt x="59" y="157"/>
                          </a:lnTo>
                          <a:lnTo>
                            <a:pt x="43" y="156"/>
                          </a:lnTo>
                          <a:lnTo>
                            <a:pt x="35" y="152"/>
                          </a:lnTo>
                          <a:lnTo>
                            <a:pt x="22" y="151"/>
                          </a:lnTo>
                          <a:lnTo>
                            <a:pt x="15" y="146"/>
                          </a:lnTo>
                          <a:lnTo>
                            <a:pt x="13" y="139"/>
                          </a:lnTo>
                          <a:lnTo>
                            <a:pt x="14" y="126"/>
                          </a:lnTo>
                          <a:lnTo>
                            <a:pt x="10" y="115"/>
                          </a:lnTo>
                          <a:lnTo>
                            <a:pt x="0" y="11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417987" name="Freeform 195"/>
                    <p:cNvSpPr>
                      <a:spLocks/>
                    </p:cNvSpPr>
                    <p:nvPr/>
                  </p:nvSpPr>
                  <p:spPr bwMode="auto">
                    <a:xfrm>
                      <a:off x="3609" y="3172"/>
                      <a:ext cx="27" cy="41"/>
                    </a:xfrm>
                    <a:custGeom>
                      <a:avLst/>
                      <a:gdLst>
                        <a:gd name="T0" fmla="*/ 0 w 27"/>
                        <a:gd name="T1" fmla="*/ 0 h 41"/>
                        <a:gd name="T2" fmla="*/ 18 w 27"/>
                        <a:gd name="T3" fmla="*/ 12 h 41"/>
                        <a:gd name="T4" fmla="*/ 25 w 27"/>
                        <a:gd name="T5" fmla="*/ 25 h 41"/>
                        <a:gd name="T6" fmla="*/ 26 w 27"/>
                        <a:gd name="T7" fmla="*/ 40 h 41"/>
                      </a:gdLst>
                      <a:ahLst/>
                      <a:cxnLst>
                        <a:cxn ang="0">
                          <a:pos x="T0" y="T1"/>
                        </a:cxn>
                        <a:cxn ang="0">
                          <a:pos x="T2" y="T3"/>
                        </a:cxn>
                        <a:cxn ang="0">
                          <a:pos x="T4" y="T5"/>
                        </a:cxn>
                        <a:cxn ang="0">
                          <a:pos x="T6" y="T7"/>
                        </a:cxn>
                      </a:cxnLst>
                      <a:rect l="0" t="0" r="r" b="b"/>
                      <a:pathLst>
                        <a:path w="27" h="41">
                          <a:moveTo>
                            <a:pt x="0" y="0"/>
                          </a:moveTo>
                          <a:lnTo>
                            <a:pt x="18" y="12"/>
                          </a:lnTo>
                          <a:lnTo>
                            <a:pt x="25" y="25"/>
                          </a:lnTo>
                          <a:lnTo>
                            <a:pt x="26" y="4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417988" name="Freeform 196"/>
                    <p:cNvSpPr>
                      <a:spLocks/>
                    </p:cNvSpPr>
                    <p:nvPr/>
                  </p:nvSpPr>
                  <p:spPr bwMode="auto">
                    <a:xfrm>
                      <a:off x="3550" y="3201"/>
                      <a:ext cx="60" cy="44"/>
                    </a:xfrm>
                    <a:custGeom>
                      <a:avLst/>
                      <a:gdLst>
                        <a:gd name="T0" fmla="*/ 59 w 60"/>
                        <a:gd name="T1" fmla="*/ 11 h 44"/>
                        <a:gd name="T2" fmla="*/ 51 w 60"/>
                        <a:gd name="T3" fmla="*/ 2 h 44"/>
                        <a:gd name="T4" fmla="*/ 35 w 60"/>
                        <a:gd name="T5" fmla="*/ 0 h 44"/>
                        <a:gd name="T6" fmla="*/ 21 w 60"/>
                        <a:gd name="T7" fmla="*/ 2 h 44"/>
                        <a:gd name="T8" fmla="*/ 8 w 60"/>
                        <a:gd name="T9" fmla="*/ 7 h 44"/>
                        <a:gd name="T10" fmla="*/ 0 w 60"/>
                        <a:gd name="T11" fmla="*/ 18 h 44"/>
                        <a:gd name="T12" fmla="*/ 20 w 60"/>
                        <a:gd name="T13" fmla="*/ 14 h 44"/>
                        <a:gd name="T14" fmla="*/ 15 w 60"/>
                        <a:gd name="T15" fmla="*/ 23 h 44"/>
                        <a:gd name="T16" fmla="*/ 14 w 60"/>
                        <a:gd name="T17" fmla="*/ 31 h 44"/>
                        <a:gd name="T18" fmla="*/ 20 w 60"/>
                        <a:gd name="T19" fmla="*/ 37 h 44"/>
                        <a:gd name="T20" fmla="*/ 27 w 60"/>
                        <a:gd name="T21" fmla="*/ 41 h 44"/>
                        <a:gd name="T22" fmla="*/ 37 w 60"/>
                        <a:gd name="T23"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44">
                          <a:moveTo>
                            <a:pt x="59" y="11"/>
                          </a:moveTo>
                          <a:lnTo>
                            <a:pt x="51" y="2"/>
                          </a:lnTo>
                          <a:lnTo>
                            <a:pt x="35" y="0"/>
                          </a:lnTo>
                          <a:lnTo>
                            <a:pt x="21" y="2"/>
                          </a:lnTo>
                          <a:lnTo>
                            <a:pt x="8" y="7"/>
                          </a:lnTo>
                          <a:lnTo>
                            <a:pt x="0" y="18"/>
                          </a:lnTo>
                          <a:lnTo>
                            <a:pt x="20" y="14"/>
                          </a:lnTo>
                          <a:lnTo>
                            <a:pt x="15" y="23"/>
                          </a:lnTo>
                          <a:lnTo>
                            <a:pt x="14" y="31"/>
                          </a:lnTo>
                          <a:lnTo>
                            <a:pt x="20" y="37"/>
                          </a:lnTo>
                          <a:lnTo>
                            <a:pt x="27" y="41"/>
                          </a:lnTo>
                          <a:lnTo>
                            <a:pt x="37" y="4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grpSp>
              <p:grpSp>
                <p:nvGrpSpPr>
                  <p:cNvPr id="417989" name="Group 197"/>
                  <p:cNvGrpSpPr>
                    <a:grpSpLocks/>
                  </p:cNvGrpSpPr>
                  <p:nvPr/>
                </p:nvGrpSpPr>
                <p:grpSpPr bwMode="auto">
                  <a:xfrm>
                    <a:off x="3634" y="3259"/>
                    <a:ext cx="152" cy="73"/>
                    <a:chOff x="3634" y="3259"/>
                    <a:chExt cx="152" cy="73"/>
                  </a:xfrm>
                </p:grpSpPr>
                <p:sp>
                  <p:nvSpPr>
                    <p:cNvPr id="417990" name="Freeform 198"/>
                    <p:cNvSpPr>
                      <a:spLocks/>
                    </p:cNvSpPr>
                    <p:nvPr/>
                  </p:nvSpPr>
                  <p:spPr bwMode="auto">
                    <a:xfrm>
                      <a:off x="3662" y="3266"/>
                      <a:ext cx="78" cy="52"/>
                    </a:xfrm>
                    <a:custGeom>
                      <a:avLst/>
                      <a:gdLst>
                        <a:gd name="T0" fmla="*/ 0 w 78"/>
                        <a:gd name="T1" fmla="*/ 37 h 52"/>
                        <a:gd name="T2" fmla="*/ 8 w 78"/>
                        <a:gd name="T3" fmla="*/ 26 h 52"/>
                        <a:gd name="T4" fmla="*/ 20 w 78"/>
                        <a:gd name="T5" fmla="*/ 13 h 52"/>
                        <a:gd name="T6" fmla="*/ 32 w 78"/>
                        <a:gd name="T7" fmla="*/ 6 h 52"/>
                        <a:gd name="T8" fmla="*/ 46 w 78"/>
                        <a:gd name="T9" fmla="*/ 0 h 52"/>
                        <a:gd name="T10" fmla="*/ 59 w 78"/>
                        <a:gd name="T11" fmla="*/ 1 h 52"/>
                        <a:gd name="T12" fmla="*/ 70 w 78"/>
                        <a:gd name="T13" fmla="*/ 8 h 52"/>
                        <a:gd name="T14" fmla="*/ 76 w 78"/>
                        <a:gd name="T15" fmla="*/ 16 h 52"/>
                        <a:gd name="T16" fmla="*/ 77 w 78"/>
                        <a:gd name="T17" fmla="*/ 28 h 52"/>
                        <a:gd name="T18" fmla="*/ 76 w 78"/>
                        <a:gd name="T19" fmla="*/ 39 h 52"/>
                        <a:gd name="T20" fmla="*/ 71 w 78"/>
                        <a:gd name="T21" fmla="*/ 49 h 52"/>
                        <a:gd name="T22" fmla="*/ 63 w 78"/>
                        <a:gd name="T23" fmla="*/ 51 h 52"/>
                        <a:gd name="T24" fmla="*/ 62 w 78"/>
                        <a:gd name="T25" fmla="*/ 44 h 52"/>
                        <a:gd name="T26" fmla="*/ 50 w 78"/>
                        <a:gd name="T27" fmla="*/ 39 h 52"/>
                        <a:gd name="T28" fmla="*/ 35 w 78"/>
                        <a:gd name="T29" fmla="*/ 41 h 52"/>
                        <a:gd name="T30" fmla="*/ 15 w 78"/>
                        <a:gd name="T31" fmla="*/ 45 h 52"/>
                        <a:gd name="T32" fmla="*/ 0 w 78"/>
                        <a:gd name="T33" fmla="*/ 3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52">
                          <a:moveTo>
                            <a:pt x="0" y="37"/>
                          </a:moveTo>
                          <a:lnTo>
                            <a:pt x="8" y="26"/>
                          </a:lnTo>
                          <a:lnTo>
                            <a:pt x="20" y="13"/>
                          </a:lnTo>
                          <a:lnTo>
                            <a:pt x="32" y="6"/>
                          </a:lnTo>
                          <a:lnTo>
                            <a:pt x="46" y="0"/>
                          </a:lnTo>
                          <a:lnTo>
                            <a:pt x="59" y="1"/>
                          </a:lnTo>
                          <a:lnTo>
                            <a:pt x="70" y="8"/>
                          </a:lnTo>
                          <a:lnTo>
                            <a:pt x="76" y="16"/>
                          </a:lnTo>
                          <a:lnTo>
                            <a:pt x="77" y="28"/>
                          </a:lnTo>
                          <a:lnTo>
                            <a:pt x="76" y="39"/>
                          </a:lnTo>
                          <a:lnTo>
                            <a:pt x="71" y="49"/>
                          </a:lnTo>
                          <a:lnTo>
                            <a:pt x="63" y="51"/>
                          </a:lnTo>
                          <a:lnTo>
                            <a:pt x="62" y="44"/>
                          </a:lnTo>
                          <a:lnTo>
                            <a:pt x="50" y="39"/>
                          </a:lnTo>
                          <a:lnTo>
                            <a:pt x="35" y="41"/>
                          </a:lnTo>
                          <a:lnTo>
                            <a:pt x="15" y="45"/>
                          </a:lnTo>
                          <a:lnTo>
                            <a:pt x="0" y="37"/>
                          </a:lnTo>
                        </a:path>
                      </a:pathLst>
                    </a:custGeom>
                    <a:solidFill>
                      <a:srgbClr val="FF0000"/>
                    </a:solidFill>
                    <a:ln w="12700" cap="rnd"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grpSp>
                  <p:nvGrpSpPr>
                    <p:cNvPr id="417991" name="Group 199"/>
                    <p:cNvGrpSpPr>
                      <a:grpSpLocks/>
                    </p:cNvGrpSpPr>
                    <p:nvPr/>
                  </p:nvGrpSpPr>
                  <p:grpSpPr bwMode="auto">
                    <a:xfrm>
                      <a:off x="3634" y="3259"/>
                      <a:ext cx="152" cy="73"/>
                      <a:chOff x="3634" y="3259"/>
                      <a:chExt cx="152" cy="73"/>
                    </a:xfrm>
                  </p:grpSpPr>
                  <p:sp>
                    <p:nvSpPr>
                      <p:cNvPr id="417992" name="Freeform 200"/>
                      <p:cNvSpPr>
                        <a:spLocks/>
                      </p:cNvSpPr>
                      <p:nvPr/>
                    </p:nvSpPr>
                    <p:spPr bwMode="auto">
                      <a:xfrm>
                        <a:off x="3648" y="3263"/>
                        <a:ext cx="138" cy="69"/>
                      </a:xfrm>
                      <a:custGeom>
                        <a:avLst/>
                        <a:gdLst>
                          <a:gd name="T0" fmla="*/ 11 w 138"/>
                          <a:gd name="T1" fmla="*/ 0 h 69"/>
                          <a:gd name="T2" fmla="*/ 3 w 138"/>
                          <a:gd name="T3" fmla="*/ 12 h 69"/>
                          <a:gd name="T4" fmla="*/ 0 w 138"/>
                          <a:gd name="T5" fmla="*/ 25 h 69"/>
                          <a:gd name="T6" fmla="*/ 3 w 138"/>
                          <a:gd name="T7" fmla="*/ 34 h 69"/>
                          <a:gd name="T8" fmla="*/ 10 w 138"/>
                          <a:gd name="T9" fmla="*/ 42 h 69"/>
                          <a:gd name="T10" fmla="*/ 27 w 138"/>
                          <a:gd name="T11" fmla="*/ 52 h 69"/>
                          <a:gd name="T12" fmla="*/ 36 w 138"/>
                          <a:gd name="T13" fmla="*/ 52 h 69"/>
                          <a:gd name="T14" fmla="*/ 46 w 138"/>
                          <a:gd name="T15" fmla="*/ 48 h 69"/>
                          <a:gd name="T16" fmla="*/ 59 w 138"/>
                          <a:gd name="T17" fmla="*/ 46 h 69"/>
                          <a:gd name="T18" fmla="*/ 64 w 138"/>
                          <a:gd name="T19" fmla="*/ 46 h 69"/>
                          <a:gd name="T20" fmla="*/ 71 w 138"/>
                          <a:gd name="T21" fmla="*/ 50 h 69"/>
                          <a:gd name="T22" fmla="*/ 73 w 138"/>
                          <a:gd name="T23" fmla="*/ 57 h 69"/>
                          <a:gd name="T24" fmla="*/ 77 w 138"/>
                          <a:gd name="T25" fmla="*/ 63 h 69"/>
                          <a:gd name="T26" fmla="*/ 82 w 138"/>
                          <a:gd name="T27" fmla="*/ 67 h 69"/>
                          <a:gd name="T28" fmla="*/ 91 w 138"/>
                          <a:gd name="T29" fmla="*/ 68 h 69"/>
                          <a:gd name="T30" fmla="*/ 102 w 138"/>
                          <a:gd name="T31" fmla="*/ 64 h 69"/>
                          <a:gd name="T32" fmla="*/ 108 w 138"/>
                          <a:gd name="T33" fmla="*/ 60 h 69"/>
                          <a:gd name="T34" fmla="*/ 115 w 138"/>
                          <a:gd name="T35" fmla="*/ 53 h 69"/>
                          <a:gd name="T36" fmla="*/ 126 w 138"/>
                          <a:gd name="T37" fmla="*/ 48 h 69"/>
                          <a:gd name="T38" fmla="*/ 137 w 138"/>
                          <a:gd name="T39"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69">
                            <a:moveTo>
                              <a:pt x="11" y="0"/>
                            </a:moveTo>
                            <a:lnTo>
                              <a:pt x="3" y="12"/>
                            </a:lnTo>
                            <a:lnTo>
                              <a:pt x="0" y="25"/>
                            </a:lnTo>
                            <a:lnTo>
                              <a:pt x="3" y="34"/>
                            </a:lnTo>
                            <a:lnTo>
                              <a:pt x="10" y="42"/>
                            </a:lnTo>
                            <a:lnTo>
                              <a:pt x="27" y="52"/>
                            </a:lnTo>
                            <a:lnTo>
                              <a:pt x="36" y="52"/>
                            </a:lnTo>
                            <a:lnTo>
                              <a:pt x="46" y="48"/>
                            </a:lnTo>
                            <a:lnTo>
                              <a:pt x="59" y="46"/>
                            </a:lnTo>
                            <a:lnTo>
                              <a:pt x="64" y="46"/>
                            </a:lnTo>
                            <a:lnTo>
                              <a:pt x="71" y="50"/>
                            </a:lnTo>
                            <a:lnTo>
                              <a:pt x="73" y="57"/>
                            </a:lnTo>
                            <a:lnTo>
                              <a:pt x="77" y="63"/>
                            </a:lnTo>
                            <a:lnTo>
                              <a:pt x="82" y="67"/>
                            </a:lnTo>
                            <a:lnTo>
                              <a:pt x="91" y="68"/>
                            </a:lnTo>
                            <a:lnTo>
                              <a:pt x="102" y="64"/>
                            </a:lnTo>
                            <a:lnTo>
                              <a:pt x="108" y="60"/>
                            </a:lnTo>
                            <a:lnTo>
                              <a:pt x="115" y="53"/>
                            </a:lnTo>
                            <a:lnTo>
                              <a:pt x="126" y="48"/>
                            </a:lnTo>
                            <a:lnTo>
                              <a:pt x="137" y="5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417993" name="Freeform 201"/>
                      <p:cNvSpPr>
                        <a:spLocks/>
                      </p:cNvSpPr>
                      <p:nvPr/>
                    </p:nvSpPr>
                    <p:spPr bwMode="auto">
                      <a:xfrm>
                        <a:off x="3634" y="3259"/>
                        <a:ext cx="48" cy="15"/>
                      </a:xfrm>
                      <a:custGeom>
                        <a:avLst/>
                        <a:gdLst>
                          <a:gd name="T0" fmla="*/ 0 w 48"/>
                          <a:gd name="T1" fmla="*/ 14 h 15"/>
                          <a:gd name="T2" fmla="*/ 20 w 48"/>
                          <a:gd name="T3" fmla="*/ 3 h 15"/>
                          <a:gd name="T4" fmla="*/ 47 w 48"/>
                          <a:gd name="T5" fmla="*/ 0 h 15"/>
                        </a:gdLst>
                        <a:ahLst/>
                        <a:cxnLst>
                          <a:cxn ang="0">
                            <a:pos x="T0" y="T1"/>
                          </a:cxn>
                          <a:cxn ang="0">
                            <a:pos x="T2" y="T3"/>
                          </a:cxn>
                          <a:cxn ang="0">
                            <a:pos x="T4" y="T5"/>
                          </a:cxn>
                        </a:cxnLst>
                        <a:rect l="0" t="0" r="r" b="b"/>
                        <a:pathLst>
                          <a:path w="48" h="15">
                            <a:moveTo>
                              <a:pt x="0" y="14"/>
                            </a:moveTo>
                            <a:lnTo>
                              <a:pt x="20" y="3"/>
                            </a:lnTo>
                            <a:lnTo>
                              <a:pt x="47"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grpSp>
              </p:grpSp>
            </p:grpSp>
            <p:sp>
              <p:nvSpPr>
                <p:cNvPr id="417994" name="Freeform 202"/>
                <p:cNvSpPr>
                  <a:spLocks/>
                </p:cNvSpPr>
                <p:nvPr/>
              </p:nvSpPr>
              <p:spPr bwMode="auto">
                <a:xfrm>
                  <a:off x="3514" y="2928"/>
                  <a:ext cx="407" cy="265"/>
                </a:xfrm>
                <a:custGeom>
                  <a:avLst/>
                  <a:gdLst>
                    <a:gd name="T0" fmla="*/ 45 w 407"/>
                    <a:gd name="T1" fmla="*/ 252 h 265"/>
                    <a:gd name="T2" fmla="*/ 63 w 407"/>
                    <a:gd name="T3" fmla="*/ 243 h 265"/>
                    <a:gd name="T4" fmla="*/ 90 w 407"/>
                    <a:gd name="T5" fmla="*/ 249 h 265"/>
                    <a:gd name="T6" fmla="*/ 87 w 407"/>
                    <a:gd name="T7" fmla="*/ 216 h 265"/>
                    <a:gd name="T8" fmla="*/ 85 w 407"/>
                    <a:gd name="T9" fmla="*/ 195 h 265"/>
                    <a:gd name="T10" fmla="*/ 94 w 407"/>
                    <a:gd name="T11" fmla="*/ 172 h 265"/>
                    <a:gd name="T12" fmla="*/ 144 w 407"/>
                    <a:gd name="T13" fmla="*/ 177 h 265"/>
                    <a:gd name="T14" fmla="*/ 178 w 407"/>
                    <a:gd name="T15" fmla="*/ 174 h 265"/>
                    <a:gd name="T16" fmla="*/ 204 w 407"/>
                    <a:gd name="T17" fmla="*/ 175 h 265"/>
                    <a:gd name="T18" fmla="*/ 228 w 407"/>
                    <a:gd name="T19" fmla="*/ 170 h 265"/>
                    <a:gd name="T20" fmla="*/ 258 w 407"/>
                    <a:gd name="T21" fmla="*/ 168 h 265"/>
                    <a:gd name="T22" fmla="*/ 284 w 407"/>
                    <a:gd name="T23" fmla="*/ 145 h 265"/>
                    <a:gd name="T24" fmla="*/ 309 w 407"/>
                    <a:gd name="T25" fmla="*/ 128 h 265"/>
                    <a:gd name="T26" fmla="*/ 326 w 407"/>
                    <a:gd name="T27" fmla="*/ 149 h 265"/>
                    <a:gd name="T28" fmla="*/ 336 w 407"/>
                    <a:gd name="T29" fmla="*/ 182 h 265"/>
                    <a:gd name="T30" fmla="*/ 340 w 407"/>
                    <a:gd name="T31" fmla="*/ 250 h 265"/>
                    <a:gd name="T32" fmla="*/ 365 w 407"/>
                    <a:gd name="T33" fmla="*/ 231 h 265"/>
                    <a:gd name="T34" fmla="*/ 381 w 407"/>
                    <a:gd name="T35" fmla="*/ 212 h 265"/>
                    <a:gd name="T36" fmla="*/ 402 w 407"/>
                    <a:gd name="T37" fmla="*/ 180 h 265"/>
                    <a:gd name="T38" fmla="*/ 399 w 407"/>
                    <a:gd name="T39" fmla="*/ 136 h 265"/>
                    <a:gd name="T40" fmla="*/ 385 w 407"/>
                    <a:gd name="T41" fmla="*/ 110 h 265"/>
                    <a:gd name="T42" fmla="*/ 365 w 407"/>
                    <a:gd name="T43" fmla="*/ 83 h 265"/>
                    <a:gd name="T44" fmla="*/ 322 w 407"/>
                    <a:gd name="T45" fmla="*/ 62 h 265"/>
                    <a:gd name="T46" fmla="*/ 290 w 407"/>
                    <a:gd name="T47" fmla="*/ 38 h 265"/>
                    <a:gd name="T48" fmla="*/ 253 w 407"/>
                    <a:gd name="T49" fmla="*/ 9 h 265"/>
                    <a:gd name="T50" fmla="*/ 211 w 407"/>
                    <a:gd name="T51" fmla="*/ 0 h 265"/>
                    <a:gd name="T52" fmla="*/ 157 w 407"/>
                    <a:gd name="T53" fmla="*/ 8 h 265"/>
                    <a:gd name="T54" fmla="*/ 98 w 407"/>
                    <a:gd name="T55" fmla="*/ 34 h 265"/>
                    <a:gd name="T56" fmla="*/ 48 w 407"/>
                    <a:gd name="T57" fmla="*/ 70 h 265"/>
                    <a:gd name="T58" fmla="*/ 21 w 407"/>
                    <a:gd name="T59" fmla="*/ 119 h 265"/>
                    <a:gd name="T60" fmla="*/ 11 w 407"/>
                    <a:gd name="T61" fmla="*/ 143 h 265"/>
                    <a:gd name="T62" fmla="*/ 25 w 407"/>
                    <a:gd name="T63" fmla="*/ 168 h 265"/>
                    <a:gd name="T64" fmla="*/ 14 w 407"/>
                    <a:gd name="T65" fmla="*/ 182 h 265"/>
                    <a:gd name="T66" fmla="*/ 0 w 407"/>
                    <a:gd name="T67" fmla="*/ 195 h 265"/>
                    <a:gd name="T68" fmla="*/ 15 w 407"/>
                    <a:gd name="T69" fmla="*/ 246 h 265"/>
                    <a:gd name="T70" fmla="*/ 32 w 407"/>
                    <a:gd name="T71" fmla="*/ 26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7" h="265">
                      <a:moveTo>
                        <a:pt x="32" y="264"/>
                      </a:moveTo>
                      <a:lnTo>
                        <a:pt x="45" y="252"/>
                      </a:lnTo>
                      <a:lnTo>
                        <a:pt x="53" y="248"/>
                      </a:lnTo>
                      <a:lnTo>
                        <a:pt x="63" y="243"/>
                      </a:lnTo>
                      <a:lnTo>
                        <a:pt x="83" y="246"/>
                      </a:lnTo>
                      <a:lnTo>
                        <a:pt x="90" y="249"/>
                      </a:lnTo>
                      <a:lnTo>
                        <a:pt x="101" y="239"/>
                      </a:lnTo>
                      <a:lnTo>
                        <a:pt x="87" y="216"/>
                      </a:lnTo>
                      <a:lnTo>
                        <a:pt x="84" y="203"/>
                      </a:lnTo>
                      <a:lnTo>
                        <a:pt x="85" y="195"/>
                      </a:lnTo>
                      <a:lnTo>
                        <a:pt x="91" y="188"/>
                      </a:lnTo>
                      <a:lnTo>
                        <a:pt x="94" y="172"/>
                      </a:lnTo>
                      <a:lnTo>
                        <a:pt x="113" y="176"/>
                      </a:lnTo>
                      <a:lnTo>
                        <a:pt x="144" y="177"/>
                      </a:lnTo>
                      <a:lnTo>
                        <a:pt x="167" y="177"/>
                      </a:lnTo>
                      <a:lnTo>
                        <a:pt x="178" y="174"/>
                      </a:lnTo>
                      <a:lnTo>
                        <a:pt x="190" y="170"/>
                      </a:lnTo>
                      <a:lnTo>
                        <a:pt x="204" y="175"/>
                      </a:lnTo>
                      <a:lnTo>
                        <a:pt x="207" y="172"/>
                      </a:lnTo>
                      <a:lnTo>
                        <a:pt x="228" y="170"/>
                      </a:lnTo>
                      <a:lnTo>
                        <a:pt x="242" y="168"/>
                      </a:lnTo>
                      <a:lnTo>
                        <a:pt x="258" y="168"/>
                      </a:lnTo>
                      <a:lnTo>
                        <a:pt x="270" y="155"/>
                      </a:lnTo>
                      <a:lnTo>
                        <a:pt x="284" y="145"/>
                      </a:lnTo>
                      <a:lnTo>
                        <a:pt x="298" y="138"/>
                      </a:lnTo>
                      <a:lnTo>
                        <a:pt x="309" y="128"/>
                      </a:lnTo>
                      <a:lnTo>
                        <a:pt x="316" y="136"/>
                      </a:lnTo>
                      <a:lnTo>
                        <a:pt x="326" y="149"/>
                      </a:lnTo>
                      <a:lnTo>
                        <a:pt x="333" y="165"/>
                      </a:lnTo>
                      <a:lnTo>
                        <a:pt x="336" y="182"/>
                      </a:lnTo>
                      <a:lnTo>
                        <a:pt x="329" y="249"/>
                      </a:lnTo>
                      <a:lnTo>
                        <a:pt x="340" y="250"/>
                      </a:lnTo>
                      <a:lnTo>
                        <a:pt x="357" y="242"/>
                      </a:lnTo>
                      <a:lnTo>
                        <a:pt x="365" y="231"/>
                      </a:lnTo>
                      <a:lnTo>
                        <a:pt x="372" y="218"/>
                      </a:lnTo>
                      <a:lnTo>
                        <a:pt x="381" y="212"/>
                      </a:lnTo>
                      <a:lnTo>
                        <a:pt x="391" y="199"/>
                      </a:lnTo>
                      <a:lnTo>
                        <a:pt x="402" y="180"/>
                      </a:lnTo>
                      <a:lnTo>
                        <a:pt x="406" y="160"/>
                      </a:lnTo>
                      <a:lnTo>
                        <a:pt x="399" y="136"/>
                      </a:lnTo>
                      <a:lnTo>
                        <a:pt x="391" y="124"/>
                      </a:lnTo>
                      <a:lnTo>
                        <a:pt x="385" y="110"/>
                      </a:lnTo>
                      <a:lnTo>
                        <a:pt x="381" y="99"/>
                      </a:lnTo>
                      <a:lnTo>
                        <a:pt x="365" y="83"/>
                      </a:lnTo>
                      <a:lnTo>
                        <a:pt x="346" y="72"/>
                      </a:lnTo>
                      <a:lnTo>
                        <a:pt x="322" y="62"/>
                      </a:lnTo>
                      <a:lnTo>
                        <a:pt x="298" y="54"/>
                      </a:lnTo>
                      <a:lnTo>
                        <a:pt x="290" y="38"/>
                      </a:lnTo>
                      <a:lnTo>
                        <a:pt x="276" y="21"/>
                      </a:lnTo>
                      <a:lnTo>
                        <a:pt x="253" y="9"/>
                      </a:lnTo>
                      <a:lnTo>
                        <a:pt x="232" y="1"/>
                      </a:lnTo>
                      <a:lnTo>
                        <a:pt x="211" y="0"/>
                      </a:lnTo>
                      <a:lnTo>
                        <a:pt x="181" y="6"/>
                      </a:lnTo>
                      <a:lnTo>
                        <a:pt x="157" y="8"/>
                      </a:lnTo>
                      <a:lnTo>
                        <a:pt x="130" y="16"/>
                      </a:lnTo>
                      <a:lnTo>
                        <a:pt x="98" y="34"/>
                      </a:lnTo>
                      <a:lnTo>
                        <a:pt x="76" y="56"/>
                      </a:lnTo>
                      <a:lnTo>
                        <a:pt x="48" y="70"/>
                      </a:lnTo>
                      <a:lnTo>
                        <a:pt x="28" y="93"/>
                      </a:lnTo>
                      <a:lnTo>
                        <a:pt x="21" y="119"/>
                      </a:lnTo>
                      <a:lnTo>
                        <a:pt x="14" y="127"/>
                      </a:lnTo>
                      <a:lnTo>
                        <a:pt x="11" y="143"/>
                      </a:lnTo>
                      <a:lnTo>
                        <a:pt x="14" y="157"/>
                      </a:lnTo>
                      <a:lnTo>
                        <a:pt x="25" y="168"/>
                      </a:lnTo>
                      <a:lnTo>
                        <a:pt x="11" y="172"/>
                      </a:lnTo>
                      <a:lnTo>
                        <a:pt x="14" y="182"/>
                      </a:lnTo>
                      <a:lnTo>
                        <a:pt x="7" y="183"/>
                      </a:lnTo>
                      <a:lnTo>
                        <a:pt x="0" y="195"/>
                      </a:lnTo>
                      <a:lnTo>
                        <a:pt x="1" y="221"/>
                      </a:lnTo>
                      <a:lnTo>
                        <a:pt x="15" y="246"/>
                      </a:lnTo>
                      <a:lnTo>
                        <a:pt x="31" y="264"/>
                      </a:lnTo>
                      <a:lnTo>
                        <a:pt x="32" y="264"/>
                      </a:lnTo>
                    </a:path>
                  </a:pathLst>
                </a:custGeom>
                <a:solidFill>
                  <a:srgbClr val="FF6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grpSp>
        </p:grpSp>
      </p:grpSp>
    </p:spTree>
    <p:extLst>
      <p:ext uri="{BB962C8B-B14F-4D97-AF65-F5344CB8AC3E}">
        <p14:creationId xmlns:p14="http://schemas.microsoft.com/office/powerpoint/2010/main" val="217549724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539750" y="260350"/>
            <a:ext cx="8229600" cy="428625"/>
          </a:xfrm>
        </p:spPr>
        <p:txBody>
          <a:bodyPr>
            <a:normAutofit fontScale="90000"/>
          </a:bodyPr>
          <a:lstStyle/>
          <a:p>
            <a:r>
              <a:rPr lang="es-ES_tradnl" sz="3000"/>
              <a:t>PRINCIPIOS PARA ESCRIBIR OBJETIVOS</a:t>
            </a:r>
          </a:p>
        </p:txBody>
      </p:sp>
      <p:sp>
        <p:nvSpPr>
          <p:cNvPr id="421891" name="Rectangle 3"/>
          <p:cNvSpPr>
            <a:spLocks noGrp="1" noChangeArrowheads="1"/>
          </p:cNvSpPr>
          <p:nvPr>
            <p:ph type="body" idx="1"/>
          </p:nvPr>
        </p:nvSpPr>
        <p:spPr>
          <a:xfrm>
            <a:off x="539750" y="836613"/>
            <a:ext cx="8013700" cy="4752975"/>
          </a:xfrm>
          <a:solidFill>
            <a:srgbClr val="FFECC5"/>
          </a:solidFill>
        </p:spPr>
        <p:txBody>
          <a:bodyPr/>
          <a:lstStyle/>
          <a:p>
            <a:pPr marL="404813" indent="-404813"/>
            <a:r>
              <a:rPr lang="es-ES_tradnl" sz="2000" b="1" i="1"/>
              <a:t>Un objetivo debe:</a:t>
            </a:r>
          </a:p>
          <a:p>
            <a:pPr marL="917575" lvl="1" indent="-346075"/>
            <a:r>
              <a:rPr lang="es-ES_tradnl" sz="1800" b="1" i="1"/>
              <a:t>empezar con un verbo en infinitivo que sea de acción o de logro.</a:t>
            </a:r>
          </a:p>
          <a:p>
            <a:pPr marL="917575" lvl="1" indent="-346075"/>
            <a:r>
              <a:rPr lang="es-ES_tradnl" sz="1800" b="1" i="1"/>
              <a:t>especificar un solo resultado medible a lograr.</a:t>
            </a:r>
          </a:p>
          <a:p>
            <a:pPr marL="917575" lvl="1" indent="-346075"/>
            <a:r>
              <a:rPr lang="es-ES_tradnl" sz="1800" b="1" i="1"/>
              <a:t>especificar una fecha cumplimiento o un tiempo para completarlo.</a:t>
            </a:r>
          </a:p>
          <a:p>
            <a:pPr marL="917575" lvl="1" indent="-346075"/>
            <a:r>
              <a:rPr lang="es-ES_tradnl" sz="1800" b="1" i="1"/>
              <a:t>especificar los factores de costo máximo.</a:t>
            </a:r>
          </a:p>
          <a:p>
            <a:pPr marL="917575" lvl="1" indent="-346075"/>
            <a:r>
              <a:rPr lang="es-ES_tradnl" sz="1800" b="1" i="1"/>
              <a:t>ser lo más específico y cuantitativo posible (y, por ende, medible y verificable).</a:t>
            </a:r>
          </a:p>
          <a:p>
            <a:pPr marL="917575" lvl="1" indent="-346075"/>
            <a:r>
              <a:rPr lang="es-ES_tradnl" sz="1800" b="1" i="1"/>
              <a:t>especificar sólo el qué y el cuándo; debe evitar aventurarse en el por qué y en el cómo.</a:t>
            </a:r>
          </a:p>
          <a:p>
            <a:pPr marL="917575" lvl="1" indent="-346075"/>
            <a:r>
              <a:rPr lang="es-ES_tradnl" sz="1800" b="1" i="1"/>
              <a:t>apoyar de manera directa al plan estratégico o ser compatible con el mismo y con los demás planes de alto nivel de la empresa.</a:t>
            </a:r>
          </a:p>
          <a:p>
            <a:pPr marL="917575" lvl="1" indent="-346075"/>
            <a:r>
              <a:rPr lang="es-ES_tradnl" sz="1800" b="1" i="1"/>
              <a:t>ser realista y factible.</a:t>
            </a:r>
            <a:endParaRPr lang="es-ES_tradnl" b="1" i="1"/>
          </a:p>
        </p:txBody>
      </p:sp>
      <p:sp>
        <p:nvSpPr>
          <p:cNvPr id="421892" name="Rectangle 4"/>
          <p:cNvSpPr>
            <a:spLocks noChangeArrowheads="1"/>
          </p:cNvSpPr>
          <p:nvPr/>
        </p:nvSpPr>
        <p:spPr bwMode="auto">
          <a:xfrm>
            <a:off x="4038600" y="56388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_tradnl" sz="3200">
                <a:latin typeface="Times New Roman" pitchFamily="18" charset="0"/>
              </a:rPr>
              <a:t>¿Qué?,    ¿Cuándo?,    ¿Para Qué?</a:t>
            </a:r>
          </a:p>
        </p:txBody>
      </p:sp>
    </p:spTree>
    <p:extLst>
      <p:ext uri="{BB962C8B-B14F-4D97-AF65-F5344CB8AC3E}">
        <p14:creationId xmlns:p14="http://schemas.microsoft.com/office/powerpoint/2010/main" val="961791402"/>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p:txBody>
          <a:bodyPr/>
          <a:lstStyle/>
          <a:p>
            <a:pPr algn="l"/>
            <a:r>
              <a:rPr lang="es-ES" sz="2800"/>
              <a:t>Ejemplos:  Objetivos financieros</a:t>
            </a:r>
          </a:p>
        </p:txBody>
      </p:sp>
      <p:sp>
        <p:nvSpPr>
          <p:cNvPr id="423939" name="Rectangle 3"/>
          <p:cNvSpPr>
            <a:spLocks noGrp="1" noChangeArrowheads="1"/>
          </p:cNvSpPr>
          <p:nvPr>
            <p:ph type="body" idx="1"/>
          </p:nvPr>
        </p:nvSpPr>
        <p:spPr>
          <a:xfrm>
            <a:off x="247650" y="1181100"/>
            <a:ext cx="6953250" cy="5207000"/>
          </a:xfrm>
        </p:spPr>
        <p:txBody>
          <a:bodyPr/>
          <a:lstStyle/>
          <a:p>
            <a:pPr>
              <a:lnSpc>
                <a:spcPct val="90000"/>
              </a:lnSpc>
              <a:spcBef>
                <a:spcPct val="10000"/>
              </a:spcBef>
              <a:spcAft>
                <a:spcPct val="10000"/>
              </a:spcAft>
            </a:pPr>
            <a:r>
              <a:rPr lang="es-ES" sz="2400"/>
              <a:t>Crecimiento del 10% en los ingresos cada año</a:t>
            </a:r>
          </a:p>
          <a:p>
            <a:pPr>
              <a:lnSpc>
                <a:spcPct val="90000"/>
              </a:lnSpc>
              <a:spcBef>
                <a:spcPct val="10000"/>
              </a:spcBef>
              <a:spcAft>
                <a:spcPct val="10000"/>
              </a:spcAft>
            </a:pPr>
            <a:r>
              <a:rPr lang="es-ES" sz="2400"/>
              <a:t>Incrementar las ganancias en un 15% anual</a:t>
            </a:r>
          </a:p>
          <a:p>
            <a:pPr>
              <a:lnSpc>
                <a:spcPct val="90000"/>
              </a:lnSpc>
              <a:spcBef>
                <a:spcPct val="10000"/>
              </a:spcBef>
              <a:spcAft>
                <a:spcPct val="10000"/>
              </a:spcAft>
            </a:pPr>
            <a:r>
              <a:rPr lang="es-ES" sz="2400"/>
              <a:t>Incrementar en 5% los dividendos por acción</a:t>
            </a:r>
          </a:p>
          <a:p>
            <a:pPr>
              <a:lnSpc>
                <a:spcPct val="90000"/>
              </a:lnSpc>
              <a:spcBef>
                <a:spcPct val="10000"/>
              </a:spcBef>
              <a:spcAft>
                <a:spcPct val="10000"/>
              </a:spcAft>
            </a:pPr>
            <a:r>
              <a:rPr lang="es-ES" sz="2400"/>
              <a:t>Incrementar los márgenes de utilidad neta del 2% hasta el 4% </a:t>
            </a:r>
          </a:p>
          <a:p>
            <a:pPr>
              <a:lnSpc>
                <a:spcPct val="90000"/>
              </a:lnSpc>
              <a:spcBef>
                <a:spcPct val="10000"/>
              </a:spcBef>
              <a:spcAft>
                <a:spcPct val="10000"/>
              </a:spcAft>
            </a:pPr>
            <a:r>
              <a:rPr lang="es-ES" sz="2400"/>
              <a:t>Atractivo desempeño del VEA </a:t>
            </a:r>
          </a:p>
          <a:p>
            <a:pPr>
              <a:lnSpc>
                <a:spcPct val="90000"/>
              </a:lnSpc>
              <a:spcBef>
                <a:spcPct val="10000"/>
              </a:spcBef>
              <a:spcAft>
                <a:spcPct val="10000"/>
              </a:spcAft>
            </a:pPr>
            <a:r>
              <a:rPr lang="es-ES" sz="2400"/>
              <a:t>Mejores calificaciones de bonos y créditos </a:t>
            </a:r>
          </a:p>
          <a:p>
            <a:pPr>
              <a:lnSpc>
                <a:spcPct val="90000"/>
              </a:lnSpc>
              <a:spcBef>
                <a:spcPct val="10000"/>
              </a:spcBef>
              <a:spcAft>
                <a:spcPct val="10000"/>
              </a:spcAft>
            </a:pPr>
            <a:r>
              <a:rPr lang="es-ES" sz="2400"/>
              <a:t>Precio creciente de las acciones (superando el índice S&amp;P 500)</a:t>
            </a:r>
          </a:p>
          <a:p>
            <a:pPr>
              <a:lnSpc>
                <a:spcPct val="90000"/>
              </a:lnSpc>
              <a:spcBef>
                <a:spcPct val="10000"/>
              </a:spcBef>
              <a:spcAft>
                <a:spcPct val="10000"/>
              </a:spcAft>
            </a:pPr>
            <a:r>
              <a:rPr lang="es-ES" sz="2400"/>
              <a:t>Incrementos atractivos del VMA </a:t>
            </a:r>
          </a:p>
          <a:p>
            <a:pPr>
              <a:lnSpc>
                <a:spcPct val="90000"/>
              </a:lnSpc>
              <a:spcBef>
                <a:spcPct val="10000"/>
              </a:spcBef>
              <a:spcAft>
                <a:spcPct val="10000"/>
              </a:spcAft>
            </a:pPr>
            <a:r>
              <a:rPr lang="es-ES" sz="2400"/>
              <a:t>Reconocimiento como empresa “selecta en                        la bolsa de valores” </a:t>
            </a:r>
          </a:p>
          <a:p>
            <a:pPr>
              <a:lnSpc>
                <a:spcPct val="90000"/>
              </a:lnSpc>
              <a:spcBef>
                <a:spcPct val="10000"/>
              </a:spcBef>
              <a:spcAft>
                <a:spcPct val="10000"/>
              </a:spcAft>
            </a:pPr>
            <a:r>
              <a:rPr lang="es-ES" sz="2400"/>
              <a:t>Una base de ingresos más diversificada </a:t>
            </a:r>
          </a:p>
        </p:txBody>
      </p:sp>
      <p:grpSp>
        <p:nvGrpSpPr>
          <p:cNvPr id="423940" name="Group 4"/>
          <p:cNvGrpSpPr>
            <a:grpSpLocks/>
          </p:cNvGrpSpPr>
          <p:nvPr/>
        </p:nvGrpSpPr>
        <p:grpSpPr bwMode="auto">
          <a:xfrm>
            <a:off x="7181850" y="839788"/>
            <a:ext cx="1585913" cy="1162050"/>
            <a:chOff x="4356" y="3013"/>
            <a:chExt cx="1275" cy="1068"/>
          </a:xfrm>
        </p:grpSpPr>
        <p:sp>
          <p:nvSpPr>
            <p:cNvPr id="423941" name="Rectangle 5"/>
            <p:cNvSpPr>
              <a:spLocks noChangeArrowheads="1"/>
            </p:cNvSpPr>
            <p:nvPr/>
          </p:nvSpPr>
          <p:spPr bwMode="auto">
            <a:xfrm>
              <a:off x="4367" y="3021"/>
              <a:ext cx="1253" cy="1052"/>
            </a:xfrm>
            <a:prstGeom prst="rect">
              <a:avLst/>
            </a:prstGeom>
            <a:solidFill>
              <a:srgbClr val="FF00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423942" name="Freeform 6"/>
            <p:cNvSpPr>
              <a:spLocks/>
            </p:cNvSpPr>
            <p:nvPr/>
          </p:nvSpPr>
          <p:spPr bwMode="auto">
            <a:xfrm>
              <a:off x="5609" y="3013"/>
              <a:ext cx="22" cy="1060"/>
            </a:xfrm>
            <a:custGeom>
              <a:avLst/>
              <a:gdLst>
                <a:gd name="T0" fmla="*/ 22 w 44"/>
                <a:gd name="T1" fmla="*/ 48 h 3180"/>
                <a:gd name="T2" fmla="*/ 0 w 44"/>
                <a:gd name="T3" fmla="*/ 24 h 3180"/>
                <a:gd name="T4" fmla="*/ 0 w 44"/>
                <a:gd name="T5" fmla="*/ 3180 h 3180"/>
                <a:gd name="T6" fmla="*/ 44 w 44"/>
                <a:gd name="T7" fmla="*/ 3180 h 3180"/>
                <a:gd name="T8" fmla="*/ 44 w 44"/>
                <a:gd name="T9" fmla="*/ 24 h 3180"/>
                <a:gd name="T10" fmla="*/ 22 w 44"/>
                <a:gd name="T11" fmla="*/ 0 h 3180"/>
                <a:gd name="T12" fmla="*/ 44 w 44"/>
                <a:gd name="T13" fmla="*/ 24 h 3180"/>
                <a:gd name="T14" fmla="*/ 44 w 44"/>
                <a:gd name="T15" fmla="*/ 0 h 3180"/>
                <a:gd name="T16" fmla="*/ 22 w 44"/>
                <a:gd name="T17" fmla="*/ 0 h 3180"/>
                <a:gd name="T18" fmla="*/ 22 w 44"/>
                <a:gd name="T19" fmla="*/ 48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3180">
                  <a:moveTo>
                    <a:pt x="22" y="48"/>
                  </a:moveTo>
                  <a:lnTo>
                    <a:pt x="0" y="24"/>
                  </a:lnTo>
                  <a:lnTo>
                    <a:pt x="0" y="3180"/>
                  </a:lnTo>
                  <a:lnTo>
                    <a:pt x="44" y="3180"/>
                  </a:lnTo>
                  <a:lnTo>
                    <a:pt x="44" y="24"/>
                  </a:lnTo>
                  <a:lnTo>
                    <a:pt x="22" y="0"/>
                  </a:lnTo>
                  <a:lnTo>
                    <a:pt x="44" y="24"/>
                  </a:lnTo>
                  <a:lnTo>
                    <a:pt x="44" y="0"/>
                  </a:lnTo>
                  <a:lnTo>
                    <a:pt x="22" y="0"/>
                  </a:lnTo>
                  <a:lnTo>
                    <a:pt x="22" y="48"/>
                  </a:lnTo>
                  <a:close/>
                </a:path>
              </a:pathLst>
            </a:custGeom>
            <a:solidFill>
              <a:srgbClr val="00CE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3943" name="Freeform 7"/>
            <p:cNvSpPr>
              <a:spLocks/>
            </p:cNvSpPr>
            <p:nvPr/>
          </p:nvSpPr>
          <p:spPr bwMode="auto">
            <a:xfrm>
              <a:off x="4356" y="3013"/>
              <a:ext cx="1264" cy="16"/>
            </a:xfrm>
            <a:custGeom>
              <a:avLst/>
              <a:gdLst>
                <a:gd name="T0" fmla="*/ 44 w 2528"/>
                <a:gd name="T1" fmla="*/ 24 h 48"/>
                <a:gd name="T2" fmla="*/ 22 w 2528"/>
                <a:gd name="T3" fmla="*/ 48 h 48"/>
                <a:gd name="T4" fmla="*/ 2528 w 2528"/>
                <a:gd name="T5" fmla="*/ 48 h 48"/>
                <a:gd name="T6" fmla="*/ 2528 w 2528"/>
                <a:gd name="T7" fmla="*/ 0 h 48"/>
                <a:gd name="T8" fmla="*/ 22 w 2528"/>
                <a:gd name="T9" fmla="*/ 0 h 48"/>
                <a:gd name="T10" fmla="*/ 0 w 2528"/>
                <a:gd name="T11" fmla="*/ 24 h 48"/>
                <a:gd name="T12" fmla="*/ 22 w 2528"/>
                <a:gd name="T13" fmla="*/ 0 h 48"/>
                <a:gd name="T14" fmla="*/ 0 w 2528"/>
                <a:gd name="T15" fmla="*/ 0 h 48"/>
                <a:gd name="T16" fmla="*/ 0 w 2528"/>
                <a:gd name="T17" fmla="*/ 24 h 48"/>
                <a:gd name="T18" fmla="*/ 44 w 2528"/>
                <a:gd name="T19"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8" h="48">
                  <a:moveTo>
                    <a:pt x="44" y="24"/>
                  </a:moveTo>
                  <a:lnTo>
                    <a:pt x="22" y="48"/>
                  </a:lnTo>
                  <a:lnTo>
                    <a:pt x="2528" y="48"/>
                  </a:lnTo>
                  <a:lnTo>
                    <a:pt x="2528" y="0"/>
                  </a:lnTo>
                  <a:lnTo>
                    <a:pt x="22" y="0"/>
                  </a:lnTo>
                  <a:lnTo>
                    <a:pt x="0" y="24"/>
                  </a:lnTo>
                  <a:lnTo>
                    <a:pt x="22" y="0"/>
                  </a:lnTo>
                  <a:lnTo>
                    <a:pt x="0" y="0"/>
                  </a:lnTo>
                  <a:lnTo>
                    <a:pt x="0" y="24"/>
                  </a:lnTo>
                  <a:lnTo>
                    <a:pt x="44" y="24"/>
                  </a:lnTo>
                  <a:close/>
                </a:path>
              </a:pathLst>
            </a:custGeom>
            <a:solidFill>
              <a:srgbClr val="00CE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3944" name="Freeform 8"/>
            <p:cNvSpPr>
              <a:spLocks/>
            </p:cNvSpPr>
            <p:nvPr/>
          </p:nvSpPr>
          <p:spPr bwMode="auto">
            <a:xfrm>
              <a:off x="4356" y="3021"/>
              <a:ext cx="22" cy="1060"/>
            </a:xfrm>
            <a:custGeom>
              <a:avLst/>
              <a:gdLst>
                <a:gd name="T0" fmla="*/ 22 w 44"/>
                <a:gd name="T1" fmla="*/ 3132 h 3180"/>
                <a:gd name="T2" fmla="*/ 44 w 44"/>
                <a:gd name="T3" fmla="*/ 3156 h 3180"/>
                <a:gd name="T4" fmla="*/ 44 w 44"/>
                <a:gd name="T5" fmla="*/ 0 h 3180"/>
                <a:gd name="T6" fmla="*/ 0 w 44"/>
                <a:gd name="T7" fmla="*/ 0 h 3180"/>
                <a:gd name="T8" fmla="*/ 0 w 44"/>
                <a:gd name="T9" fmla="*/ 3156 h 3180"/>
                <a:gd name="T10" fmla="*/ 22 w 44"/>
                <a:gd name="T11" fmla="*/ 3180 h 3180"/>
                <a:gd name="T12" fmla="*/ 0 w 44"/>
                <a:gd name="T13" fmla="*/ 3156 h 3180"/>
                <a:gd name="T14" fmla="*/ 0 w 44"/>
                <a:gd name="T15" fmla="*/ 3180 h 3180"/>
                <a:gd name="T16" fmla="*/ 22 w 44"/>
                <a:gd name="T17" fmla="*/ 3180 h 3180"/>
                <a:gd name="T18" fmla="*/ 22 w 44"/>
                <a:gd name="T19" fmla="*/ 3132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3180">
                  <a:moveTo>
                    <a:pt x="22" y="3132"/>
                  </a:moveTo>
                  <a:lnTo>
                    <a:pt x="44" y="3156"/>
                  </a:lnTo>
                  <a:lnTo>
                    <a:pt x="44" y="0"/>
                  </a:lnTo>
                  <a:lnTo>
                    <a:pt x="0" y="0"/>
                  </a:lnTo>
                  <a:lnTo>
                    <a:pt x="0" y="3156"/>
                  </a:lnTo>
                  <a:lnTo>
                    <a:pt x="22" y="3180"/>
                  </a:lnTo>
                  <a:lnTo>
                    <a:pt x="0" y="3156"/>
                  </a:lnTo>
                  <a:lnTo>
                    <a:pt x="0" y="3180"/>
                  </a:lnTo>
                  <a:lnTo>
                    <a:pt x="22" y="3180"/>
                  </a:lnTo>
                  <a:lnTo>
                    <a:pt x="22" y="3132"/>
                  </a:lnTo>
                  <a:close/>
                </a:path>
              </a:pathLst>
            </a:custGeom>
            <a:solidFill>
              <a:srgbClr val="00CE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3945" name="Freeform 9"/>
            <p:cNvSpPr>
              <a:spLocks/>
            </p:cNvSpPr>
            <p:nvPr/>
          </p:nvSpPr>
          <p:spPr bwMode="auto">
            <a:xfrm>
              <a:off x="4367" y="4065"/>
              <a:ext cx="1264" cy="16"/>
            </a:xfrm>
            <a:custGeom>
              <a:avLst/>
              <a:gdLst>
                <a:gd name="T0" fmla="*/ 2484 w 2528"/>
                <a:gd name="T1" fmla="*/ 24 h 48"/>
                <a:gd name="T2" fmla="*/ 2506 w 2528"/>
                <a:gd name="T3" fmla="*/ 0 h 48"/>
                <a:gd name="T4" fmla="*/ 0 w 2528"/>
                <a:gd name="T5" fmla="*/ 0 h 48"/>
                <a:gd name="T6" fmla="*/ 0 w 2528"/>
                <a:gd name="T7" fmla="*/ 48 h 48"/>
                <a:gd name="T8" fmla="*/ 2506 w 2528"/>
                <a:gd name="T9" fmla="*/ 48 h 48"/>
                <a:gd name="T10" fmla="*/ 2528 w 2528"/>
                <a:gd name="T11" fmla="*/ 24 h 48"/>
                <a:gd name="T12" fmla="*/ 2506 w 2528"/>
                <a:gd name="T13" fmla="*/ 48 h 48"/>
                <a:gd name="T14" fmla="*/ 2528 w 2528"/>
                <a:gd name="T15" fmla="*/ 48 h 48"/>
                <a:gd name="T16" fmla="*/ 2528 w 2528"/>
                <a:gd name="T17" fmla="*/ 24 h 48"/>
                <a:gd name="T18" fmla="*/ 2484 w 2528"/>
                <a:gd name="T19"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8" h="48">
                  <a:moveTo>
                    <a:pt x="2484" y="24"/>
                  </a:moveTo>
                  <a:lnTo>
                    <a:pt x="2506" y="0"/>
                  </a:lnTo>
                  <a:lnTo>
                    <a:pt x="0" y="0"/>
                  </a:lnTo>
                  <a:lnTo>
                    <a:pt x="0" y="48"/>
                  </a:lnTo>
                  <a:lnTo>
                    <a:pt x="2506" y="48"/>
                  </a:lnTo>
                  <a:lnTo>
                    <a:pt x="2528" y="24"/>
                  </a:lnTo>
                  <a:lnTo>
                    <a:pt x="2506" y="48"/>
                  </a:lnTo>
                  <a:lnTo>
                    <a:pt x="2528" y="48"/>
                  </a:lnTo>
                  <a:lnTo>
                    <a:pt x="2528" y="24"/>
                  </a:lnTo>
                  <a:lnTo>
                    <a:pt x="2484" y="24"/>
                  </a:lnTo>
                  <a:close/>
                </a:path>
              </a:pathLst>
            </a:custGeom>
            <a:solidFill>
              <a:srgbClr val="00CE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3946" name="Rectangle 10"/>
            <p:cNvSpPr>
              <a:spLocks noChangeArrowheads="1"/>
            </p:cNvSpPr>
            <p:nvPr/>
          </p:nvSpPr>
          <p:spPr bwMode="auto">
            <a:xfrm>
              <a:off x="4413" y="3050"/>
              <a:ext cx="1164" cy="986"/>
            </a:xfrm>
            <a:prstGeom prst="rect">
              <a:avLst/>
            </a:prstGeom>
            <a:solidFill>
              <a:srgbClr val="FFE5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423947" name="Rectangle 11"/>
            <p:cNvSpPr>
              <a:spLocks noChangeArrowheads="1"/>
            </p:cNvSpPr>
            <p:nvPr/>
          </p:nvSpPr>
          <p:spPr bwMode="auto">
            <a:xfrm>
              <a:off x="4413" y="3050"/>
              <a:ext cx="1164" cy="986"/>
            </a:xfrm>
            <a:prstGeom prst="rect">
              <a:avLst/>
            </a:prstGeom>
            <a:noFill/>
            <a:ln w="0">
              <a:solidFill>
                <a:srgbClr val="19D8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423948" name="Line 12"/>
            <p:cNvSpPr>
              <a:spLocks noChangeShapeType="1"/>
            </p:cNvSpPr>
            <p:nvPr/>
          </p:nvSpPr>
          <p:spPr bwMode="auto">
            <a:xfrm>
              <a:off x="4414" y="3088"/>
              <a:ext cx="1164" cy="1"/>
            </a:xfrm>
            <a:prstGeom prst="line">
              <a:avLst/>
            </a:prstGeom>
            <a:noFill/>
            <a:ln w="0">
              <a:solidFill>
                <a:srgbClr val="19D8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23949" name="Line 13"/>
            <p:cNvSpPr>
              <a:spLocks noChangeShapeType="1"/>
            </p:cNvSpPr>
            <p:nvPr/>
          </p:nvSpPr>
          <p:spPr bwMode="auto">
            <a:xfrm>
              <a:off x="4414" y="3126"/>
              <a:ext cx="1161" cy="1"/>
            </a:xfrm>
            <a:prstGeom prst="line">
              <a:avLst/>
            </a:prstGeom>
            <a:noFill/>
            <a:ln w="0">
              <a:solidFill>
                <a:srgbClr val="19D8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23950" name="Line 14"/>
            <p:cNvSpPr>
              <a:spLocks noChangeShapeType="1"/>
            </p:cNvSpPr>
            <p:nvPr/>
          </p:nvSpPr>
          <p:spPr bwMode="auto">
            <a:xfrm>
              <a:off x="4414" y="3164"/>
              <a:ext cx="1161" cy="1"/>
            </a:xfrm>
            <a:prstGeom prst="line">
              <a:avLst/>
            </a:prstGeom>
            <a:noFill/>
            <a:ln w="0">
              <a:solidFill>
                <a:srgbClr val="19D8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23951" name="Line 15"/>
            <p:cNvSpPr>
              <a:spLocks noChangeShapeType="1"/>
            </p:cNvSpPr>
            <p:nvPr/>
          </p:nvSpPr>
          <p:spPr bwMode="auto">
            <a:xfrm>
              <a:off x="4414" y="3202"/>
              <a:ext cx="1161" cy="1"/>
            </a:xfrm>
            <a:prstGeom prst="line">
              <a:avLst/>
            </a:prstGeom>
            <a:noFill/>
            <a:ln w="0">
              <a:solidFill>
                <a:srgbClr val="19D8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23952" name="Line 16"/>
            <p:cNvSpPr>
              <a:spLocks noChangeShapeType="1"/>
            </p:cNvSpPr>
            <p:nvPr/>
          </p:nvSpPr>
          <p:spPr bwMode="auto">
            <a:xfrm>
              <a:off x="4414" y="3240"/>
              <a:ext cx="1161" cy="1"/>
            </a:xfrm>
            <a:prstGeom prst="line">
              <a:avLst/>
            </a:prstGeom>
            <a:noFill/>
            <a:ln w="0">
              <a:solidFill>
                <a:srgbClr val="19D8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23953" name="Line 17"/>
            <p:cNvSpPr>
              <a:spLocks noChangeShapeType="1"/>
            </p:cNvSpPr>
            <p:nvPr/>
          </p:nvSpPr>
          <p:spPr bwMode="auto">
            <a:xfrm>
              <a:off x="4414" y="3278"/>
              <a:ext cx="1161" cy="1"/>
            </a:xfrm>
            <a:prstGeom prst="line">
              <a:avLst/>
            </a:prstGeom>
            <a:noFill/>
            <a:ln w="0">
              <a:solidFill>
                <a:srgbClr val="19D8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23954" name="Line 18"/>
            <p:cNvSpPr>
              <a:spLocks noChangeShapeType="1"/>
            </p:cNvSpPr>
            <p:nvPr/>
          </p:nvSpPr>
          <p:spPr bwMode="auto">
            <a:xfrm>
              <a:off x="4414" y="3315"/>
              <a:ext cx="1161" cy="1"/>
            </a:xfrm>
            <a:prstGeom prst="line">
              <a:avLst/>
            </a:prstGeom>
            <a:noFill/>
            <a:ln w="0">
              <a:solidFill>
                <a:srgbClr val="19D8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23955" name="Line 19"/>
            <p:cNvSpPr>
              <a:spLocks noChangeShapeType="1"/>
            </p:cNvSpPr>
            <p:nvPr/>
          </p:nvSpPr>
          <p:spPr bwMode="auto">
            <a:xfrm>
              <a:off x="4414" y="3354"/>
              <a:ext cx="1161" cy="1"/>
            </a:xfrm>
            <a:prstGeom prst="line">
              <a:avLst/>
            </a:prstGeom>
            <a:noFill/>
            <a:ln w="0">
              <a:solidFill>
                <a:srgbClr val="19D8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23956" name="Line 20"/>
            <p:cNvSpPr>
              <a:spLocks noChangeShapeType="1"/>
            </p:cNvSpPr>
            <p:nvPr/>
          </p:nvSpPr>
          <p:spPr bwMode="auto">
            <a:xfrm>
              <a:off x="4414" y="3391"/>
              <a:ext cx="1161" cy="1"/>
            </a:xfrm>
            <a:prstGeom prst="line">
              <a:avLst/>
            </a:prstGeom>
            <a:noFill/>
            <a:ln w="0">
              <a:solidFill>
                <a:srgbClr val="19D8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23957" name="Line 21"/>
            <p:cNvSpPr>
              <a:spLocks noChangeShapeType="1"/>
            </p:cNvSpPr>
            <p:nvPr/>
          </p:nvSpPr>
          <p:spPr bwMode="auto">
            <a:xfrm>
              <a:off x="4414" y="3429"/>
              <a:ext cx="1164" cy="1"/>
            </a:xfrm>
            <a:prstGeom prst="line">
              <a:avLst/>
            </a:prstGeom>
            <a:noFill/>
            <a:ln w="0">
              <a:solidFill>
                <a:srgbClr val="19D8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23958" name="Line 22"/>
            <p:cNvSpPr>
              <a:spLocks noChangeShapeType="1"/>
            </p:cNvSpPr>
            <p:nvPr/>
          </p:nvSpPr>
          <p:spPr bwMode="auto">
            <a:xfrm>
              <a:off x="4414" y="3467"/>
              <a:ext cx="1164" cy="1"/>
            </a:xfrm>
            <a:prstGeom prst="line">
              <a:avLst/>
            </a:prstGeom>
            <a:noFill/>
            <a:ln w="0">
              <a:solidFill>
                <a:srgbClr val="19D8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23959" name="Line 23"/>
            <p:cNvSpPr>
              <a:spLocks noChangeShapeType="1"/>
            </p:cNvSpPr>
            <p:nvPr/>
          </p:nvSpPr>
          <p:spPr bwMode="auto">
            <a:xfrm>
              <a:off x="4418" y="3505"/>
              <a:ext cx="1157" cy="1"/>
            </a:xfrm>
            <a:prstGeom prst="line">
              <a:avLst/>
            </a:prstGeom>
            <a:noFill/>
            <a:ln w="0">
              <a:solidFill>
                <a:srgbClr val="19D8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23960" name="Line 24"/>
            <p:cNvSpPr>
              <a:spLocks noChangeShapeType="1"/>
            </p:cNvSpPr>
            <p:nvPr/>
          </p:nvSpPr>
          <p:spPr bwMode="auto">
            <a:xfrm>
              <a:off x="4414" y="3543"/>
              <a:ext cx="1164" cy="1"/>
            </a:xfrm>
            <a:prstGeom prst="line">
              <a:avLst/>
            </a:prstGeom>
            <a:noFill/>
            <a:ln w="0">
              <a:solidFill>
                <a:srgbClr val="19D8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23961" name="Line 25"/>
            <p:cNvSpPr>
              <a:spLocks noChangeShapeType="1"/>
            </p:cNvSpPr>
            <p:nvPr/>
          </p:nvSpPr>
          <p:spPr bwMode="auto">
            <a:xfrm>
              <a:off x="4414" y="3580"/>
              <a:ext cx="1161" cy="1"/>
            </a:xfrm>
            <a:prstGeom prst="line">
              <a:avLst/>
            </a:prstGeom>
            <a:noFill/>
            <a:ln w="0">
              <a:solidFill>
                <a:srgbClr val="19D8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23962" name="Line 26"/>
            <p:cNvSpPr>
              <a:spLocks noChangeShapeType="1"/>
            </p:cNvSpPr>
            <p:nvPr/>
          </p:nvSpPr>
          <p:spPr bwMode="auto">
            <a:xfrm>
              <a:off x="4414" y="3618"/>
              <a:ext cx="1162" cy="1"/>
            </a:xfrm>
            <a:prstGeom prst="line">
              <a:avLst/>
            </a:prstGeom>
            <a:noFill/>
            <a:ln w="0">
              <a:solidFill>
                <a:srgbClr val="19D8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23963" name="Line 27"/>
            <p:cNvSpPr>
              <a:spLocks noChangeShapeType="1"/>
            </p:cNvSpPr>
            <p:nvPr/>
          </p:nvSpPr>
          <p:spPr bwMode="auto">
            <a:xfrm>
              <a:off x="4418" y="3656"/>
              <a:ext cx="1158" cy="1"/>
            </a:xfrm>
            <a:prstGeom prst="line">
              <a:avLst/>
            </a:prstGeom>
            <a:noFill/>
            <a:ln w="0">
              <a:solidFill>
                <a:srgbClr val="19D8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23964" name="Line 28"/>
            <p:cNvSpPr>
              <a:spLocks noChangeShapeType="1"/>
            </p:cNvSpPr>
            <p:nvPr/>
          </p:nvSpPr>
          <p:spPr bwMode="auto">
            <a:xfrm>
              <a:off x="4414" y="3694"/>
              <a:ext cx="1162" cy="1"/>
            </a:xfrm>
            <a:prstGeom prst="line">
              <a:avLst/>
            </a:prstGeom>
            <a:noFill/>
            <a:ln w="0">
              <a:solidFill>
                <a:srgbClr val="19D8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23965" name="Line 29"/>
            <p:cNvSpPr>
              <a:spLocks noChangeShapeType="1"/>
            </p:cNvSpPr>
            <p:nvPr/>
          </p:nvSpPr>
          <p:spPr bwMode="auto">
            <a:xfrm>
              <a:off x="4414" y="3732"/>
              <a:ext cx="1162" cy="1"/>
            </a:xfrm>
            <a:prstGeom prst="line">
              <a:avLst/>
            </a:prstGeom>
            <a:noFill/>
            <a:ln w="0">
              <a:solidFill>
                <a:srgbClr val="19D8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23966" name="Line 30"/>
            <p:cNvSpPr>
              <a:spLocks noChangeShapeType="1"/>
            </p:cNvSpPr>
            <p:nvPr/>
          </p:nvSpPr>
          <p:spPr bwMode="auto">
            <a:xfrm>
              <a:off x="4414" y="3769"/>
              <a:ext cx="1161" cy="1"/>
            </a:xfrm>
            <a:prstGeom prst="line">
              <a:avLst/>
            </a:prstGeom>
            <a:noFill/>
            <a:ln w="0">
              <a:solidFill>
                <a:srgbClr val="19D8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23967" name="Line 31"/>
            <p:cNvSpPr>
              <a:spLocks noChangeShapeType="1"/>
            </p:cNvSpPr>
            <p:nvPr/>
          </p:nvSpPr>
          <p:spPr bwMode="auto">
            <a:xfrm>
              <a:off x="4414" y="3808"/>
              <a:ext cx="1162" cy="1"/>
            </a:xfrm>
            <a:prstGeom prst="line">
              <a:avLst/>
            </a:prstGeom>
            <a:noFill/>
            <a:ln w="0">
              <a:solidFill>
                <a:srgbClr val="19D8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23968" name="Line 32"/>
            <p:cNvSpPr>
              <a:spLocks noChangeShapeType="1"/>
            </p:cNvSpPr>
            <p:nvPr/>
          </p:nvSpPr>
          <p:spPr bwMode="auto">
            <a:xfrm>
              <a:off x="4414" y="3845"/>
              <a:ext cx="1162" cy="1"/>
            </a:xfrm>
            <a:prstGeom prst="line">
              <a:avLst/>
            </a:prstGeom>
            <a:noFill/>
            <a:ln w="0">
              <a:solidFill>
                <a:srgbClr val="19D8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23969" name="Line 33"/>
            <p:cNvSpPr>
              <a:spLocks noChangeShapeType="1"/>
            </p:cNvSpPr>
            <p:nvPr/>
          </p:nvSpPr>
          <p:spPr bwMode="auto">
            <a:xfrm>
              <a:off x="4414" y="3883"/>
              <a:ext cx="1162" cy="1"/>
            </a:xfrm>
            <a:prstGeom prst="line">
              <a:avLst/>
            </a:prstGeom>
            <a:noFill/>
            <a:ln w="0">
              <a:solidFill>
                <a:srgbClr val="19D8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23970" name="Line 34"/>
            <p:cNvSpPr>
              <a:spLocks noChangeShapeType="1"/>
            </p:cNvSpPr>
            <p:nvPr/>
          </p:nvSpPr>
          <p:spPr bwMode="auto">
            <a:xfrm>
              <a:off x="4414" y="3921"/>
              <a:ext cx="1162" cy="1"/>
            </a:xfrm>
            <a:prstGeom prst="line">
              <a:avLst/>
            </a:prstGeom>
            <a:noFill/>
            <a:ln w="0">
              <a:solidFill>
                <a:srgbClr val="19D8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23971" name="Line 35"/>
            <p:cNvSpPr>
              <a:spLocks noChangeShapeType="1"/>
            </p:cNvSpPr>
            <p:nvPr/>
          </p:nvSpPr>
          <p:spPr bwMode="auto">
            <a:xfrm>
              <a:off x="4414" y="3959"/>
              <a:ext cx="1162" cy="1"/>
            </a:xfrm>
            <a:prstGeom prst="line">
              <a:avLst/>
            </a:prstGeom>
            <a:noFill/>
            <a:ln w="0">
              <a:solidFill>
                <a:srgbClr val="19D8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23972" name="Line 36"/>
            <p:cNvSpPr>
              <a:spLocks noChangeShapeType="1"/>
            </p:cNvSpPr>
            <p:nvPr/>
          </p:nvSpPr>
          <p:spPr bwMode="auto">
            <a:xfrm>
              <a:off x="4414" y="3997"/>
              <a:ext cx="1162" cy="1"/>
            </a:xfrm>
            <a:prstGeom prst="line">
              <a:avLst/>
            </a:prstGeom>
            <a:noFill/>
            <a:ln w="0">
              <a:solidFill>
                <a:srgbClr val="19D8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23973" name="Line 37"/>
            <p:cNvSpPr>
              <a:spLocks noChangeShapeType="1"/>
            </p:cNvSpPr>
            <p:nvPr/>
          </p:nvSpPr>
          <p:spPr bwMode="auto">
            <a:xfrm flipV="1">
              <a:off x="4466" y="3053"/>
              <a:ext cx="1" cy="982"/>
            </a:xfrm>
            <a:prstGeom prst="line">
              <a:avLst/>
            </a:prstGeom>
            <a:noFill/>
            <a:ln w="0">
              <a:solidFill>
                <a:srgbClr val="19D8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23974" name="Line 38"/>
            <p:cNvSpPr>
              <a:spLocks noChangeShapeType="1"/>
            </p:cNvSpPr>
            <p:nvPr/>
          </p:nvSpPr>
          <p:spPr bwMode="auto">
            <a:xfrm flipV="1">
              <a:off x="4520" y="3053"/>
              <a:ext cx="1" cy="982"/>
            </a:xfrm>
            <a:prstGeom prst="line">
              <a:avLst/>
            </a:prstGeom>
            <a:noFill/>
            <a:ln w="0">
              <a:solidFill>
                <a:srgbClr val="19D8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23975" name="Line 39"/>
            <p:cNvSpPr>
              <a:spLocks noChangeShapeType="1"/>
            </p:cNvSpPr>
            <p:nvPr/>
          </p:nvSpPr>
          <p:spPr bwMode="auto">
            <a:xfrm flipV="1">
              <a:off x="5149" y="3052"/>
              <a:ext cx="1" cy="983"/>
            </a:xfrm>
            <a:prstGeom prst="line">
              <a:avLst/>
            </a:prstGeom>
            <a:noFill/>
            <a:ln w="0">
              <a:solidFill>
                <a:srgbClr val="19D8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23976" name="Line 40"/>
            <p:cNvSpPr>
              <a:spLocks noChangeShapeType="1"/>
            </p:cNvSpPr>
            <p:nvPr/>
          </p:nvSpPr>
          <p:spPr bwMode="auto">
            <a:xfrm flipV="1">
              <a:off x="4731" y="3054"/>
              <a:ext cx="1" cy="981"/>
            </a:xfrm>
            <a:prstGeom prst="line">
              <a:avLst/>
            </a:prstGeom>
            <a:noFill/>
            <a:ln w="0">
              <a:solidFill>
                <a:srgbClr val="19D8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23977" name="Line 41"/>
            <p:cNvSpPr>
              <a:spLocks noChangeShapeType="1"/>
            </p:cNvSpPr>
            <p:nvPr/>
          </p:nvSpPr>
          <p:spPr bwMode="auto">
            <a:xfrm flipV="1">
              <a:off x="5519" y="3053"/>
              <a:ext cx="1" cy="984"/>
            </a:xfrm>
            <a:prstGeom prst="line">
              <a:avLst/>
            </a:prstGeom>
            <a:noFill/>
            <a:ln w="0">
              <a:solidFill>
                <a:srgbClr val="19D8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23978" name="Line 42"/>
            <p:cNvSpPr>
              <a:spLocks noChangeShapeType="1"/>
            </p:cNvSpPr>
            <p:nvPr/>
          </p:nvSpPr>
          <p:spPr bwMode="auto">
            <a:xfrm flipV="1">
              <a:off x="5466" y="3053"/>
              <a:ext cx="1" cy="981"/>
            </a:xfrm>
            <a:prstGeom prst="line">
              <a:avLst/>
            </a:prstGeom>
            <a:noFill/>
            <a:ln w="0">
              <a:solidFill>
                <a:srgbClr val="19D8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23979" name="Line 43"/>
            <p:cNvSpPr>
              <a:spLocks noChangeShapeType="1"/>
            </p:cNvSpPr>
            <p:nvPr/>
          </p:nvSpPr>
          <p:spPr bwMode="auto">
            <a:xfrm flipV="1">
              <a:off x="5418" y="3052"/>
              <a:ext cx="1" cy="982"/>
            </a:xfrm>
            <a:prstGeom prst="line">
              <a:avLst/>
            </a:prstGeom>
            <a:noFill/>
            <a:ln w="0">
              <a:solidFill>
                <a:srgbClr val="19D8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23980" name="Line 44"/>
            <p:cNvSpPr>
              <a:spLocks noChangeShapeType="1"/>
            </p:cNvSpPr>
            <p:nvPr/>
          </p:nvSpPr>
          <p:spPr bwMode="auto">
            <a:xfrm flipV="1">
              <a:off x="5361" y="3052"/>
              <a:ext cx="1" cy="982"/>
            </a:xfrm>
            <a:prstGeom prst="line">
              <a:avLst/>
            </a:prstGeom>
            <a:noFill/>
            <a:ln w="0">
              <a:solidFill>
                <a:srgbClr val="19D8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23981" name="Line 45"/>
            <p:cNvSpPr>
              <a:spLocks noChangeShapeType="1"/>
            </p:cNvSpPr>
            <p:nvPr/>
          </p:nvSpPr>
          <p:spPr bwMode="auto">
            <a:xfrm flipV="1">
              <a:off x="5312" y="3053"/>
              <a:ext cx="1" cy="983"/>
            </a:xfrm>
            <a:prstGeom prst="line">
              <a:avLst/>
            </a:prstGeom>
            <a:noFill/>
            <a:ln w="0">
              <a:solidFill>
                <a:srgbClr val="19D8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23982" name="Line 46"/>
            <p:cNvSpPr>
              <a:spLocks noChangeShapeType="1"/>
            </p:cNvSpPr>
            <p:nvPr/>
          </p:nvSpPr>
          <p:spPr bwMode="auto">
            <a:xfrm flipV="1">
              <a:off x="4568" y="3052"/>
              <a:ext cx="1" cy="982"/>
            </a:xfrm>
            <a:prstGeom prst="line">
              <a:avLst/>
            </a:prstGeom>
            <a:noFill/>
            <a:ln w="0">
              <a:solidFill>
                <a:srgbClr val="19D8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23983" name="Line 47"/>
            <p:cNvSpPr>
              <a:spLocks noChangeShapeType="1"/>
            </p:cNvSpPr>
            <p:nvPr/>
          </p:nvSpPr>
          <p:spPr bwMode="auto">
            <a:xfrm flipV="1">
              <a:off x="5255" y="3054"/>
              <a:ext cx="1" cy="983"/>
            </a:xfrm>
            <a:prstGeom prst="line">
              <a:avLst/>
            </a:prstGeom>
            <a:noFill/>
            <a:ln w="0">
              <a:solidFill>
                <a:srgbClr val="19D8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23984" name="Line 48"/>
            <p:cNvSpPr>
              <a:spLocks noChangeShapeType="1"/>
            </p:cNvSpPr>
            <p:nvPr/>
          </p:nvSpPr>
          <p:spPr bwMode="auto">
            <a:xfrm flipV="1">
              <a:off x="4678" y="3054"/>
              <a:ext cx="1" cy="981"/>
            </a:xfrm>
            <a:prstGeom prst="line">
              <a:avLst/>
            </a:prstGeom>
            <a:noFill/>
            <a:ln w="0">
              <a:solidFill>
                <a:srgbClr val="19D8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23985" name="Line 49"/>
            <p:cNvSpPr>
              <a:spLocks noChangeShapeType="1"/>
            </p:cNvSpPr>
            <p:nvPr/>
          </p:nvSpPr>
          <p:spPr bwMode="auto">
            <a:xfrm flipV="1">
              <a:off x="4621" y="3052"/>
              <a:ext cx="1" cy="983"/>
            </a:xfrm>
            <a:prstGeom prst="line">
              <a:avLst/>
            </a:prstGeom>
            <a:noFill/>
            <a:ln w="0">
              <a:solidFill>
                <a:srgbClr val="19D8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23986" name="Line 50"/>
            <p:cNvSpPr>
              <a:spLocks noChangeShapeType="1"/>
            </p:cNvSpPr>
            <p:nvPr/>
          </p:nvSpPr>
          <p:spPr bwMode="auto">
            <a:xfrm flipV="1">
              <a:off x="4780" y="3054"/>
              <a:ext cx="1" cy="981"/>
            </a:xfrm>
            <a:prstGeom prst="line">
              <a:avLst/>
            </a:prstGeom>
            <a:noFill/>
            <a:ln w="0">
              <a:solidFill>
                <a:srgbClr val="19D8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23987" name="Line 51"/>
            <p:cNvSpPr>
              <a:spLocks noChangeShapeType="1"/>
            </p:cNvSpPr>
            <p:nvPr/>
          </p:nvSpPr>
          <p:spPr bwMode="auto">
            <a:xfrm flipV="1">
              <a:off x="4837" y="3054"/>
              <a:ext cx="1" cy="981"/>
            </a:xfrm>
            <a:prstGeom prst="line">
              <a:avLst/>
            </a:prstGeom>
            <a:noFill/>
            <a:ln w="0">
              <a:solidFill>
                <a:srgbClr val="19D8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23988" name="Line 52"/>
            <p:cNvSpPr>
              <a:spLocks noChangeShapeType="1"/>
            </p:cNvSpPr>
            <p:nvPr/>
          </p:nvSpPr>
          <p:spPr bwMode="auto">
            <a:xfrm flipV="1">
              <a:off x="4889" y="3053"/>
              <a:ext cx="1" cy="981"/>
            </a:xfrm>
            <a:prstGeom prst="line">
              <a:avLst/>
            </a:prstGeom>
            <a:noFill/>
            <a:ln w="0">
              <a:solidFill>
                <a:srgbClr val="19D8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23989" name="Line 53"/>
            <p:cNvSpPr>
              <a:spLocks noChangeShapeType="1"/>
            </p:cNvSpPr>
            <p:nvPr/>
          </p:nvSpPr>
          <p:spPr bwMode="auto">
            <a:xfrm flipV="1">
              <a:off x="4938" y="3054"/>
              <a:ext cx="1" cy="981"/>
            </a:xfrm>
            <a:prstGeom prst="line">
              <a:avLst/>
            </a:prstGeom>
            <a:noFill/>
            <a:ln w="0">
              <a:solidFill>
                <a:srgbClr val="19D8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23990" name="Line 54"/>
            <p:cNvSpPr>
              <a:spLocks noChangeShapeType="1"/>
            </p:cNvSpPr>
            <p:nvPr/>
          </p:nvSpPr>
          <p:spPr bwMode="auto">
            <a:xfrm flipV="1">
              <a:off x="4995" y="3053"/>
              <a:ext cx="1" cy="982"/>
            </a:xfrm>
            <a:prstGeom prst="line">
              <a:avLst/>
            </a:prstGeom>
            <a:noFill/>
            <a:ln w="0">
              <a:solidFill>
                <a:srgbClr val="19D8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23991" name="Line 55"/>
            <p:cNvSpPr>
              <a:spLocks noChangeShapeType="1"/>
            </p:cNvSpPr>
            <p:nvPr/>
          </p:nvSpPr>
          <p:spPr bwMode="auto">
            <a:xfrm flipV="1">
              <a:off x="5047" y="3054"/>
              <a:ext cx="1" cy="981"/>
            </a:xfrm>
            <a:prstGeom prst="line">
              <a:avLst/>
            </a:prstGeom>
            <a:noFill/>
            <a:ln w="0">
              <a:solidFill>
                <a:srgbClr val="19D8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23992" name="Line 56"/>
            <p:cNvSpPr>
              <a:spLocks noChangeShapeType="1"/>
            </p:cNvSpPr>
            <p:nvPr/>
          </p:nvSpPr>
          <p:spPr bwMode="auto">
            <a:xfrm flipV="1">
              <a:off x="5096" y="3053"/>
              <a:ext cx="1" cy="981"/>
            </a:xfrm>
            <a:prstGeom prst="line">
              <a:avLst/>
            </a:prstGeom>
            <a:noFill/>
            <a:ln w="0">
              <a:solidFill>
                <a:srgbClr val="19D8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23993" name="Line 57"/>
            <p:cNvSpPr>
              <a:spLocks noChangeShapeType="1"/>
            </p:cNvSpPr>
            <p:nvPr/>
          </p:nvSpPr>
          <p:spPr bwMode="auto">
            <a:xfrm flipV="1">
              <a:off x="5202" y="3051"/>
              <a:ext cx="1" cy="983"/>
            </a:xfrm>
            <a:prstGeom prst="line">
              <a:avLst/>
            </a:prstGeom>
            <a:noFill/>
            <a:ln w="0">
              <a:solidFill>
                <a:srgbClr val="19D8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423994" name="Freeform 58"/>
            <p:cNvSpPr>
              <a:spLocks/>
            </p:cNvSpPr>
            <p:nvPr/>
          </p:nvSpPr>
          <p:spPr bwMode="auto">
            <a:xfrm>
              <a:off x="4415" y="3200"/>
              <a:ext cx="1065" cy="537"/>
            </a:xfrm>
            <a:custGeom>
              <a:avLst/>
              <a:gdLst>
                <a:gd name="T0" fmla="*/ 2049 w 2129"/>
                <a:gd name="T1" fmla="*/ 272 h 1611"/>
                <a:gd name="T2" fmla="*/ 1780 w 2129"/>
                <a:gd name="T3" fmla="*/ 774 h 1611"/>
                <a:gd name="T4" fmla="*/ 1510 w 2129"/>
                <a:gd name="T5" fmla="*/ 584 h 1611"/>
                <a:gd name="T6" fmla="*/ 1214 w 2129"/>
                <a:gd name="T7" fmla="*/ 962 h 1611"/>
                <a:gd name="T8" fmla="*/ 934 w 2129"/>
                <a:gd name="T9" fmla="*/ 715 h 1611"/>
                <a:gd name="T10" fmla="*/ 697 w 2129"/>
                <a:gd name="T11" fmla="*/ 898 h 1611"/>
                <a:gd name="T12" fmla="*/ 506 w 2129"/>
                <a:gd name="T13" fmla="*/ 762 h 1611"/>
                <a:gd name="T14" fmla="*/ 0 w 2129"/>
                <a:gd name="T15" fmla="*/ 1611 h 1611"/>
                <a:gd name="T16" fmla="*/ 0 w 2129"/>
                <a:gd name="T17" fmla="*/ 1468 h 1611"/>
                <a:gd name="T18" fmla="*/ 506 w 2129"/>
                <a:gd name="T19" fmla="*/ 620 h 1611"/>
                <a:gd name="T20" fmla="*/ 697 w 2129"/>
                <a:gd name="T21" fmla="*/ 755 h 1611"/>
                <a:gd name="T22" fmla="*/ 934 w 2129"/>
                <a:gd name="T23" fmla="*/ 572 h 1611"/>
                <a:gd name="T24" fmla="*/ 1214 w 2129"/>
                <a:gd name="T25" fmla="*/ 820 h 1611"/>
                <a:gd name="T26" fmla="*/ 1510 w 2129"/>
                <a:gd name="T27" fmla="*/ 443 h 1611"/>
                <a:gd name="T28" fmla="*/ 1780 w 2129"/>
                <a:gd name="T29" fmla="*/ 632 h 1611"/>
                <a:gd name="T30" fmla="*/ 1984 w 2129"/>
                <a:gd name="T31" fmla="*/ 239 h 1611"/>
                <a:gd name="T32" fmla="*/ 1899 w 2129"/>
                <a:gd name="T33" fmla="*/ 202 h 1611"/>
                <a:gd name="T34" fmla="*/ 2112 w 2129"/>
                <a:gd name="T35" fmla="*/ 0 h 1611"/>
                <a:gd name="T36" fmla="*/ 2129 w 2129"/>
                <a:gd name="T37" fmla="*/ 311 h 1611"/>
                <a:gd name="T38" fmla="*/ 2049 w 2129"/>
                <a:gd name="T39" fmla="*/ 272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29" h="1611">
                  <a:moveTo>
                    <a:pt x="2049" y="272"/>
                  </a:moveTo>
                  <a:lnTo>
                    <a:pt x="1780" y="774"/>
                  </a:lnTo>
                  <a:lnTo>
                    <a:pt x="1510" y="584"/>
                  </a:lnTo>
                  <a:lnTo>
                    <a:pt x="1214" y="962"/>
                  </a:lnTo>
                  <a:lnTo>
                    <a:pt x="934" y="715"/>
                  </a:lnTo>
                  <a:lnTo>
                    <a:pt x="697" y="898"/>
                  </a:lnTo>
                  <a:lnTo>
                    <a:pt x="506" y="762"/>
                  </a:lnTo>
                  <a:lnTo>
                    <a:pt x="0" y="1611"/>
                  </a:lnTo>
                  <a:lnTo>
                    <a:pt x="0" y="1468"/>
                  </a:lnTo>
                  <a:lnTo>
                    <a:pt x="506" y="620"/>
                  </a:lnTo>
                  <a:lnTo>
                    <a:pt x="697" y="755"/>
                  </a:lnTo>
                  <a:lnTo>
                    <a:pt x="934" y="572"/>
                  </a:lnTo>
                  <a:lnTo>
                    <a:pt x="1214" y="820"/>
                  </a:lnTo>
                  <a:lnTo>
                    <a:pt x="1510" y="443"/>
                  </a:lnTo>
                  <a:lnTo>
                    <a:pt x="1780" y="632"/>
                  </a:lnTo>
                  <a:lnTo>
                    <a:pt x="1984" y="239"/>
                  </a:lnTo>
                  <a:lnTo>
                    <a:pt x="1899" y="202"/>
                  </a:lnTo>
                  <a:lnTo>
                    <a:pt x="2112" y="0"/>
                  </a:lnTo>
                  <a:lnTo>
                    <a:pt x="2129" y="311"/>
                  </a:lnTo>
                  <a:lnTo>
                    <a:pt x="2049" y="272"/>
                  </a:lnTo>
                  <a:close/>
                </a:path>
              </a:pathLst>
            </a:custGeom>
            <a:solidFill>
              <a:srgbClr val="00CE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grpSp>
    </p:spTree>
    <p:extLst>
      <p:ext uri="{BB962C8B-B14F-4D97-AF65-F5344CB8AC3E}">
        <p14:creationId xmlns:p14="http://schemas.microsoft.com/office/powerpoint/2010/main" val="392222004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p:txBody>
          <a:bodyPr/>
          <a:lstStyle/>
          <a:p>
            <a:r>
              <a:rPr lang="es-ES"/>
              <a:t>Ejemplos:  Objetivos estratégicos</a:t>
            </a:r>
          </a:p>
        </p:txBody>
      </p:sp>
      <p:sp>
        <p:nvSpPr>
          <p:cNvPr id="425987" name="Rectangle 3"/>
          <p:cNvSpPr>
            <a:spLocks noGrp="1" noChangeArrowheads="1"/>
          </p:cNvSpPr>
          <p:nvPr>
            <p:ph type="body" idx="1"/>
          </p:nvPr>
        </p:nvSpPr>
        <p:spPr>
          <a:xfrm>
            <a:off x="247650" y="1371600"/>
            <a:ext cx="8686800" cy="5016500"/>
          </a:xfrm>
        </p:spPr>
        <p:txBody>
          <a:bodyPr/>
          <a:lstStyle/>
          <a:p>
            <a:pPr>
              <a:lnSpc>
                <a:spcPct val="90000"/>
              </a:lnSpc>
              <a:spcBef>
                <a:spcPct val="10000"/>
              </a:spcBef>
              <a:spcAft>
                <a:spcPct val="15000"/>
              </a:spcAft>
            </a:pPr>
            <a:r>
              <a:rPr lang="es-ES" sz="2400"/>
              <a:t>Mayor participación en el mercado </a:t>
            </a:r>
          </a:p>
          <a:p>
            <a:pPr>
              <a:lnSpc>
                <a:spcPct val="90000"/>
              </a:lnSpc>
              <a:spcBef>
                <a:spcPct val="10000"/>
              </a:spcBef>
              <a:spcAft>
                <a:spcPct val="15000"/>
              </a:spcAft>
            </a:pPr>
            <a:r>
              <a:rPr lang="es-ES" sz="2400"/>
              <a:t>Menores tiempos de diseño que los competidores </a:t>
            </a:r>
          </a:p>
          <a:p>
            <a:pPr>
              <a:lnSpc>
                <a:spcPct val="90000"/>
              </a:lnSpc>
              <a:spcBef>
                <a:spcPct val="10000"/>
              </a:spcBef>
              <a:spcAft>
                <a:spcPct val="15000"/>
              </a:spcAft>
            </a:pPr>
            <a:r>
              <a:rPr lang="es-ES" sz="2400"/>
              <a:t>Producto de calidad superior a los de nuestros competidores</a:t>
            </a:r>
          </a:p>
          <a:p>
            <a:pPr>
              <a:lnSpc>
                <a:spcPct val="90000"/>
              </a:lnSpc>
              <a:spcBef>
                <a:spcPct val="10000"/>
              </a:spcBef>
              <a:spcAft>
                <a:spcPct val="15000"/>
              </a:spcAft>
            </a:pPr>
            <a:r>
              <a:rPr lang="es-ES" sz="2400"/>
              <a:t>Costos más bajos que los de nuestros competidores clave</a:t>
            </a:r>
          </a:p>
          <a:p>
            <a:pPr>
              <a:lnSpc>
                <a:spcPct val="90000"/>
              </a:lnSpc>
              <a:spcBef>
                <a:spcPct val="10000"/>
              </a:spcBef>
              <a:spcAft>
                <a:spcPct val="15000"/>
              </a:spcAft>
            </a:pPr>
            <a:r>
              <a:rPr lang="es-ES" sz="2400"/>
              <a:t>Línea de productos más amplia que la de nuestros competidores</a:t>
            </a:r>
          </a:p>
          <a:p>
            <a:pPr>
              <a:lnSpc>
                <a:spcPct val="90000"/>
              </a:lnSpc>
              <a:spcBef>
                <a:spcPct val="10000"/>
              </a:spcBef>
              <a:spcAft>
                <a:spcPct val="15000"/>
              </a:spcAft>
            </a:pPr>
            <a:r>
              <a:rPr lang="es-ES" sz="2400"/>
              <a:t>Capacidad de ventas por medio del comercio electrónico e Internet superior a la de nuestros competidores </a:t>
            </a:r>
          </a:p>
          <a:p>
            <a:pPr>
              <a:lnSpc>
                <a:spcPct val="90000"/>
              </a:lnSpc>
              <a:spcBef>
                <a:spcPct val="10000"/>
              </a:spcBef>
              <a:spcAft>
                <a:spcPct val="15000"/>
              </a:spcAft>
            </a:pPr>
            <a:r>
              <a:rPr lang="es-ES" sz="2400"/>
              <a:t>Mejor servicio al cliente que nuestros competidores </a:t>
            </a:r>
          </a:p>
          <a:p>
            <a:pPr>
              <a:lnSpc>
                <a:spcPct val="90000"/>
              </a:lnSpc>
              <a:spcBef>
                <a:spcPct val="10000"/>
              </a:spcBef>
              <a:spcAft>
                <a:spcPct val="15000"/>
              </a:spcAft>
            </a:pPr>
            <a:r>
              <a:rPr lang="es-ES" sz="2400"/>
              <a:t>Reconocimiento como líder tecnológico </a:t>
            </a:r>
          </a:p>
          <a:p>
            <a:pPr>
              <a:lnSpc>
                <a:spcPct val="90000"/>
              </a:lnSpc>
              <a:spcBef>
                <a:spcPct val="10000"/>
              </a:spcBef>
              <a:spcAft>
                <a:spcPct val="15000"/>
              </a:spcAft>
            </a:pPr>
            <a:r>
              <a:rPr lang="es-ES" sz="2400"/>
              <a:t>Mayor cobertura geográfica que nuestros competidores </a:t>
            </a:r>
          </a:p>
        </p:txBody>
      </p:sp>
      <p:grpSp>
        <p:nvGrpSpPr>
          <p:cNvPr id="425988" name="Group 4"/>
          <p:cNvGrpSpPr>
            <a:grpSpLocks/>
          </p:cNvGrpSpPr>
          <p:nvPr/>
        </p:nvGrpSpPr>
        <p:grpSpPr bwMode="auto">
          <a:xfrm>
            <a:off x="7324725" y="5116513"/>
            <a:ext cx="1576388" cy="1463675"/>
            <a:chOff x="4362" y="2671"/>
            <a:chExt cx="1341" cy="1378"/>
          </a:xfrm>
        </p:grpSpPr>
        <p:sp>
          <p:nvSpPr>
            <p:cNvPr id="425989" name="Freeform 5"/>
            <p:cNvSpPr>
              <a:spLocks/>
            </p:cNvSpPr>
            <p:nvPr/>
          </p:nvSpPr>
          <p:spPr bwMode="auto">
            <a:xfrm>
              <a:off x="4635" y="3753"/>
              <a:ext cx="1006" cy="153"/>
            </a:xfrm>
            <a:custGeom>
              <a:avLst/>
              <a:gdLst>
                <a:gd name="T0" fmla="*/ 3018 w 3018"/>
                <a:gd name="T1" fmla="*/ 79 h 306"/>
                <a:gd name="T2" fmla="*/ 2813 w 3018"/>
                <a:gd name="T3" fmla="*/ 29 h 306"/>
                <a:gd name="T4" fmla="*/ 1785 w 3018"/>
                <a:gd name="T5" fmla="*/ 0 h 306"/>
                <a:gd name="T6" fmla="*/ 54 w 3018"/>
                <a:gd name="T7" fmla="*/ 0 h 306"/>
                <a:gd name="T8" fmla="*/ 0 w 3018"/>
                <a:gd name="T9" fmla="*/ 306 h 306"/>
                <a:gd name="T10" fmla="*/ 2990 w 3018"/>
                <a:gd name="T11" fmla="*/ 306 h 306"/>
                <a:gd name="T12" fmla="*/ 3018 w 3018"/>
                <a:gd name="T13" fmla="*/ 79 h 306"/>
                <a:gd name="T14" fmla="*/ 3018 w 3018"/>
                <a:gd name="T15" fmla="*/ 79 h 3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18" h="306">
                  <a:moveTo>
                    <a:pt x="3018" y="79"/>
                  </a:moveTo>
                  <a:lnTo>
                    <a:pt x="2813" y="29"/>
                  </a:lnTo>
                  <a:lnTo>
                    <a:pt x="1785" y="0"/>
                  </a:lnTo>
                  <a:lnTo>
                    <a:pt x="54" y="0"/>
                  </a:lnTo>
                  <a:lnTo>
                    <a:pt x="0" y="306"/>
                  </a:lnTo>
                  <a:lnTo>
                    <a:pt x="2990" y="306"/>
                  </a:lnTo>
                  <a:lnTo>
                    <a:pt x="3018" y="79"/>
                  </a:lnTo>
                  <a:lnTo>
                    <a:pt x="3018" y="79"/>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5990" name="Freeform 6"/>
            <p:cNvSpPr>
              <a:spLocks/>
            </p:cNvSpPr>
            <p:nvPr/>
          </p:nvSpPr>
          <p:spPr bwMode="auto">
            <a:xfrm>
              <a:off x="4646" y="3654"/>
              <a:ext cx="997" cy="139"/>
            </a:xfrm>
            <a:custGeom>
              <a:avLst/>
              <a:gdLst>
                <a:gd name="T0" fmla="*/ 2967 w 2992"/>
                <a:gd name="T1" fmla="*/ 45 h 277"/>
                <a:gd name="T2" fmla="*/ 2817 w 2992"/>
                <a:gd name="T3" fmla="*/ 0 h 277"/>
                <a:gd name="T4" fmla="*/ 1786 w 2992"/>
                <a:gd name="T5" fmla="*/ 45 h 277"/>
                <a:gd name="T6" fmla="*/ 44 w 2992"/>
                <a:gd name="T7" fmla="*/ 45 h 277"/>
                <a:gd name="T8" fmla="*/ 0 w 2992"/>
                <a:gd name="T9" fmla="*/ 277 h 277"/>
                <a:gd name="T10" fmla="*/ 2992 w 2992"/>
                <a:gd name="T11" fmla="*/ 277 h 277"/>
                <a:gd name="T12" fmla="*/ 2967 w 2992"/>
                <a:gd name="T13" fmla="*/ 45 h 277"/>
                <a:gd name="T14" fmla="*/ 2967 w 2992"/>
                <a:gd name="T15" fmla="*/ 45 h 2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2" h="277">
                  <a:moveTo>
                    <a:pt x="2967" y="45"/>
                  </a:moveTo>
                  <a:lnTo>
                    <a:pt x="2817" y="0"/>
                  </a:lnTo>
                  <a:lnTo>
                    <a:pt x="1786" y="45"/>
                  </a:lnTo>
                  <a:lnTo>
                    <a:pt x="44" y="45"/>
                  </a:lnTo>
                  <a:lnTo>
                    <a:pt x="0" y="277"/>
                  </a:lnTo>
                  <a:lnTo>
                    <a:pt x="2992" y="277"/>
                  </a:lnTo>
                  <a:lnTo>
                    <a:pt x="2967" y="45"/>
                  </a:lnTo>
                  <a:lnTo>
                    <a:pt x="2967" y="45"/>
                  </a:lnTo>
                  <a:close/>
                </a:path>
              </a:pathLst>
            </a:custGeom>
            <a:solidFill>
              <a:srgbClr val="FF85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5991" name="Freeform 7"/>
            <p:cNvSpPr>
              <a:spLocks/>
            </p:cNvSpPr>
            <p:nvPr/>
          </p:nvSpPr>
          <p:spPr bwMode="auto">
            <a:xfrm>
              <a:off x="4643" y="3549"/>
              <a:ext cx="997" cy="140"/>
            </a:xfrm>
            <a:custGeom>
              <a:avLst/>
              <a:gdLst>
                <a:gd name="T0" fmla="*/ 2964 w 2991"/>
                <a:gd name="T1" fmla="*/ 45 h 280"/>
                <a:gd name="T2" fmla="*/ 2814 w 2991"/>
                <a:gd name="T3" fmla="*/ 0 h 280"/>
                <a:gd name="T4" fmla="*/ 1783 w 2991"/>
                <a:gd name="T5" fmla="*/ 45 h 280"/>
                <a:gd name="T6" fmla="*/ 44 w 2991"/>
                <a:gd name="T7" fmla="*/ 45 h 280"/>
                <a:gd name="T8" fmla="*/ 0 w 2991"/>
                <a:gd name="T9" fmla="*/ 280 h 280"/>
                <a:gd name="T10" fmla="*/ 2991 w 2991"/>
                <a:gd name="T11" fmla="*/ 280 h 280"/>
                <a:gd name="T12" fmla="*/ 2964 w 2991"/>
                <a:gd name="T13" fmla="*/ 45 h 280"/>
                <a:gd name="T14" fmla="*/ 2964 w 2991"/>
                <a:gd name="T15" fmla="*/ 45 h 2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1" h="280">
                  <a:moveTo>
                    <a:pt x="2964" y="45"/>
                  </a:moveTo>
                  <a:lnTo>
                    <a:pt x="2814" y="0"/>
                  </a:lnTo>
                  <a:lnTo>
                    <a:pt x="1783" y="45"/>
                  </a:lnTo>
                  <a:lnTo>
                    <a:pt x="44" y="45"/>
                  </a:lnTo>
                  <a:lnTo>
                    <a:pt x="0" y="280"/>
                  </a:lnTo>
                  <a:lnTo>
                    <a:pt x="2991" y="280"/>
                  </a:lnTo>
                  <a:lnTo>
                    <a:pt x="2964" y="45"/>
                  </a:lnTo>
                  <a:lnTo>
                    <a:pt x="2964" y="45"/>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5992" name="Freeform 8"/>
            <p:cNvSpPr>
              <a:spLocks/>
            </p:cNvSpPr>
            <p:nvPr/>
          </p:nvSpPr>
          <p:spPr bwMode="auto">
            <a:xfrm>
              <a:off x="4648" y="3463"/>
              <a:ext cx="996" cy="140"/>
            </a:xfrm>
            <a:custGeom>
              <a:avLst/>
              <a:gdLst>
                <a:gd name="T0" fmla="*/ 2964 w 2989"/>
                <a:gd name="T1" fmla="*/ 45 h 280"/>
                <a:gd name="T2" fmla="*/ 2815 w 2989"/>
                <a:gd name="T3" fmla="*/ 0 h 280"/>
                <a:gd name="T4" fmla="*/ 1784 w 2989"/>
                <a:gd name="T5" fmla="*/ 45 h 280"/>
                <a:gd name="T6" fmla="*/ 44 w 2989"/>
                <a:gd name="T7" fmla="*/ 45 h 280"/>
                <a:gd name="T8" fmla="*/ 0 w 2989"/>
                <a:gd name="T9" fmla="*/ 280 h 280"/>
                <a:gd name="T10" fmla="*/ 2989 w 2989"/>
                <a:gd name="T11" fmla="*/ 280 h 280"/>
                <a:gd name="T12" fmla="*/ 2964 w 2989"/>
                <a:gd name="T13" fmla="*/ 45 h 280"/>
                <a:gd name="T14" fmla="*/ 2964 w 2989"/>
                <a:gd name="T15" fmla="*/ 45 h 2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89" h="280">
                  <a:moveTo>
                    <a:pt x="2964" y="45"/>
                  </a:moveTo>
                  <a:lnTo>
                    <a:pt x="2815" y="0"/>
                  </a:lnTo>
                  <a:lnTo>
                    <a:pt x="1784" y="45"/>
                  </a:lnTo>
                  <a:lnTo>
                    <a:pt x="44" y="45"/>
                  </a:lnTo>
                  <a:lnTo>
                    <a:pt x="0" y="280"/>
                  </a:lnTo>
                  <a:lnTo>
                    <a:pt x="2989" y="280"/>
                  </a:lnTo>
                  <a:lnTo>
                    <a:pt x="2964" y="45"/>
                  </a:lnTo>
                  <a:lnTo>
                    <a:pt x="2964" y="45"/>
                  </a:lnTo>
                  <a:close/>
                </a:path>
              </a:pathLst>
            </a:custGeom>
            <a:solidFill>
              <a:srgbClr val="FFA3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5993" name="Freeform 9"/>
            <p:cNvSpPr>
              <a:spLocks/>
            </p:cNvSpPr>
            <p:nvPr/>
          </p:nvSpPr>
          <p:spPr bwMode="auto">
            <a:xfrm>
              <a:off x="4653" y="3380"/>
              <a:ext cx="997" cy="140"/>
            </a:xfrm>
            <a:custGeom>
              <a:avLst/>
              <a:gdLst>
                <a:gd name="T0" fmla="*/ 2964 w 2990"/>
                <a:gd name="T1" fmla="*/ 45 h 280"/>
                <a:gd name="T2" fmla="*/ 2815 w 2990"/>
                <a:gd name="T3" fmla="*/ 0 h 280"/>
                <a:gd name="T4" fmla="*/ 1785 w 2990"/>
                <a:gd name="T5" fmla="*/ 45 h 280"/>
                <a:gd name="T6" fmla="*/ 44 w 2990"/>
                <a:gd name="T7" fmla="*/ 45 h 280"/>
                <a:gd name="T8" fmla="*/ 0 w 2990"/>
                <a:gd name="T9" fmla="*/ 280 h 280"/>
                <a:gd name="T10" fmla="*/ 2990 w 2990"/>
                <a:gd name="T11" fmla="*/ 280 h 280"/>
                <a:gd name="T12" fmla="*/ 2964 w 2990"/>
                <a:gd name="T13" fmla="*/ 45 h 280"/>
                <a:gd name="T14" fmla="*/ 2964 w 2990"/>
                <a:gd name="T15" fmla="*/ 45 h 2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0" h="280">
                  <a:moveTo>
                    <a:pt x="2964" y="45"/>
                  </a:moveTo>
                  <a:lnTo>
                    <a:pt x="2815" y="0"/>
                  </a:lnTo>
                  <a:lnTo>
                    <a:pt x="1785" y="45"/>
                  </a:lnTo>
                  <a:lnTo>
                    <a:pt x="44" y="45"/>
                  </a:lnTo>
                  <a:lnTo>
                    <a:pt x="0" y="280"/>
                  </a:lnTo>
                  <a:lnTo>
                    <a:pt x="2990" y="280"/>
                  </a:lnTo>
                  <a:lnTo>
                    <a:pt x="2964" y="45"/>
                  </a:lnTo>
                  <a:lnTo>
                    <a:pt x="2964" y="45"/>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5994" name="Freeform 10"/>
            <p:cNvSpPr>
              <a:spLocks/>
            </p:cNvSpPr>
            <p:nvPr/>
          </p:nvSpPr>
          <p:spPr bwMode="auto">
            <a:xfrm>
              <a:off x="4644" y="3286"/>
              <a:ext cx="999" cy="139"/>
            </a:xfrm>
            <a:custGeom>
              <a:avLst/>
              <a:gdLst>
                <a:gd name="T0" fmla="*/ 2998 w 2998"/>
                <a:gd name="T1" fmla="*/ 32 h 277"/>
                <a:gd name="T2" fmla="*/ 2814 w 2998"/>
                <a:gd name="T3" fmla="*/ 0 h 277"/>
                <a:gd name="T4" fmla="*/ 1785 w 2998"/>
                <a:gd name="T5" fmla="*/ 42 h 277"/>
                <a:gd name="T6" fmla="*/ 44 w 2998"/>
                <a:gd name="T7" fmla="*/ 42 h 277"/>
                <a:gd name="T8" fmla="*/ 0 w 2998"/>
                <a:gd name="T9" fmla="*/ 277 h 277"/>
                <a:gd name="T10" fmla="*/ 2992 w 2998"/>
                <a:gd name="T11" fmla="*/ 277 h 277"/>
                <a:gd name="T12" fmla="*/ 2998 w 2998"/>
                <a:gd name="T13" fmla="*/ 32 h 277"/>
                <a:gd name="T14" fmla="*/ 2998 w 2998"/>
                <a:gd name="T15" fmla="*/ 32 h 2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8" h="277">
                  <a:moveTo>
                    <a:pt x="2998" y="32"/>
                  </a:moveTo>
                  <a:lnTo>
                    <a:pt x="2814" y="0"/>
                  </a:lnTo>
                  <a:lnTo>
                    <a:pt x="1785" y="42"/>
                  </a:lnTo>
                  <a:lnTo>
                    <a:pt x="44" y="42"/>
                  </a:lnTo>
                  <a:lnTo>
                    <a:pt x="0" y="277"/>
                  </a:lnTo>
                  <a:lnTo>
                    <a:pt x="2992" y="277"/>
                  </a:lnTo>
                  <a:lnTo>
                    <a:pt x="2998" y="32"/>
                  </a:lnTo>
                  <a:lnTo>
                    <a:pt x="2998" y="32"/>
                  </a:lnTo>
                  <a:close/>
                </a:path>
              </a:pathLst>
            </a:custGeom>
            <a:solidFill>
              <a:srgbClr val="FFC2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5995" name="Freeform 11"/>
            <p:cNvSpPr>
              <a:spLocks/>
            </p:cNvSpPr>
            <p:nvPr/>
          </p:nvSpPr>
          <p:spPr bwMode="auto">
            <a:xfrm>
              <a:off x="4649" y="3172"/>
              <a:ext cx="996" cy="140"/>
            </a:xfrm>
            <a:custGeom>
              <a:avLst/>
              <a:gdLst>
                <a:gd name="T0" fmla="*/ 2964 w 2988"/>
                <a:gd name="T1" fmla="*/ 45 h 280"/>
                <a:gd name="T2" fmla="*/ 2814 w 2988"/>
                <a:gd name="T3" fmla="*/ 0 h 280"/>
                <a:gd name="T4" fmla="*/ 1783 w 2988"/>
                <a:gd name="T5" fmla="*/ 45 h 280"/>
                <a:gd name="T6" fmla="*/ 44 w 2988"/>
                <a:gd name="T7" fmla="*/ 45 h 280"/>
                <a:gd name="T8" fmla="*/ 0 w 2988"/>
                <a:gd name="T9" fmla="*/ 280 h 280"/>
                <a:gd name="T10" fmla="*/ 2988 w 2988"/>
                <a:gd name="T11" fmla="*/ 280 h 280"/>
                <a:gd name="T12" fmla="*/ 2964 w 2988"/>
                <a:gd name="T13" fmla="*/ 45 h 280"/>
                <a:gd name="T14" fmla="*/ 2964 w 2988"/>
                <a:gd name="T15" fmla="*/ 45 h 2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88" h="280">
                  <a:moveTo>
                    <a:pt x="2964" y="45"/>
                  </a:moveTo>
                  <a:lnTo>
                    <a:pt x="2814" y="0"/>
                  </a:lnTo>
                  <a:lnTo>
                    <a:pt x="1783" y="45"/>
                  </a:lnTo>
                  <a:lnTo>
                    <a:pt x="44" y="45"/>
                  </a:lnTo>
                  <a:lnTo>
                    <a:pt x="0" y="280"/>
                  </a:lnTo>
                  <a:lnTo>
                    <a:pt x="2988" y="280"/>
                  </a:lnTo>
                  <a:lnTo>
                    <a:pt x="2964" y="45"/>
                  </a:lnTo>
                  <a:lnTo>
                    <a:pt x="2964" y="45"/>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5996" name="Freeform 12"/>
            <p:cNvSpPr>
              <a:spLocks/>
            </p:cNvSpPr>
            <p:nvPr/>
          </p:nvSpPr>
          <p:spPr bwMode="auto">
            <a:xfrm>
              <a:off x="4651" y="3076"/>
              <a:ext cx="997" cy="140"/>
            </a:xfrm>
            <a:custGeom>
              <a:avLst/>
              <a:gdLst>
                <a:gd name="T0" fmla="*/ 2963 w 2991"/>
                <a:gd name="T1" fmla="*/ 45 h 280"/>
                <a:gd name="T2" fmla="*/ 2815 w 2991"/>
                <a:gd name="T3" fmla="*/ 0 h 280"/>
                <a:gd name="T4" fmla="*/ 1783 w 2991"/>
                <a:gd name="T5" fmla="*/ 45 h 280"/>
                <a:gd name="T6" fmla="*/ 46 w 2991"/>
                <a:gd name="T7" fmla="*/ 45 h 280"/>
                <a:gd name="T8" fmla="*/ 0 w 2991"/>
                <a:gd name="T9" fmla="*/ 280 h 280"/>
                <a:gd name="T10" fmla="*/ 2991 w 2991"/>
                <a:gd name="T11" fmla="*/ 280 h 280"/>
                <a:gd name="T12" fmla="*/ 2963 w 2991"/>
                <a:gd name="T13" fmla="*/ 45 h 280"/>
                <a:gd name="T14" fmla="*/ 2963 w 2991"/>
                <a:gd name="T15" fmla="*/ 45 h 2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1" h="280">
                  <a:moveTo>
                    <a:pt x="2963" y="45"/>
                  </a:moveTo>
                  <a:lnTo>
                    <a:pt x="2815" y="0"/>
                  </a:lnTo>
                  <a:lnTo>
                    <a:pt x="1783" y="45"/>
                  </a:lnTo>
                  <a:lnTo>
                    <a:pt x="46" y="45"/>
                  </a:lnTo>
                  <a:lnTo>
                    <a:pt x="0" y="280"/>
                  </a:lnTo>
                  <a:lnTo>
                    <a:pt x="2991" y="280"/>
                  </a:lnTo>
                  <a:lnTo>
                    <a:pt x="2963" y="45"/>
                  </a:lnTo>
                  <a:lnTo>
                    <a:pt x="2963" y="45"/>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5997" name="Freeform 13"/>
            <p:cNvSpPr>
              <a:spLocks/>
            </p:cNvSpPr>
            <p:nvPr/>
          </p:nvSpPr>
          <p:spPr bwMode="auto">
            <a:xfrm>
              <a:off x="4648" y="3000"/>
              <a:ext cx="996" cy="138"/>
            </a:xfrm>
            <a:custGeom>
              <a:avLst/>
              <a:gdLst>
                <a:gd name="T0" fmla="*/ 2961 w 2989"/>
                <a:gd name="T1" fmla="*/ 43 h 277"/>
                <a:gd name="T2" fmla="*/ 2813 w 2989"/>
                <a:gd name="T3" fmla="*/ 0 h 277"/>
                <a:gd name="T4" fmla="*/ 1784 w 2989"/>
                <a:gd name="T5" fmla="*/ 43 h 277"/>
                <a:gd name="T6" fmla="*/ 44 w 2989"/>
                <a:gd name="T7" fmla="*/ 43 h 277"/>
                <a:gd name="T8" fmla="*/ 0 w 2989"/>
                <a:gd name="T9" fmla="*/ 277 h 277"/>
                <a:gd name="T10" fmla="*/ 2989 w 2989"/>
                <a:gd name="T11" fmla="*/ 277 h 277"/>
                <a:gd name="T12" fmla="*/ 2961 w 2989"/>
                <a:gd name="T13" fmla="*/ 43 h 277"/>
                <a:gd name="T14" fmla="*/ 2961 w 2989"/>
                <a:gd name="T15" fmla="*/ 43 h 2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89" h="277">
                  <a:moveTo>
                    <a:pt x="2961" y="43"/>
                  </a:moveTo>
                  <a:lnTo>
                    <a:pt x="2813" y="0"/>
                  </a:lnTo>
                  <a:lnTo>
                    <a:pt x="1784" y="43"/>
                  </a:lnTo>
                  <a:lnTo>
                    <a:pt x="44" y="43"/>
                  </a:lnTo>
                  <a:lnTo>
                    <a:pt x="0" y="277"/>
                  </a:lnTo>
                  <a:lnTo>
                    <a:pt x="2989" y="277"/>
                  </a:lnTo>
                  <a:lnTo>
                    <a:pt x="2961" y="43"/>
                  </a:lnTo>
                  <a:lnTo>
                    <a:pt x="2961" y="4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5998" name="Freeform 14"/>
            <p:cNvSpPr>
              <a:spLocks/>
            </p:cNvSpPr>
            <p:nvPr/>
          </p:nvSpPr>
          <p:spPr bwMode="auto">
            <a:xfrm>
              <a:off x="4642" y="2886"/>
              <a:ext cx="996" cy="140"/>
            </a:xfrm>
            <a:custGeom>
              <a:avLst/>
              <a:gdLst>
                <a:gd name="T0" fmla="*/ 2961 w 2989"/>
                <a:gd name="T1" fmla="*/ 42 h 278"/>
                <a:gd name="T2" fmla="*/ 2813 w 2989"/>
                <a:gd name="T3" fmla="*/ 0 h 278"/>
                <a:gd name="T4" fmla="*/ 1783 w 2989"/>
                <a:gd name="T5" fmla="*/ 42 h 278"/>
                <a:gd name="T6" fmla="*/ 44 w 2989"/>
                <a:gd name="T7" fmla="*/ 42 h 278"/>
                <a:gd name="T8" fmla="*/ 0 w 2989"/>
                <a:gd name="T9" fmla="*/ 278 h 278"/>
                <a:gd name="T10" fmla="*/ 2989 w 2989"/>
                <a:gd name="T11" fmla="*/ 278 h 278"/>
                <a:gd name="T12" fmla="*/ 2961 w 2989"/>
                <a:gd name="T13" fmla="*/ 42 h 278"/>
                <a:gd name="T14" fmla="*/ 2961 w 2989"/>
                <a:gd name="T15" fmla="*/ 42 h 2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89" h="278">
                  <a:moveTo>
                    <a:pt x="2961" y="42"/>
                  </a:moveTo>
                  <a:lnTo>
                    <a:pt x="2813" y="0"/>
                  </a:lnTo>
                  <a:lnTo>
                    <a:pt x="1783" y="42"/>
                  </a:lnTo>
                  <a:lnTo>
                    <a:pt x="44" y="42"/>
                  </a:lnTo>
                  <a:lnTo>
                    <a:pt x="0" y="278"/>
                  </a:lnTo>
                  <a:lnTo>
                    <a:pt x="2989" y="278"/>
                  </a:lnTo>
                  <a:lnTo>
                    <a:pt x="2961" y="42"/>
                  </a:lnTo>
                  <a:lnTo>
                    <a:pt x="2961" y="42"/>
                  </a:lnTo>
                  <a:close/>
                </a:path>
              </a:pathLst>
            </a:custGeom>
            <a:solidFill>
              <a:srgbClr val="FF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5999" name="Freeform 15"/>
            <p:cNvSpPr>
              <a:spLocks/>
            </p:cNvSpPr>
            <p:nvPr/>
          </p:nvSpPr>
          <p:spPr bwMode="auto">
            <a:xfrm>
              <a:off x="5184" y="2880"/>
              <a:ext cx="471" cy="1063"/>
            </a:xfrm>
            <a:custGeom>
              <a:avLst/>
              <a:gdLst>
                <a:gd name="T0" fmla="*/ 168 w 1413"/>
                <a:gd name="T1" fmla="*/ 19 h 2127"/>
                <a:gd name="T2" fmla="*/ 265 w 1413"/>
                <a:gd name="T3" fmla="*/ 15 h 2127"/>
                <a:gd name="T4" fmla="*/ 432 w 1413"/>
                <a:gd name="T5" fmla="*/ 8 h 2127"/>
                <a:gd name="T6" fmla="*/ 644 w 1413"/>
                <a:gd name="T7" fmla="*/ 3 h 2127"/>
                <a:gd name="T8" fmla="*/ 870 w 1413"/>
                <a:gd name="T9" fmla="*/ 0 h 2127"/>
                <a:gd name="T10" fmla="*/ 1082 w 1413"/>
                <a:gd name="T11" fmla="*/ 1 h 2127"/>
                <a:gd name="T12" fmla="*/ 1256 w 1413"/>
                <a:gd name="T13" fmla="*/ 10 h 2127"/>
                <a:gd name="T14" fmla="*/ 1360 w 1413"/>
                <a:gd name="T15" fmla="*/ 26 h 2127"/>
                <a:gd name="T16" fmla="*/ 1383 w 1413"/>
                <a:gd name="T17" fmla="*/ 72 h 2127"/>
                <a:gd name="T18" fmla="*/ 1392 w 1413"/>
                <a:gd name="T19" fmla="*/ 253 h 2127"/>
                <a:gd name="T20" fmla="*/ 1403 w 1413"/>
                <a:gd name="T21" fmla="*/ 543 h 2127"/>
                <a:gd name="T22" fmla="*/ 1409 w 1413"/>
                <a:gd name="T23" fmla="*/ 898 h 2127"/>
                <a:gd name="T24" fmla="*/ 1412 w 1413"/>
                <a:gd name="T25" fmla="*/ 1272 h 2127"/>
                <a:gd name="T26" fmla="*/ 1408 w 1413"/>
                <a:gd name="T27" fmla="*/ 1622 h 2127"/>
                <a:gd name="T28" fmla="*/ 1396 w 1413"/>
                <a:gd name="T29" fmla="*/ 1900 h 2127"/>
                <a:gd name="T30" fmla="*/ 1373 w 1413"/>
                <a:gd name="T31" fmla="*/ 2063 h 2127"/>
                <a:gd name="T32" fmla="*/ 1327 w 1413"/>
                <a:gd name="T33" fmla="*/ 2089 h 2127"/>
                <a:gd name="T34" fmla="*/ 1200 w 1413"/>
                <a:gd name="T35" fmla="*/ 2095 h 2127"/>
                <a:gd name="T36" fmla="*/ 1006 w 1413"/>
                <a:gd name="T37" fmla="*/ 2105 h 2127"/>
                <a:gd name="T38" fmla="*/ 776 w 1413"/>
                <a:gd name="T39" fmla="*/ 2113 h 2127"/>
                <a:gd name="T40" fmla="*/ 537 w 1413"/>
                <a:gd name="T41" fmla="*/ 2121 h 2127"/>
                <a:gd name="T42" fmla="*/ 314 w 1413"/>
                <a:gd name="T43" fmla="*/ 2125 h 2127"/>
                <a:gd name="T44" fmla="*/ 135 w 1413"/>
                <a:gd name="T45" fmla="*/ 2125 h 2127"/>
                <a:gd name="T46" fmla="*/ 28 w 1413"/>
                <a:gd name="T47" fmla="*/ 2120 h 2127"/>
                <a:gd name="T48" fmla="*/ 3 w 1413"/>
                <a:gd name="T49" fmla="*/ 2101 h 2127"/>
                <a:gd name="T50" fmla="*/ 0 w 1413"/>
                <a:gd name="T51" fmla="*/ 2076 h 2127"/>
                <a:gd name="T52" fmla="*/ 11 w 1413"/>
                <a:gd name="T53" fmla="*/ 2057 h 2127"/>
                <a:gd name="T54" fmla="*/ 23 w 1413"/>
                <a:gd name="T55" fmla="*/ 2046 h 2127"/>
                <a:gd name="T56" fmla="*/ 48 w 1413"/>
                <a:gd name="T57" fmla="*/ 2045 h 2127"/>
                <a:gd name="T58" fmla="*/ 152 w 1413"/>
                <a:gd name="T59" fmla="*/ 2043 h 2127"/>
                <a:gd name="T60" fmla="*/ 331 w 1413"/>
                <a:gd name="T61" fmla="*/ 2039 h 2127"/>
                <a:gd name="T62" fmla="*/ 554 w 1413"/>
                <a:gd name="T63" fmla="*/ 2035 h 2127"/>
                <a:gd name="T64" fmla="*/ 791 w 1413"/>
                <a:gd name="T65" fmla="*/ 2027 h 2127"/>
                <a:gd name="T66" fmla="*/ 1014 w 1413"/>
                <a:gd name="T67" fmla="*/ 2019 h 2127"/>
                <a:gd name="T68" fmla="*/ 1194 w 1413"/>
                <a:gd name="T69" fmla="*/ 2008 h 2127"/>
                <a:gd name="T70" fmla="*/ 1302 w 1413"/>
                <a:gd name="T71" fmla="*/ 1994 h 2127"/>
                <a:gd name="T72" fmla="*/ 1327 w 1413"/>
                <a:gd name="T73" fmla="*/ 1960 h 2127"/>
                <a:gd name="T74" fmla="*/ 1335 w 1413"/>
                <a:gd name="T75" fmla="*/ 1798 h 2127"/>
                <a:gd name="T76" fmla="*/ 1341 w 1413"/>
                <a:gd name="T77" fmla="*/ 1530 h 2127"/>
                <a:gd name="T78" fmla="*/ 1345 w 1413"/>
                <a:gd name="T79" fmla="*/ 1201 h 2127"/>
                <a:gd name="T80" fmla="*/ 1345 w 1413"/>
                <a:gd name="T81" fmla="*/ 850 h 2127"/>
                <a:gd name="T82" fmla="*/ 1340 w 1413"/>
                <a:gd name="T83" fmla="*/ 523 h 2127"/>
                <a:gd name="T84" fmla="*/ 1328 w 1413"/>
                <a:gd name="T85" fmla="*/ 261 h 2127"/>
                <a:gd name="T86" fmla="*/ 1309 w 1413"/>
                <a:gd name="T87" fmla="*/ 106 h 2127"/>
                <a:gd name="T88" fmla="*/ 1276 w 1413"/>
                <a:gd name="T89" fmla="*/ 81 h 2127"/>
                <a:gd name="T90" fmla="*/ 1174 w 1413"/>
                <a:gd name="T91" fmla="*/ 75 h 2127"/>
                <a:gd name="T92" fmla="*/ 1021 w 1413"/>
                <a:gd name="T93" fmla="*/ 72 h 2127"/>
                <a:gd name="T94" fmla="*/ 834 w 1413"/>
                <a:gd name="T95" fmla="*/ 72 h 2127"/>
                <a:gd name="T96" fmla="*/ 636 w 1413"/>
                <a:gd name="T97" fmla="*/ 74 h 2127"/>
                <a:gd name="T98" fmla="*/ 450 w 1413"/>
                <a:gd name="T99" fmla="*/ 75 h 2127"/>
                <a:gd name="T100" fmla="*/ 295 w 1413"/>
                <a:gd name="T101" fmla="*/ 78 h 2127"/>
                <a:gd name="T102" fmla="*/ 195 w 1413"/>
                <a:gd name="T103" fmla="*/ 82 h 2127"/>
                <a:gd name="T104" fmla="*/ 159 w 1413"/>
                <a:gd name="T105" fmla="*/ 83 h 2127"/>
                <a:gd name="T106" fmla="*/ 132 w 1413"/>
                <a:gd name="T107" fmla="*/ 81 h 2127"/>
                <a:gd name="T108" fmla="*/ 108 w 1413"/>
                <a:gd name="T109" fmla="*/ 74 h 2127"/>
                <a:gd name="T110" fmla="*/ 90 w 1413"/>
                <a:gd name="T111" fmla="*/ 64 h 2127"/>
                <a:gd name="T112" fmla="*/ 79 w 1413"/>
                <a:gd name="T113" fmla="*/ 45 h 2127"/>
                <a:gd name="T114" fmla="*/ 96 w 1413"/>
                <a:gd name="T115" fmla="*/ 29 h 2127"/>
                <a:gd name="T116" fmla="*/ 130 w 1413"/>
                <a:gd name="T117" fmla="*/ 20 h 2127"/>
                <a:gd name="T118" fmla="*/ 155 w 1413"/>
                <a:gd name="T119" fmla="*/ 20 h 2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13" h="2127">
                  <a:moveTo>
                    <a:pt x="155" y="20"/>
                  </a:moveTo>
                  <a:lnTo>
                    <a:pt x="168" y="19"/>
                  </a:lnTo>
                  <a:lnTo>
                    <a:pt x="206" y="18"/>
                  </a:lnTo>
                  <a:lnTo>
                    <a:pt x="265" y="15"/>
                  </a:lnTo>
                  <a:lnTo>
                    <a:pt x="342" y="12"/>
                  </a:lnTo>
                  <a:lnTo>
                    <a:pt x="432" y="8"/>
                  </a:lnTo>
                  <a:lnTo>
                    <a:pt x="534" y="5"/>
                  </a:lnTo>
                  <a:lnTo>
                    <a:pt x="644" y="3"/>
                  </a:lnTo>
                  <a:lnTo>
                    <a:pt x="758" y="3"/>
                  </a:lnTo>
                  <a:lnTo>
                    <a:pt x="870" y="0"/>
                  </a:lnTo>
                  <a:lnTo>
                    <a:pt x="979" y="0"/>
                  </a:lnTo>
                  <a:lnTo>
                    <a:pt x="1082" y="1"/>
                  </a:lnTo>
                  <a:lnTo>
                    <a:pt x="1177" y="5"/>
                  </a:lnTo>
                  <a:lnTo>
                    <a:pt x="1256" y="10"/>
                  </a:lnTo>
                  <a:lnTo>
                    <a:pt x="1319" y="16"/>
                  </a:lnTo>
                  <a:lnTo>
                    <a:pt x="1360" y="26"/>
                  </a:lnTo>
                  <a:lnTo>
                    <a:pt x="1379" y="40"/>
                  </a:lnTo>
                  <a:lnTo>
                    <a:pt x="1383" y="72"/>
                  </a:lnTo>
                  <a:lnTo>
                    <a:pt x="1388" y="146"/>
                  </a:lnTo>
                  <a:lnTo>
                    <a:pt x="1392" y="253"/>
                  </a:lnTo>
                  <a:lnTo>
                    <a:pt x="1399" y="388"/>
                  </a:lnTo>
                  <a:lnTo>
                    <a:pt x="1403" y="543"/>
                  </a:lnTo>
                  <a:lnTo>
                    <a:pt x="1407" y="715"/>
                  </a:lnTo>
                  <a:lnTo>
                    <a:pt x="1409" y="898"/>
                  </a:lnTo>
                  <a:lnTo>
                    <a:pt x="1413" y="1087"/>
                  </a:lnTo>
                  <a:lnTo>
                    <a:pt x="1412" y="1272"/>
                  </a:lnTo>
                  <a:lnTo>
                    <a:pt x="1412" y="1454"/>
                  </a:lnTo>
                  <a:lnTo>
                    <a:pt x="1408" y="1622"/>
                  </a:lnTo>
                  <a:lnTo>
                    <a:pt x="1404" y="1773"/>
                  </a:lnTo>
                  <a:lnTo>
                    <a:pt x="1396" y="1900"/>
                  </a:lnTo>
                  <a:lnTo>
                    <a:pt x="1387" y="1998"/>
                  </a:lnTo>
                  <a:lnTo>
                    <a:pt x="1373" y="2063"/>
                  </a:lnTo>
                  <a:lnTo>
                    <a:pt x="1359" y="2087"/>
                  </a:lnTo>
                  <a:lnTo>
                    <a:pt x="1327" y="2089"/>
                  </a:lnTo>
                  <a:lnTo>
                    <a:pt x="1273" y="2091"/>
                  </a:lnTo>
                  <a:lnTo>
                    <a:pt x="1200" y="2095"/>
                  </a:lnTo>
                  <a:lnTo>
                    <a:pt x="1110" y="2101"/>
                  </a:lnTo>
                  <a:lnTo>
                    <a:pt x="1006" y="2105"/>
                  </a:lnTo>
                  <a:lnTo>
                    <a:pt x="895" y="2109"/>
                  </a:lnTo>
                  <a:lnTo>
                    <a:pt x="776" y="2113"/>
                  </a:lnTo>
                  <a:lnTo>
                    <a:pt x="657" y="2119"/>
                  </a:lnTo>
                  <a:lnTo>
                    <a:pt x="537" y="2121"/>
                  </a:lnTo>
                  <a:lnTo>
                    <a:pt x="422" y="2124"/>
                  </a:lnTo>
                  <a:lnTo>
                    <a:pt x="314" y="2125"/>
                  </a:lnTo>
                  <a:lnTo>
                    <a:pt x="218" y="2127"/>
                  </a:lnTo>
                  <a:lnTo>
                    <a:pt x="135" y="2125"/>
                  </a:lnTo>
                  <a:lnTo>
                    <a:pt x="72" y="2124"/>
                  </a:lnTo>
                  <a:lnTo>
                    <a:pt x="28" y="2120"/>
                  </a:lnTo>
                  <a:lnTo>
                    <a:pt x="11" y="2116"/>
                  </a:lnTo>
                  <a:lnTo>
                    <a:pt x="3" y="2101"/>
                  </a:lnTo>
                  <a:lnTo>
                    <a:pt x="0" y="2089"/>
                  </a:lnTo>
                  <a:lnTo>
                    <a:pt x="0" y="2076"/>
                  </a:lnTo>
                  <a:lnTo>
                    <a:pt x="4" y="2067"/>
                  </a:lnTo>
                  <a:lnTo>
                    <a:pt x="11" y="2057"/>
                  </a:lnTo>
                  <a:lnTo>
                    <a:pt x="16" y="2052"/>
                  </a:lnTo>
                  <a:lnTo>
                    <a:pt x="23" y="2046"/>
                  </a:lnTo>
                  <a:lnTo>
                    <a:pt x="31" y="2046"/>
                  </a:lnTo>
                  <a:lnTo>
                    <a:pt x="48" y="2045"/>
                  </a:lnTo>
                  <a:lnTo>
                    <a:pt x="88" y="2045"/>
                  </a:lnTo>
                  <a:lnTo>
                    <a:pt x="152" y="2043"/>
                  </a:lnTo>
                  <a:lnTo>
                    <a:pt x="235" y="2042"/>
                  </a:lnTo>
                  <a:lnTo>
                    <a:pt x="331" y="2039"/>
                  </a:lnTo>
                  <a:lnTo>
                    <a:pt x="440" y="2038"/>
                  </a:lnTo>
                  <a:lnTo>
                    <a:pt x="554" y="2035"/>
                  </a:lnTo>
                  <a:lnTo>
                    <a:pt x="673" y="2033"/>
                  </a:lnTo>
                  <a:lnTo>
                    <a:pt x="791" y="2027"/>
                  </a:lnTo>
                  <a:lnTo>
                    <a:pt x="907" y="2023"/>
                  </a:lnTo>
                  <a:lnTo>
                    <a:pt x="1014" y="2019"/>
                  </a:lnTo>
                  <a:lnTo>
                    <a:pt x="1113" y="2015"/>
                  </a:lnTo>
                  <a:lnTo>
                    <a:pt x="1194" y="2008"/>
                  </a:lnTo>
                  <a:lnTo>
                    <a:pt x="1260" y="2001"/>
                  </a:lnTo>
                  <a:lnTo>
                    <a:pt x="1302" y="1994"/>
                  </a:lnTo>
                  <a:lnTo>
                    <a:pt x="1323" y="1989"/>
                  </a:lnTo>
                  <a:lnTo>
                    <a:pt x="1327" y="1960"/>
                  </a:lnTo>
                  <a:lnTo>
                    <a:pt x="1332" y="1895"/>
                  </a:lnTo>
                  <a:lnTo>
                    <a:pt x="1335" y="1798"/>
                  </a:lnTo>
                  <a:lnTo>
                    <a:pt x="1340" y="1675"/>
                  </a:lnTo>
                  <a:lnTo>
                    <a:pt x="1341" y="1530"/>
                  </a:lnTo>
                  <a:lnTo>
                    <a:pt x="1345" y="1371"/>
                  </a:lnTo>
                  <a:lnTo>
                    <a:pt x="1345" y="1201"/>
                  </a:lnTo>
                  <a:lnTo>
                    <a:pt x="1347" y="1027"/>
                  </a:lnTo>
                  <a:lnTo>
                    <a:pt x="1345" y="850"/>
                  </a:lnTo>
                  <a:lnTo>
                    <a:pt x="1343" y="681"/>
                  </a:lnTo>
                  <a:lnTo>
                    <a:pt x="1340" y="523"/>
                  </a:lnTo>
                  <a:lnTo>
                    <a:pt x="1335" y="382"/>
                  </a:lnTo>
                  <a:lnTo>
                    <a:pt x="1328" y="261"/>
                  </a:lnTo>
                  <a:lnTo>
                    <a:pt x="1321" y="168"/>
                  </a:lnTo>
                  <a:lnTo>
                    <a:pt x="1309" y="106"/>
                  </a:lnTo>
                  <a:lnTo>
                    <a:pt x="1300" y="85"/>
                  </a:lnTo>
                  <a:lnTo>
                    <a:pt x="1276" y="81"/>
                  </a:lnTo>
                  <a:lnTo>
                    <a:pt x="1233" y="78"/>
                  </a:lnTo>
                  <a:lnTo>
                    <a:pt x="1174" y="75"/>
                  </a:lnTo>
                  <a:lnTo>
                    <a:pt x="1103" y="75"/>
                  </a:lnTo>
                  <a:lnTo>
                    <a:pt x="1021" y="72"/>
                  </a:lnTo>
                  <a:lnTo>
                    <a:pt x="930" y="72"/>
                  </a:lnTo>
                  <a:lnTo>
                    <a:pt x="834" y="72"/>
                  </a:lnTo>
                  <a:lnTo>
                    <a:pt x="736" y="74"/>
                  </a:lnTo>
                  <a:lnTo>
                    <a:pt x="636" y="74"/>
                  </a:lnTo>
                  <a:lnTo>
                    <a:pt x="541" y="74"/>
                  </a:lnTo>
                  <a:lnTo>
                    <a:pt x="450" y="75"/>
                  </a:lnTo>
                  <a:lnTo>
                    <a:pt x="369" y="76"/>
                  </a:lnTo>
                  <a:lnTo>
                    <a:pt x="295" y="78"/>
                  </a:lnTo>
                  <a:lnTo>
                    <a:pt x="238" y="81"/>
                  </a:lnTo>
                  <a:lnTo>
                    <a:pt x="195" y="82"/>
                  </a:lnTo>
                  <a:lnTo>
                    <a:pt x="174" y="85"/>
                  </a:lnTo>
                  <a:lnTo>
                    <a:pt x="159" y="83"/>
                  </a:lnTo>
                  <a:lnTo>
                    <a:pt x="146" y="83"/>
                  </a:lnTo>
                  <a:lnTo>
                    <a:pt x="132" y="81"/>
                  </a:lnTo>
                  <a:lnTo>
                    <a:pt x="120" y="79"/>
                  </a:lnTo>
                  <a:lnTo>
                    <a:pt x="108" y="74"/>
                  </a:lnTo>
                  <a:lnTo>
                    <a:pt x="98" y="70"/>
                  </a:lnTo>
                  <a:lnTo>
                    <a:pt x="90" y="64"/>
                  </a:lnTo>
                  <a:lnTo>
                    <a:pt x="86" y="59"/>
                  </a:lnTo>
                  <a:lnTo>
                    <a:pt x="79" y="45"/>
                  </a:lnTo>
                  <a:lnTo>
                    <a:pt x="87" y="34"/>
                  </a:lnTo>
                  <a:lnTo>
                    <a:pt x="96" y="29"/>
                  </a:lnTo>
                  <a:lnTo>
                    <a:pt x="111" y="25"/>
                  </a:lnTo>
                  <a:lnTo>
                    <a:pt x="130" y="20"/>
                  </a:lnTo>
                  <a:lnTo>
                    <a:pt x="155" y="20"/>
                  </a:lnTo>
                  <a:lnTo>
                    <a:pt x="15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00" name="Freeform 16"/>
            <p:cNvSpPr>
              <a:spLocks/>
            </p:cNvSpPr>
            <p:nvPr/>
          </p:nvSpPr>
          <p:spPr bwMode="auto">
            <a:xfrm>
              <a:off x="5510" y="3388"/>
              <a:ext cx="191" cy="244"/>
            </a:xfrm>
            <a:custGeom>
              <a:avLst/>
              <a:gdLst>
                <a:gd name="T0" fmla="*/ 0 w 573"/>
                <a:gd name="T1" fmla="*/ 182 h 487"/>
                <a:gd name="T2" fmla="*/ 168 w 573"/>
                <a:gd name="T3" fmla="*/ 191 h 487"/>
                <a:gd name="T4" fmla="*/ 306 w 573"/>
                <a:gd name="T5" fmla="*/ 231 h 487"/>
                <a:gd name="T6" fmla="*/ 485 w 573"/>
                <a:gd name="T7" fmla="*/ 487 h 487"/>
                <a:gd name="T8" fmla="*/ 495 w 573"/>
                <a:gd name="T9" fmla="*/ 479 h 487"/>
                <a:gd name="T10" fmla="*/ 421 w 573"/>
                <a:gd name="T11" fmla="*/ 220 h 487"/>
                <a:gd name="T12" fmla="*/ 477 w 573"/>
                <a:gd name="T13" fmla="*/ 281 h 487"/>
                <a:gd name="T14" fmla="*/ 554 w 573"/>
                <a:gd name="T15" fmla="*/ 418 h 487"/>
                <a:gd name="T16" fmla="*/ 573 w 573"/>
                <a:gd name="T17" fmla="*/ 412 h 487"/>
                <a:gd name="T18" fmla="*/ 552 w 573"/>
                <a:gd name="T19" fmla="*/ 341 h 487"/>
                <a:gd name="T20" fmla="*/ 498 w 573"/>
                <a:gd name="T21" fmla="*/ 227 h 487"/>
                <a:gd name="T22" fmla="*/ 442 w 573"/>
                <a:gd name="T23" fmla="*/ 147 h 487"/>
                <a:gd name="T24" fmla="*/ 343 w 573"/>
                <a:gd name="T25" fmla="*/ 76 h 487"/>
                <a:gd name="T26" fmla="*/ 178 w 573"/>
                <a:gd name="T27" fmla="*/ 20 h 487"/>
                <a:gd name="T28" fmla="*/ 11 w 573"/>
                <a:gd name="T29" fmla="*/ 0 h 487"/>
                <a:gd name="T30" fmla="*/ 0 w 573"/>
                <a:gd name="T31" fmla="*/ 48 h 487"/>
                <a:gd name="T32" fmla="*/ 198 w 573"/>
                <a:gd name="T33" fmla="*/ 93 h 487"/>
                <a:gd name="T34" fmla="*/ 222 w 573"/>
                <a:gd name="T35" fmla="*/ 106 h 487"/>
                <a:gd name="T36" fmla="*/ 194 w 573"/>
                <a:gd name="T37" fmla="*/ 124 h 487"/>
                <a:gd name="T38" fmla="*/ 1 w 573"/>
                <a:gd name="T39" fmla="*/ 115 h 487"/>
                <a:gd name="T40" fmla="*/ 0 w 573"/>
                <a:gd name="T41" fmla="*/ 182 h 487"/>
                <a:gd name="T42" fmla="*/ 0 w 573"/>
                <a:gd name="T43" fmla="*/ 18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3" h="487">
                  <a:moveTo>
                    <a:pt x="0" y="182"/>
                  </a:moveTo>
                  <a:lnTo>
                    <a:pt x="168" y="191"/>
                  </a:lnTo>
                  <a:lnTo>
                    <a:pt x="306" y="231"/>
                  </a:lnTo>
                  <a:lnTo>
                    <a:pt x="485" y="487"/>
                  </a:lnTo>
                  <a:lnTo>
                    <a:pt x="495" y="479"/>
                  </a:lnTo>
                  <a:lnTo>
                    <a:pt x="421" y="220"/>
                  </a:lnTo>
                  <a:lnTo>
                    <a:pt x="477" y="281"/>
                  </a:lnTo>
                  <a:lnTo>
                    <a:pt x="554" y="418"/>
                  </a:lnTo>
                  <a:lnTo>
                    <a:pt x="573" y="412"/>
                  </a:lnTo>
                  <a:lnTo>
                    <a:pt x="552" y="341"/>
                  </a:lnTo>
                  <a:lnTo>
                    <a:pt x="498" y="227"/>
                  </a:lnTo>
                  <a:lnTo>
                    <a:pt x="442" y="147"/>
                  </a:lnTo>
                  <a:lnTo>
                    <a:pt x="343" y="76"/>
                  </a:lnTo>
                  <a:lnTo>
                    <a:pt x="178" y="20"/>
                  </a:lnTo>
                  <a:lnTo>
                    <a:pt x="11" y="0"/>
                  </a:lnTo>
                  <a:lnTo>
                    <a:pt x="0" y="48"/>
                  </a:lnTo>
                  <a:lnTo>
                    <a:pt x="198" y="93"/>
                  </a:lnTo>
                  <a:lnTo>
                    <a:pt x="222" y="106"/>
                  </a:lnTo>
                  <a:lnTo>
                    <a:pt x="194" y="124"/>
                  </a:lnTo>
                  <a:lnTo>
                    <a:pt x="1" y="115"/>
                  </a:lnTo>
                  <a:lnTo>
                    <a:pt x="0" y="182"/>
                  </a:lnTo>
                  <a:lnTo>
                    <a:pt x="0" y="182"/>
                  </a:lnTo>
                  <a:close/>
                </a:path>
              </a:pathLst>
            </a:custGeom>
            <a:solidFill>
              <a:srgbClr val="C276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01" name="Freeform 17"/>
            <p:cNvSpPr>
              <a:spLocks/>
            </p:cNvSpPr>
            <p:nvPr/>
          </p:nvSpPr>
          <p:spPr bwMode="auto">
            <a:xfrm>
              <a:off x="5512" y="3400"/>
              <a:ext cx="74" cy="36"/>
            </a:xfrm>
            <a:custGeom>
              <a:avLst/>
              <a:gdLst>
                <a:gd name="T0" fmla="*/ 222 w 224"/>
                <a:gd name="T1" fmla="*/ 58 h 72"/>
                <a:gd name="T2" fmla="*/ 212 w 224"/>
                <a:gd name="T3" fmla="*/ 61 h 72"/>
                <a:gd name="T4" fmla="*/ 211 w 224"/>
                <a:gd name="T5" fmla="*/ 56 h 72"/>
                <a:gd name="T6" fmla="*/ 204 w 224"/>
                <a:gd name="T7" fmla="*/ 56 h 72"/>
                <a:gd name="T8" fmla="*/ 202 w 224"/>
                <a:gd name="T9" fmla="*/ 54 h 72"/>
                <a:gd name="T10" fmla="*/ 194 w 224"/>
                <a:gd name="T11" fmla="*/ 54 h 72"/>
                <a:gd name="T12" fmla="*/ 190 w 224"/>
                <a:gd name="T13" fmla="*/ 50 h 72"/>
                <a:gd name="T14" fmla="*/ 184 w 224"/>
                <a:gd name="T15" fmla="*/ 49 h 72"/>
                <a:gd name="T16" fmla="*/ 180 w 224"/>
                <a:gd name="T17" fmla="*/ 49 h 72"/>
                <a:gd name="T18" fmla="*/ 174 w 224"/>
                <a:gd name="T19" fmla="*/ 47 h 72"/>
                <a:gd name="T20" fmla="*/ 171 w 224"/>
                <a:gd name="T21" fmla="*/ 46 h 72"/>
                <a:gd name="T22" fmla="*/ 167 w 224"/>
                <a:gd name="T23" fmla="*/ 43 h 72"/>
                <a:gd name="T24" fmla="*/ 162 w 224"/>
                <a:gd name="T25" fmla="*/ 43 h 72"/>
                <a:gd name="T26" fmla="*/ 158 w 224"/>
                <a:gd name="T27" fmla="*/ 43 h 72"/>
                <a:gd name="T28" fmla="*/ 152 w 224"/>
                <a:gd name="T29" fmla="*/ 42 h 72"/>
                <a:gd name="T30" fmla="*/ 147 w 224"/>
                <a:gd name="T31" fmla="*/ 40 h 72"/>
                <a:gd name="T32" fmla="*/ 142 w 224"/>
                <a:gd name="T33" fmla="*/ 39 h 72"/>
                <a:gd name="T34" fmla="*/ 137 w 224"/>
                <a:gd name="T35" fmla="*/ 38 h 72"/>
                <a:gd name="T36" fmla="*/ 133 w 224"/>
                <a:gd name="T37" fmla="*/ 38 h 72"/>
                <a:gd name="T38" fmla="*/ 128 w 224"/>
                <a:gd name="T39" fmla="*/ 36 h 72"/>
                <a:gd name="T40" fmla="*/ 123 w 224"/>
                <a:gd name="T41" fmla="*/ 35 h 72"/>
                <a:gd name="T42" fmla="*/ 120 w 224"/>
                <a:gd name="T43" fmla="*/ 28 h 72"/>
                <a:gd name="T44" fmla="*/ 113 w 224"/>
                <a:gd name="T45" fmla="*/ 36 h 72"/>
                <a:gd name="T46" fmla="*/ 112 w 224"/>
                <a:gd name="T47" fmla="*/ 32 h 72"/>
                <a:gd name="T48" fmla="*/ 107 w 224"/>
                <a:gd name="T49" fmla="*/ 31 h 72"/>
                <a:gd name="T50" fmla="*/ 100 w 224"/>
                <a:gd name="T51" fmla="*/ 30 h 72"/>
                <a:gd name="T52" fmla="*/ 97 w 224"/>
                <a:gd name="T53" fmla="*/ 28 h 72"/>
                <a:gd name="T54" fmla="*/ 93 w 224"/>
                <a:gd name="T55" fmla="*/ 28 h 72"/>
                <a:gd name="T56" fmla="*/ 87 w 224"/>
                <a:gd name="T57" fmla="*/ 28 h 72"/>
                <a:gd name="T58" fmla="*/ 84 w 224"/>
                <a:gd name="T59" fmla="*/ 25 h 72"/>
                <a:gd name="T60" fmla="*/ 83 w 224"/>
                <a:gd name="T61" fmla="*/ 19 h 72"/>
                <a:gd name="T62" fmla="*/ 76 w 224"/>
                <a:gd name="T63" fmla="*/ 25 h 72"/>
                <a:gd name="T64" fmla="*/ 75 w 224"/>
                <a:gd name="T65" fmla="*/ 23 h 72"/>
                <a:gd name="T66" fmla="*/ 73 w 224"/>
                <a:gd name="T67" fmla="*/ 16 h 72"/>
                <a:gd name="T68" fmla="*/ 65 w 224"/>
                <a:gd name="T69" fmla="*/ 24 h 72"/>
                <a:gd name="T70" fmla="*/ 65 w 224"/>
                <a:gd name="T71" fmla="*/ 20 h 72"/>
                <a:gd name="T72" fmla="*/ 63 w 224"/>
                <a:gd name="T73" fmla="*/ 15 h 72"/>
                <a:gd name="T74" fmla="*/ 56 w 224"/>
                <a:gd name="T75" fmla="*/ 23 h 72"/>
                <a:gd name="T76" fmla="*/ 56 w 224"/>
                <a:gd name="T77" fmla="*/ 19 h 72"/>
                <a:gd name="T78" fmla="*/ 55 w 224"/>
                <a:gd name="T79" fmla="*/ 15 h 72"/>
                <a:gd name="T80" fmla="*/ 47 w 224"/>
                <a:gd name="T81" fmla="*/ 20 h 72"/>
                <a:gd name="T82" fmla="*/ 44 w 224"/>
                <a:gd name="T83" fmla="*/ 19 h 72"/>
                <a:gd name="T84" fmla="*/ 52 w 224"/>
                <a:gd name="T85" fmla="*/ 10 h 72"/>
                <a:gd name="T86" fmla="*/ 35 w 224"/>
                <a:gd name="T87" fmla="*/ 20 h 72"/>
                <a:gd name="T88" fmla="*/ 36 w 224"/>
                <a:gd name="T89" fmla="*/ 15 h 72"/>
                <a:gd name="T90" fmla="*/ 43 w 224"/>
                <a:gd name="T91" fmla="*/ 10 h 72"/>
                <a:gd name="T92" fmla="*/ 32 w 224"/>
                <a:gd name="T93" fmla="*/ 13 h 72"/>
                <a:gd name="T94" fmla="*/ 25 w 224"/>
                <a:gd name="T95" fmla="*/ 17 h 72"/>
                <a:gd name="T96" fmla="*/ 31 w 224"/>
                <a:gd name="T97" fmla="*/ 8 h 72"/>
                <a:gd name="T98" fmla="*/ 24 w 224"/>
                <a:gd name="T99" fmla="*/ 10 h 72"/>
                <a:gd name="T100" fmla="*/ 19 w 224"/>
                <a:gd name="T101" fmla="*/ 15 h 72"/>
                <a:gd name="T102" fmla="*/ 24 w 224"/>
                <a:gd name="T103" fmla="*/ 4 h 72"/>
                <a:gd name="T104" fmla="*/ 12 w 224"/>
                <a:gd name="T105" fmla="*/ 13 h 72"/>
                <a:gd name="T106" fmla="*/ 15 w 224"/>
                <a:gd name="T107" fmla="*/ 1 h 72"/>
                <a:gd name="T108" fmla="*/ 5 w 224"/>
                <a:gd name="T109" fmla="*/ 4 h 72"/>
                <a:gd name="T110" fmla="*/ 0 w 224"/>
                <a:gd name="T111" fmla="*/ 10 h 72"/>
                <a:gd name="T112" fmla="*/ 222 w 224"/>
                <a:gd name="T113" fmla="*/ 72 h 72"/>
                <a:gd name="T114" fmla="*/ 224 w 224"/>
                <a:gd name="T115" fmla="*/ 6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4" h="72">
                  <a:moveTo>
                    <a:pt x="224" y="61"/>
                  </a:moveTo>
                  <a:lnTo>
                    <a:pt x="222" y="58"/>
                  </a:lnTo>
                  <a:lnTo>
                    <a:pt x="218" y="58"/>
                  </a:lnTo>
                  <a:lnTo>
                    <a:pt x="212" y="61"/>
                  </a:lnTo>
                  <a:lnTo>
                    <a:pt x="211" y="61"/>
                  </a:lnTo>
                  <a:lnTo>
                    <a:pt x="211" y="56"/>
                  </a:lnTo>
                  <a:lnTo>
                    <a:pt x="208" y="53"/>
                  </a:lnTo>
                  <a:lnTo>
                    <a:pt x="204" y="56"/>
                  </a:lnTo>
                  <a:lnTo>
                    <a:pt x="202" y="58"/>
                  </a:lnTo>
                  <a:lnTo>
                    <a:pt x="202" y="54"/>
                  </a:lnTo>
                  <a:lnTo>
                    <a:pt x="202" y="51"/>
                  </a:lnTo>
                  <a:lnTo>
                    <a:pt x="194" y="54"/>
                  </a:lnTo>
                  <a:lnTo>
                    <a:pt x="190" y="56"/>
                  </a:lnTo>
                  <a:lnTo>
                    <a:pt x="190" y="50"/>
                  </a:lnTo>
                  <a:lnTo>
                    <a:pt x="192" y="46"/>
                  </a:lnTo>
                  <a:lnTo>
                    <a:pt x="184" y="49"/>
                  </a:lnTo>
                  <a:lnTo>
                    <a:pt x="180" y="53"/>
                  </a:lnTo>
                  <a:lnTo>
                    <a:pt x="180" y="49"/>
                  </a:lnTo>
                  <a:lnTo>
                    <a:pt x="180" y="43"/>
                  </a:lnTo>
                  <a:lnTo>
                    <a:pt x="174" y="47"/>
                  </a:lnTo>
                  <a:lnTo>
                    <a:pt x="171" y="51"/>
                  </a:lnTo>
                  <a:lnTo>
                    <a:pt x="171" y="46"/>
                  </a:lnTo>
                  <a:lnTo>
                    <a:pt x="174" y="42"/>
                  </a:lnTo>
                  <a:lnTo>
                    <a:pt x="167" y="43"/>
                  </a:lnTo>
                  <a:lnTo>
                    <a:pt x="162" y="49"/>
                  </a:lnTo>
                  <a:lnTo>
                    <a:pt x="162" y="43"/>
                  </a:lnTo>
                  <a:lnTo>
                    <a:pt x="164" y="39"/>
                  </a:lnTo>
                  <a:lnTo>
                    <a:pt x="158" y="43"/>
                  </a:lnTo>
                  <a:lnTo>
                    <a:pt x="152" y="46"/>
                  </a:lnTo>
                  <a:lnTo>
                    <a:pt x="152" y="42"/>
                  </a:lnTo>
                  <a:lnTo>
                    <a:pt x="155" y="39"/>
                  </a:lnTo>
                  <a:lnTo>
                    <a:pt x="147" y="40"/>
                  </a:lnTo>
                  <a:lnTo>
                    <a:pt x="140" y="43"/>
                  </a:lnTo>
                  <a:lnTo>
                    <a:pt x="142" y="39"/>
                  </a:lnTo>
                  <a:lnTo>
                    <a:pt x="143" y="34"/>
                  </a:lnTo>
                  <a:lnTo>
                    <a:pt x="137" y="38"/>
                  </a:lnTo>
                  <a:lnTo>
                    <a:pt x="133" y="43"/>
                  </a:lnTo>
                  <a:lnTo>
                    <a:pt x="133" y="38"/>
                  </a:lnTo>
                  <a:lnTo>
                    <a:pt x="133" y="34"/>
                  </a:lnTo>
                  <a:lnTo>
                    <a:pt x="128" y="36"/>
                  </a:lnTo>
                  <a:lnTo>
                    <a:pt x="124" y="42"/>
                  </a:lnTo>
                  <a:lnTo>
                    <a:pt x="123" y="35"/>
                  </a:lnTo>
                  <a:lnTo>
                    <a:pt x="124" y="30"/>
                  </a:lnTo>
                  <a:lnTo>
                    <a:pt x="120" y="28"/>
                  </a:lnTo>
                  <a:lnTo>
                    <a:pt x="117" y="32"/>
                  </a:lnTo>
                  <a:lnTo>
                    <a:pt x="113" y="36"/>
                  </a:lnTo>
                  <a:lnTo>
                    <a:pt x="112" y="39"/>
                  </a:lnTo>
                  <a:lnTo>
                    <a:pt x="112" y="32"/>
                  </a:lnTo>
                  <a:lnTo>
                    <a:pt x="112" y="30"/>
                  </a:lnTo>
                  <a:lnTo>
                    <a:pt x="107" y="31"/>
                  </a:lnTo>
                  <a:lnTo>
                    <a:pt x="100" y="36"/>
                  </a:lnTo>
                  <a:lnTo>
                    <a:pt x="100" y="30"/>
                  </a:lnTo>
                  <a:lnTo>
                    <a:pt x="103" y="24"/>
                  </a:lnTo>
                  <a:lnTo>
                    <a:pt x="97" y="28"/>
                  </a:lnTo>
                  <a:lnTo>
                    <a:pt x="93" y="34"/>
                  </a:lnTo>
                  <a:lnTo>
                    <a:pt x="93" y="28"/>
                  </a:lnTo>
                  <a:lnTo>
                    <a:pt x="93" y="24"/>
                  </a:lnTo>
                  <a:lnTo>
                    <a:pt x="87" y="28"/>
                  </a:lnTo>
                  <a:lnTo>
                    <a:pt x="81" y="32"/>
                  </a:lnTo>
                  <a:lnTo>
                    <a:pt x="84" y="25"/>
                  </a:lnTo>
                  <a:lnTo>
                    <a:pt x="87" y="20"/>
                  </a:lnTo>
                  <a:lnTo>
                    <a:pt x="83" y="19"/>
                  </a:lnTo>
                  <a:lnTo>
                    <a:pt x="80" y="23"/>
                  </a:lnTo>
                  <a:lnTo>
                    <a:pt x="76" y="25"/>
                  </a:lnTo>
                  <a:lnTo>
                    <a:pt x="72" y="27"/>
                  </a:lnTo>
                  <a:lnTo>
                    <a:pt x="75" y="23"/>
                  </a:lnTo>
                  <a:lnTo>
                    <a:pt x="77" y="17"/>
                  </a:lnTo>
                  <a:lnTo>
                    <a:pt x="73" y="16"/>
                  </a:lnTo>
                  <a:lnTo>
                    <a:pt x="69" y="20"/>
                  </a:lnTo>
                  <a:lnTo>
                    <a:pt x="65" y="24"/>
                  </a:lnTo>
                  <a:lnTo>
                    <a:pt x="63" y="27"/>
                  </a:lnTo>
                  <a:lnTo>
                    <a:pt x="65" y="20"/>
                  </a:lnTo>
                  <a:lnTo>
                    <a:pt x="65" y="15"/>
                  </a:lnTo>
                  <a:lnTo>
                    <a:pt x="63" y="15"/>
                  </a:lnTo>
                  <a:lnTo>
                    <a:pt x="60" y="19"/>
                  </a:lnTo>
                  <a:lnTo>
                    <a:pt x="56" y="23"/>
                  </a:lnTo>
                  <a:lnTo>
                    <a:pt x="53" y="24"/>
                  </a:lnTo>
                  <a:lnTo>
                    <a:pt x="56" y="19"/>
                  </a:lnTo>
                  <a:lnTo>
                    <a:pt x="59" y="15"/>
                  </a:lnTo>
                  <a:lnTo>
                    <a:pt x="55" y="15"/>
                  </a:lnTo>
                  <a:lnTo>
                    <a:pt x="51" y="19"/>
                  </a:lnTo>
                  <a:lnTo>
                    <a:pt x="47" y="20"/>
                  </a:lnTo>
                  <a:lnTo>
                    <a:pt x="44" y="23"/>
                  </a:lnTo>
                  <a:lnTo>
                    <a:pt x="44" y="19"/>
                  </a:lnTo>
                  <a:lnTo>
                    <a:pt x="48" y="16"/>
                  </a:lnTo>
                  <a:lnTo>
                    <a:pt x="52" y="10"/>
                  </a:lnTo>
                  <a:lnTo>
                    <a:pt x="44" y="15"/>
                  </a:lnTo>
                  <a:lnTo>
                    <a:pt x="35" y="20"/>
                  </a:lnTo>
                  <a:lnTo>
                    <a:pt x="33" y="17"/>
                  </a:lnTo>
                  <a:lnTo>
                    <a:pt x="36" y="15"/>
                  </a:lnTo>
                  <a:lnTo>
                    <a:pt x="40" y="12"/>
                  </a:lnTo>
                  <a:lnTo>
                    <a:pt x="43" y="10"/>
                  </a:lnTo>
                  <a:lnTo>
                    <a:pt x="37" y="9"/>
                  </a:lnTo>
                  <a:lnTo>
                    <a:pt x="32" y="13"/>
                  </a:lnTo>
                  <a:lnTo>
                    <a:pt x="27" y="16"/>
                  </a:lnTo>
                  <a:lnTo>
                    <a:pt x="25" y="17"/>
                  </a:lnTo>
                  <a:lnTo>
                    <a:pt x="28" y="10"/>
                  </a:lnTo>
                  <a:lnTo>
                    <a:pt x="31" y="8"/>
                  </a:lnTo>
                  <a:lnTo>
                    <a:pt x="27" y="6"/>
                  </a:lnTo>
                  <a:lnTo>
                    <a:pt x="24" y="10"/>
                  </a:lnTo>
                  <a:lnTo>
                    <a:pt x="20" y="13"/>
                  </a:lnTo>
                  <a:lnTo>
                    <a:pt x="19" y="15"/>
                  </a:lnTo>
                  <a:lnTo>
                    <a:pt x="20" y="10"/>
                  </a:lnTo>
                  <a:lnTo>
                    <a:pt x="24" y="4"/>
                  </a:lnTo>
                  <a:lnTo>
                    <a:pt x="16" y="8"/>
                  </a:lnTo>
                  <a:lnTo>
                    <a:pt x="12" y="13"/>
                  </a:lnTo>
                  <a:lnTo>
                    <a:pt x="12" y="8"/>
                  </a:lnTo>
                  <a:lnTo>
                    <a:pt x="15" y="1"/>
                  </a:lnTo>
                  <a:lnTo>
                    <a:pt x="9" y="0"/>
                  </a:lnTo>
                  <a:lnTo>
                    <a:pt x="5" y="4"/>
                  </a:lnTo>
                  <a:lnTo>
                    <a:pt x="0" y="8"/>
                  </a:lnTo>
                  <a:lnTo>
                    <a:pt x="0" y="10"/>
                  </a:lnTo>
                  <a:lnTo>
                    <a:pt x="0" y="23"/>
                  </a:lnTo>
                  <a:lnTo>
                    <a:pt x="222" y="72"/>
                  </a:lnTo>
                  <a:lnTo>
                    <a:pt x="224" y="61"/>
                  </a:lnTo>
                  <a:lnTo>
                    <a:pt x="224" y="61"/>
                  </a:lnTo>
                  <a:close/>
                </a:path>
              </a:pathLst>
            </a:custGeom>
            <a:solidFill>
              <a:srgbClr val="A33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02" name="Freeform 18"/>
            <p:cNvSpPr>
              <a:spLocks/>
            </p:cNvSpPr>
            <p:nvPr/>
          </p:nvSpPr>
          <p:spPr bwMode="auto">
            <a:xfrm>
              <a:off x="5510" y="3404"/>
              <a:ext cx="75" cy="37"/>
            </a:xfrm>
            <a:custGeom>
              <a:avLst/>
              <a:gdLst>
                <a:gd name="T0" fmla="*/ 222 w 224"/>
                <a:gd name="T1" fmla="*/ 56 h 74"/>
                <a:gd name="T2" fmla="*/ 214 w 224"/>
                <a:gd name="T3" fmla="*/ 60 h 74"/>
                <a:gd name="T4" fmla="*/ 211 w 224"/>
                <a:gd name="T5" fmla="*/ 55 h 74"/>
                <a:gd name="T6" fmla="*/ 206 w 224"/>
                <a:gd name="T7" fmla="*/ 56 h 74"/>
                <a:gd name="T8" fmla="*/ 202 w 224"/>
                <a:gd name="T9" fmla="*/ 55 h 74"/>
                <a:gd name="T10" fmla="*/ 195 w 224"/>
                <a:gd name="T11" fmla="*/ 55 h 74"/>
                <a:gd name="T12" fmla="*/ 191 w 224"/>
                <a:gd name="T13" fmla="*/ 51 h 74"/>
                <a:gd name="T14" fmla="*/ 184 w 224"/>
                <a:gd name="T15" fmla="*/ 50 h 74"/>
                <a:gd name="T16" fmla="*/ 182 w 224"/>
                <a:gd name="T17" fmla="*/ 48 h 74"/>
                <a:gd name="T18" fmla="*/ 175 w 224"/>
                <a:gd name="T19" fmla="*/ 47 h 74"/>
                <a:gd name="T20" fmla="*/ 168 w 224"/>
                <a:gd name="T21" fmla="*/ 50 h 74"/>
                <a:gd name="T22" fmla="*/ 172 w 224"/>
                <a:gd name="T23" fmla="*/ 41 h 74"/>
                <a:gd name="T24" fmla="*/ 168 w 224"/>
                <a:gd name="T25" fmla="*/ 44 h 74"/>
                <a:gd name="T26" fmla="*/ 163 w 224"/>
                <a:gd name="T27" fmla="*/ 41 h 74"/>
                <a:gd name="T28" fmla="*/ 158 w 224"/>
                <a:gd name="T29" fmla="*/ 41 h 74"/>
                <a:gd name="T30" fmla="*/ 154 w 224"/>
                <a:gd name="T31" fmla="*/ 41 h 74"/>
                <a:gd name="T32" fmla="*/ 148 w 224"/>
                <a:gd name="T33" fmla="*/ 41 h 74"/>
                <a:gd name="T34" fmla="*/ 143 w 224"/>
                <a:gd name="T35" fmla="*/ 39 h 74"/>
                <a:gd name="T36" fmla="*/ 137 w 224"/>
                <a:gd name="T37" fmla="*/ 40 h 74"/>
                <a:gd name="T38" fmla="*/ 133 w 224"/>
                <a:gd name="T39" fmla="*/ 37 h 74"/>
                <a:gd name="T40" fmla="*/ 131 w 224"/>
                <a:gd name="T41" fmla="*/ 32 h 74"/>
                <a:gd name="T42" fmla="*/ 124 w 224"/>
                <a:gd name="T43" fmla="*/ 39 h 74"/>
                <a:gd name="T44" fmla="*/ 124 w 224"/>
                <a:gd name="T45" fmla="*/ 34 h 74"/>
                <a:gd name="T46" fmla="*/ 119 w 224"/>
                <a:gd name="T47" fmla="*/ 32 h 74"/>
                <a:gd name="T48" fmla="*/ 112 w 224"/>
                <a:gd name="T49" fmla="*/ 33 h 74"/>
                <a:gd name="T50" fmla="*/ 109 w 224"/>
                <a:gd name="T51" fmla="*/ 28 h 74"/>
                <a:gd name="T52" fmla="*/ 104 w 224"/>
                <a:gd name="T53" fmla="*/ 33 h 74"/>
                <a:gd name="T54" fmla="*/ 101 w 224"/>
                <a:gd name="T55" fmla="*/ 30 h 74"/>
                <a:gd name="T56" fmla="*/ 99 w 224"/>
                <a:gd name="T57" fmla="*/ 28 h 74"/>
                <a:gd name="T58" fmla="*/ 93 w 224"/>
                <a:gd name="T59" fmla="*/ 29 h 74"/>
                <a:gd name="T60" fmla="*/ 89 w 224"/>
                <a:gd name="T61" fmla="*/ 28 h 74"/>
                <a:gd name="T62" fmla="*/ 84 w 224"/>
                <a:gd name="T63" fmla="*/ 26 h 74"/>
                <a:gd name="T64" fmla="*/ 81 w 224"/>
                <a:gd name="T65" fmla="*/ 22 h 74"/>
                <a:gd name="T66" fmla="*/ 72 w 224"/>
                <a:gd name="T67" fmla="*/ 25 h 74"/>
                <a:gd name="T68" fmla="*/ 77 w 224"/>
                <a:gd name="T69" fmla="*/ 19 h 74"/>
                <a:gd name="T70" fmla="*/ 75 w 224"/>
                <a:gd name="T71" fmla="*/ 17 h 74"/>
                <a:gd name="T72" fmla="*/ 67 w 224"/>
                <a:gd name="T73" fmla="*/ 24 h 74"/>
                <a:gd name="T74" fmla="*/ 65 w 224"/>
                <a:gd name="T75" fmla="*/ 21 h 74"/>
                <a:gd name="T76" fmla="*/ 64 w 224"/>
                <a:gd name="T77" fmla="*/ 17 h 74"/>
                <a:gd name="T78" fmla="*/ 57 w 224"/>
                <a:gd name="T79" fmla="*/ 24 h 74"/>
                <a:gd name="T80" fmla="*/ 57 w 224"/>
                <a:gd name="T81" fmla="*/ 19 h 74"/>
                <a:gd name="T82" fmla="*/ 55 w 224"/>
                <a:gd name="T83" fmla="*/ 15 h 74"/>
                <a:gd name="T84" fmla="*/ 48 w 224"/>
                <a:gd name="T85" fmla="*/ 22 h 74"/>
                <a:gd name="T86" fmla="*/ 48 w 224"/>
                <a:gd name="T87" fmla="*/ 15 h 74"/>
                <a:gd name="T88" fmla="*/ 48 w 224"/>
                <a:gd name="T89" fmla="*/ 10 h 74"/>
                <a:gd name="T90" fmla="*/ 40 w 224"/>
                <a:gd name="T91" fmla="*/ 17 h 74"/>
                <a:gd name="T92" fmla="*/ 36 w 224"/>
                <a:gd name="T93" fmla="*/ 15 h 74"/>
                <a:gd name="T94" fmla="*/ 41 w 224"/>
                <a:gd name="T95" fmla="*/ 10 h 74"/>
                <a:gd name="T96" fmla="*/ 40 w 224"/>
                <a:gd name="T97" fmla="*/ 9 h 74"/>
                <a:gd name="T98" fmla="*/ 28 w 224"/>
                <a:gd name="T99" fmla="*/ 17 h 74"/>
                <a:gd name="T100" fmla="*/ 29 w 224"/>
                <a:gd name="T101" fmla="*/ 13 h 74"/>
                <a:gd name="T102" fmla="*/ 28 w 224"/>
                <a:gd name="T103" fmla="*/ 7 h 74"/>
                <a:gd name="T104" fmla="*/ 21 w 224"/>
                <a:gd name="T105" fmla="*/ 14 h 74"/>
                <a:gd name="T106" fmla="*/ 23 w 224"/>
                <a:gd name="T107" fmla="*/ 10 h 74"/>
                <a:gd name="T108" fmla="*/ 20 w 224"/>
                <a:gd name="T109" fmla="*/ 3 h 74"/>
                <a:gd name="T110" fmla="*/ 15 w 224"/>
                <a:gd name="T111" fmla="*/ 11 h 74"/>
                <a:gd name="T112" fmla="*/ 13 w 224"/>
                <a:gd name="T113" fmla="*/ 7 h 74"/>
                <a:gd name="T114" fmla="*/ 9 w 224"/>
                <a:gd name="T115" fmla="*/ 0 h 74"/>
                <a:gd name="T116" fmla="*/ 1 w 224"/>
                <a:gd name="T117" fmla="*/ 9 h 74"/>
                <a:gd name="T118" fmla="*/ 0 w 224"/>
                <a:gd name="T119" fmla="*/ 24 h 74"/>
                <a:gd name="T120" fmla="*/ 224 w 224"/>
                <a:gd name="T121" fmla="*/ 5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4" h="74">
                  <a:moveTo>
                    <a:pt x="224" y="59"/>
                  </a:moveTo>
                  <a:lnTo>
                    <a:pt x="222" y="56"/>
                  </a:lnTo>
                  <a:lnTo>
                    <a:pt x="219" y="59"/>
                  </a:lnTo>
                  <a:lnTo>
                    <a:pt x="214" y="60"/>
                  </a:lnTo>
                  <a:lnTo>
                    <a:pt x="212" y="62"/>
                  </a:lnTo>
                  <a:lnTo>
                    <a:pt x="211" y="55"/>
                  </a:lnTo>
                  <a:lnTo>
                    <a:pt x="210" y="55"/>
                  </a:lnTo>
                  <a:lnTo>
                    <a:pt x="206" y="56"/>
                  </a:lnTo>
                  <a:lnTo>
                    <a:pt x="203" y="59"/>
                  </a:lnTo>
                  <a:lnTo>
                    <a:pt x="202" y="55"/>
                  </a:lnTo>
                  <a:lnTo>
                    <a:pt x="203" y="52"/>
                  </a:lnTo>
                  <a:lnTo>
                    <a:pt x="195" y="55"/>
                  </a:lnTo>
                  <a:lnTo>
                    <a:pt x="191" y="56"/>
                  </a:lnTo>
                  <a:lnTo>
                    <a:pt x="191" y="51"/>
                  </a:lnTo>
                  <a:lnTo>
                    <a:pt x="191" y="47"/>
                  </a:lnTo>
                  <a:lnTo>
                    <a:pt x="184" y="50"/>
                  </a:lnTo>
                  <a:lnTo>
                    <a:pt x="182" y="52"/>
                  </a:lnTo>
                  <a:lnTo>
                    <a:pt x="182" y="48"/>
                  </a:lnTo>
                  <a:lnTo>
                    <a:pt x="182" y="45"/>
                  </a:lnTo>
                  <a:lnTo>
                    <a:pt x="175" y="47"/>
                  </a:lnTo>
                  <a:lnTo>
                    <a:pt x="170" y="52"/>
                  </a:lnTo>
                  <a:lnTo>
                    <a:pt x="168" y="50"/>
                  </a:lnTo>
                  <a:lnTo>
                    <a:pt x="171" y="45"/>
                  </a:lnTo>
                  <a:lnTo>
                    <a:pt x="172" y="41"/>
                  </a:lnTo>
                  <a:lnTo>
                    <a:pt x="172" y="40"/>
                  </a:lnTo>
                  <a:lnTo>
                    <a:pt x="168" y="44"/>
                  </a:lnTo>
                  <a:lnTo>
                    <a:pt x="163" y="50"/>
                  </a:lnTo>
                  <a:lnTo>
                    <a:pt x="163" y="41"/>
                  </a:lnTo>
                  <a:lnTo>
                    <a:pt x="163" y="37"/>
                  </a:lnTo>
                  <a:lnTo>
                    <a:pt x="158" y="41"/>
                  </a:lnTo>
                  <a:lnTo>
                    <a:pt x="154" y="47"/>
                  </a:lnTo>
                  <a:lnTo>
                    <a:pt x="154" y="41"/>
                  </a:lnTo>
                  <a:lnTo>
                    <a:pt x="156" y="37"/>
                  </a:lnTo>
                  <a:lnTo>
                    <a:pt x="148" y="41"/>
                  </a:lnTo>
                  <a:lnTo>
                    <a:pt x="141" y="45"/>
                  </a:lnTo>
                  <a:lnTo>
                    <a:pt x="143" y="39"/>
                  </a:lnTo>
                  <a:lnTo>
                    <a:pt x="144" y="36"/>
                  </a:lnTo>
                  <a:lnTo>
                    <a:pt x="137" y="40"/>
                  </a:lnTo>
                  <a:lnTo>
                    <a:pt x="132" y="43"/>
                  </a:lnTo>
                  <a:lnTo>
                    <a:pt x="133" y="37"/>
                  </a:lnTo>
                  <a:lnTo>
                    <a:pt x="135" y="33"/>
                  </a:lnTo>
                  <a:lnTo>
                    <a:pt x="131" y="32"/>
                  </a:lnTo>
                  <a:lnTo>
                    <a:pt x="128" y="36"/>
                  </a:lnTo>
                  <a:lnTo>
                    <a:pt x="124" y="39"/>
                  </a:lnTo>
                  <a:lnTo>
                    <a:pt x="123" y="40"/>
                  </a:lnTo>
                  <a:lnTo>
                    <a:pt x="124" y="34"/>
                  </a:lnTo>
                  <a:lnTo>
                    <a:pt x="125" y="28"/>
                  </a:lnTo>
                  <a:lnTo>
                    <a:pt x="119" y="32"/>
                  </a:lnTo>
                  <a:lnTo>
                    <a:pt x="113" y="37"/>
                  </a:lnTo>
                  <a:lnTo>
                    <a:pt x="112" y="33"/>
                  </a:lnTo>
                  <a:lnTo>
                    <a:pt x="113" y="28"/>
                  </a:lnTo>
                  <a:lnTo>
                    <a:pt x="109" y="28"/>
                  </a:lnTo>
                  <a:lnTo>
                    <a:pt x="108" y="32"/>
                  </a:lnTo>
                  <a:lnTo>
                    <a:pt x="104" y="33"/>
                  </a:lnTo>
                  <a:lnTo>
                    <a:pt x="103" y="36"/>
                  </a:lnTo>
                  <a:lnTo>
                    <a:pt x="101" y="30"/>
                  </a:lnTo>
                  <a:lnTo>
                    <a:pt x="104" y="26"/>
                  </a:lnTo>
                  <a:lnTo>
                    <a:pt x="99" y="28"/>
                  </a:lnTo>
                  <a:lnTo>
                    <a:pt x="93" y="33"/>
                  </a:lnTo>
                  <a:lnTo>
                    <a:pt x="93" y="29"/>
                  </a:lnTo>
                  <a:lnTo>
                    <a:pt x="95" y="24"/>
                  </a:lnTo>
                  <a:lnTo>
                    <a:pt x="89" y="28"/>
                  </a:lnTo>
                  <a:lnTo>
                    <a:pt x="84" y="30"/>
                  </a:lnTo>
                  <a:lnTo>
                    <a:pt x="84" y="26"/>
                  </a:lnTo>
                  <a:lnTo>
                    <a:pt x="88" y="21"/>
                  </a:lnTo>
                  <a:lnTo>
                    <a:pt x="81" y="22"/>
                  </a:lnTo>
                  <a:lnTo>
                    <a:pt x="75" y="28"/>
                  </a:lnTo>
                  <a:lnTo>
                    <a:pt x="72" y="25"/>
                  </a:lnTo>
                  <a:lnTo>
                    <a:pt x="75" y="24"/>
                  </a:lnTo>
                  <a:lnTo>
                    <a:pt x="77" y="19"/>
                  </a:lnTo>
                  <a:lnTo>
                    <a:pt x="79" y="18"/>
                  </a:lnTo>
                  <a:lnTo>
                    <a:pt x="75" y="17"/>
                  </a:lnTo>
                  <a:lnTo>
                    <a:pt x="71" y="21"/>
                  </a:lnTo>
                  <a:lnTo>
                    <a:pt x="67" y="24"/>
                  </a:lnTo>
                  <a:lnTo>
                    <a:pt x="65" y="26"/>
                  </a:lnTo>
                  <a:lnTo>
                    <a:pt x="65" y="21"/>
                  </a:lnTo>
                  <a:lnTo>
                    <a:pt x="67" y="17"/>
                  </a:lnTo>
                  <a:lnTo>
                    <a:pt x="64" y="17"/>
                  </a:lnTo>
                  <a:lnTo>
                    <a:pt x="61" y="21"/>
                  </a:lnTo>
                  <a:lnTo>
                    <a:pt x="57" y="24"/>
                  </a:lnTo>
                  <a:lnTo>
                    <a:pt x="56" y="26"/>
                  </a:lnTo>
                  <a:lnTo>
                    <a:pt x="57" y="19"/>
                  </a:lnTo>
                  <a:lnTo>
                    <a:pt x="57" y="14"/>
                  </a:lnTo>
                  <a:lnTo>
                    <a:pt x="55" y="15"/>
                  </a:lnTo>
                  <a:lnTo>
                    <a:pt x="52" y="19"/>
                  </a:lnTo>
                  <a:lnTo>
                    <a:pt x="48" y="22"/>
                  </a:lnTo>
                  <a:lnTo>
                    <a:pt x="47" y="24"/>
                  </a:lnTo>
                  <a:lnTo>
                    <a:pt x="48" y="15"/>
                  </a:lnTo>
                  <a:lnTo>
                    <a:pt x="53" y="11"/>
                  </a:lnTo>
                  <a:lnTo>
                    <a:pt x="48" y="10"/>
                  </a:lnTo>
                  <a:lnTo>
                    <a:pt x="44" y="14"/>
                  </a:lnTo>
                  <a:lnTo>
                    <a:pt x="40" y="17"/>
                  </a:lnTo>
                  <a:lnTo>
                    <a:pt x="37" y="18"/>
                  </a:lnTo>
                  <a:lnTo>
                    <a:pt x="36" y="15"/>
                  </a:lnTo>
                  <a:lnTo>
                    <a:pt x="39" y="14"/>
                  </a:lnTo>
                  <a:lnTo>
                    <a:pt x="41" y="10"/>
                  </a:lnTo>
                  <a:lnTo>
                    <a:pt x="44" y="9"/>
                  </a:lnTo>
                  <a:lnTo>
                    <a:pt x="40" y="9"/>
                  </a:lnTo>
                  <a:lnTo>
                    <a:pt x="35" y="13"/>
                  </a:lnTo>
                  <a:lnTo>
                    <a:pt x="28" y="17"/>
                  </a:lnTo>
                  <a:lnTo>
                    <a:pt x="25" y="18"/>
                  </a:lnTo>
                  <a:lnTo>
                    <a:pt x="29" y="13"/>
                  </a:lnTo>
                  <a:lnTo>
                    <a:pt x="32" y="7"/>
                  </a:lnTo>
                  <a:lnTo>
                    <a:pt x="28" y="7"/>
                  </a:lnTo>
                  <a:lnTo>
                    <a:pt x="25" y="11"/>
                  </a:lnTo>
                  <a:lnTo>
                    <a:pt x="21" y="14"/>
                  </a:lnTo>
                  <a:lnTo>
                    <a:pt x="20" y="17"/>
                  </a:lnTo>
                  <a:lnTo>
                    <a:pt x="23" y="10"/>
                  </a:lnTo>
                  <a:lnTo>
                    <a:pt x="23" y="4"/>
                  </a:lnTo>
                  <a:lnTo>
                    <a:pt x="20" y="3"/>
                  </a:lnTo>
                  <a:lnTo>
                    <a:pt x="17" y="7"/>
                  </a:lnTo>
                  <a:lnTo>
                    <a:pt x="15" y="11"/>
                  </a:lnTo>
                  <a:lnTo>
                    <a:pt x="13" y="14"/>
                  </a:lnTo>
                  <a:lnTo>
                    <a:pt x="13" y="7"/>
                  </a:lnTo>
                  <a:lnTo>
                    <a:pt x="13" y="2"/>
                  </a:lnTo>
                  <a:lnTo>
                    <a:pt x="9" y="0"/>
                  </a:lnTo>
                  <a:lnTo>
                    <a:pt x="5" y="4"/>
                  </a:lnTo>
                  <a:lnTo>
                    <a:pt x="1" y="9"/>
                  </a:lnTo>
                  <a:lnTo>
                    <a:pt x="1" y="11"/>
                  </a:lnTo>
                  <a:lnTo>
                    <a:pt x="0" y="24"/>
                  </a:lnTo>
                  <a:lnTo>
                    <a:pt x="222" y="74"/>
                  </a:lnTo>
                  <a:lnTo>
                    <a:pt x="224" y="59"/>
                  </a:lnTo>
                  <a:lnTo>
                    <a:pt x="224"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03" name="Freeform 19"/>
            <p:cNvSpPr>
              <a:spLocks/>
            </p:cNvSpPr>
            <p:nvPr/>
          </p:nvSpPr>
          <p:spPr bwMode="auto">
            <a:xfrm>
              <a:off x="5671" y="3524"/>
              <a:ext cx="28" cy="71"/>
            </a:xfrm>
            <a:custGeom>
              <a:avLst/>
              <a:gdLst>
                <a:gd name="T0" fmla="*/ 84 w 84"/>
                <a:gd name="T1" fmla="*/ 137 h 143"/>
                <a:gd name="T2" fmla="*/ 78 w 84"/>
                <a:gd name="T3" fmla="*/ 133 h 143"/>
                <a:gd name="T4" fmla="*/ 79 w 84"/>
                <a:gd name="T5" fmla="*/ 129 h 143"/>
                <a:gd name="T6" fmla="*/ 75 w 84"/>
                <a:gd name="T7" fmla="*/ 127 h 143"/>
                <a:gd name="T8" fmla="*/ 79 w 84"/>
                <a:gd name="T9" fmla="*/ 124 h 143"/>
                <a:gd name="T10" fmla="*/ 70 w 84"/>
                <a:gd name="T11" fmla="*/ 120 h 143"/>
                <a:gd name="T12" fmla="*/ 78 w 84"/>
                <a:gd name="T13" fmla="*/ 114 h 143"/>
                <a:gd name="T14" fmla="*/ 68 w 84"/>
                <a:gd name="T15" fmla="*/ 112 h 143"/>
                <a:gd name="T16" fmla="*/ 72 w 84"/>
                <a:gd name="T17" fmla="*/ 110 h 143"/>
                <a:gd name="T18" fmla="*/ 63 w 84"/>
                <a:gd name="T19" fmla="*/ 107 h 143"/>
                <a:gd name="T20" fmla="*/ 70 w 84"/>
                <a:gd name="T21" fmla="*/ 102 h 143"/>
                <a:gd name="T22" fmla="*/ 60 w 84"/>
                <a:gd name="T23" fmla="*/ 101 h 143"/>
                <a:gd name="T24" fmla="*/ 68 w 84"/>
                <a:gd name="T25" fmla="*/ 98 h 143"/>
                <a:gd name="T26" fmla="*/ 59 w 84"/>
                <a:gd name="T27" fmla="*/ 95 h 143"/>
                <a:gd name="T28" fmla="*/ 63 w 84"/>
                <a:gd name="T29" fmla="*/ 92 h 143"/>
                <a:gd name="T30" fmla="*/ 54 w 84"/>
                <a:gd name="T31" fmla="*/ 88 h 143"/>
                <a:gd name="T32" fmla="*/ 60 w 84"/>
                <a:gd name="T33" fmla="*/ 86 h 143"/>
                <a:gd name="T34" fmla="*/ 51 w 84"/>
                <a:gd name="T35" fmla="*/ 83 h 143"/>
                <a:gd name="T36" fmla="*/ 56 w 84"/>
                <a:gd name="T37" fmla="*/ 82 h 143"/>
                <a:gd name="T38" fmla="*/ 47 w 84"/>
                <a:gd name="T39" fmla="*/ 76 h 143"/>
                <a:gd name="T40" fmla="*/ 54 w 84"/>
                <a:gd name="T41" fmla="*/ 73 h 143"/>
                <a:gd name="T42" fmla="*/ 44 w 84"/>
                <a:gd name="T43" fmla="*/ 69 h 143"/>
                <a:gd name="T44" fmla="*/ 50 w 84"/>
                <a:gd name="T45" fmla="*/ 66 h 143"/>
                <a:gd name="T46" fmla="*/ 40 w 84"/>
                <a:gd name="T47" fmla="*/ 64 h 143"/>
                <a:gd name="T48" fmla="*/ 47 w 84"/>
                <a:gd name="T49" fmla="*/ 62 h 143"/>
                <a:gd name="T50" fmla="*/ 38 w 84"/>
                <a:gd name="T51" fmla="*/ 57 h 143"/>
                <a:gd name="T52" fmla="*/ 42 w 84"/>
                <a:gd name="T53" fmla="*/ 54 h 143"/>
                <a:gd name="T54" fmla="*/ 35 w 84"/>
                <a:gd name="T55" fmla="*/ 53 h 143"/>
                <a:gd name="T56" fmla="*/ 42 w 84"/>
                <a:gd name="T57" fmla="*/ 50 h 143"/>
                <a:gd name="T58" fmla="*/ 31 w 84"/>
                <a:gd name="T59" fmla="*/ 45 h 143"/>
                <a:gd name="T60" fmla="*/ 40 w 84"/>
                <a:gd name="T61" fmla="*/ 43 h 143"/>
                <a:gd name="T62" fmla="*/ 34 w 84"/>
                <a:gd name="T63" fmla="*/ 42 h 143"/>
                <a:gd name="T64" fmla="*/ 28 w 84"/>
                <a:gd name="T65" fmla="*/ 41 h 143"/>
                <a:gd name="T66" fmla="*/ 35 w 84"/>
                <a:gd name="T67" fmla="*/ 38 h 143"/>
                <a:gd name="T68" fmla="*/ 28 w 84"/>
                <a:gd name="T69" fmla="*/ 35 h 143"/>
                <a:gd name="T70" fmla="*/ 23 w 84"/>
                <a:gd name="T71" fmla="*/ 35 h 143"/>
                <a:gd name="T72" fmla="*/ 31 w 84"/>
                <a:gd name="T73" fmla="*/ 34 h 143"/>
                <a:gd name="T74" fmla="*/ 21 w 84"/>
                <a:gd name="T75" fmla="*/ 28 h 143"/>
                <a:gd name="T76" fmla="*/ 31 w 84"/>
                <a:gd name="T77" fmla="*/ 28 h 143"/>
                <a:gd name="T78" fmla="*/ 19 w 84"/>
                <a:gd name="T79" fmla="*/ 24 h 143"/>
                <a:gd name="T80" fmla="*/ 25 w 84"/>
                <a:gd name="T81" fmla="*/ 21 h 143"/>
                <a:gd name="T82" fmla="*/ 20 w 84"/>
                <a:gd name="T83" fmla="*/ 19 h 143"/>
                <a:gd name="T84" fmla="*/ 13 w 84"/>
                <a:gd name="T85" fmla="*/ 16 h 143"/>
                <a:gd name="T86" fmla="*/ 23 w 84"/>
                <a:gd name="T87" fmla="*/ 15 h 143"/>
                <a:gd name="T88" fmla="*/ 17 w 84"/>
                <a:gd name="T89" fmla="*/ 13 h 143"/>
                <a:gd name="T90" fmla="*/ 12 w 84"/>
                <a:gd name="T91" fmla="*/ 12 h 143"/>
                <a:gd name="T92" fmla="*/ 21 w 84"/>
                <a:gd name="T93" fmla="*/ 9 h 143"/>
                <a:gd name="T94" fmla="*/ 12 w 84"/>
                <a:gd name="T95" fmla="*/ 6 h 143"/>
                <a:gd name="T96" fmla="*/ 16 w 84"/>
                <a:gd name="T97" fmla="*/ 5 h 143"/>
                <a:gd name="T98" fmla="*/ 7 w 84"/>
                <a:gd name="T99" fmla="*/ 0 h 143"/>
                <a:gd name="T100" fmla="*/ 75 w 84"/>
                <a:gd name="T101" fmla="*/ 143 h 143"/>
                <a:gd name="T102" fmla="*/ 84 w 84"/>
                <a:gd name="T103" fmla="*/ 13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 h="143">
                  <a:moveTo>
                    <a:pt x="84" y="139"/>
                  </a:moveTo>
                  <a:lnTo>
                    <a:pt x="84" y="137"/>
                  </a:lnTo>
                  <a:lnTo>
                    <a:pt x="84" y="136"/>
                  </a:lnTo>
                  <a:lnTo>
                    <a:pt x="78" y="133"/>
                  </a:lnTo>
                  <a:lnTo>
                    <a:pt x="78" y="131"/>
                  </a:lnTo>
                  <a:lnTo>
                    <a:pt x="79" y="129"/>
                  </a:lnTo>
                  <a:lnTo>
                    <a:pt x="76" y="128"/>
                  </a:lnTo>
                  <a:lnTo>
                    <a:pt x="75" y="127"/>
                  </a:lnTo>
                  <a:lnTo>
                    <a:pt x="76" y="125"/>
                  </a:lnTo>
                  <a:lnTo>
                    <a:pt x="79" y="124"/>
                  </a:lnTo>
                  <a:lnTo>
                    <a:pt x="72" y="121"/>
                  </a:lnTo>
                  <a:lnTo>
                    <a:pt x="70" y="120"/>
                  </a:lnTo>
                  <a:lnTo>
                    <a:pt x="74" y="117"/>
                  </a:lnTo>
                  <a:lnTo>
                    <a:pt x="78" y="114"/>
                  </a:lnTo>
                  <a:lnTo>
                    <a:pt x="71" y="113"/>
                  </a:lnTo>
                  <a:lnTo>
                    <a:pt x="68" y="112"/>
                  </a:lnTo>
                  <a:lnTo>
                    <a:pt x="68" y="110"/>
                  </a:lnTo>
                  <a:lnTo>
                    <a:pt x="72" y="110"/>
                  </a:lnTo>
                  <a:lnTo>
                    <a:pt x="68" y="107"/>
                  </a:lnTo>
                  <a:lnTo>
                    <a:pt x="63" y="107"/>
                  </a:lnTo>
                  <a:lnTo>
                    <a:pt x="67" y="105"/>
                  </a:lnTo>
                  <a:lnTo>
                    <a:pt x="70" y="102"/>
                  </a:lnTo>
                  <a:lnTo>
                    <a:pt x="66" y="101"/>
                  </a:lnTo>
                  <a:lnTo>
                    <a:pt x="60" y="101"/>
                  </a:lnTo>
                  <a:lnTo>
                    <a:pt x="64" y="99"/>
                  </a:lnTo>
                  <a:lnTo>
                    <a:pt x="68" y="98"/>
                  </a:lnTo>
                  <a:lnTo>
                    <a:pt x="62" y="97"/>
                  </a:lnTo>
                  <a:lnTo>
                    <a:pt x="59" y="95"/>
                  </a:lnTo>
                  <a:lnTo>
                    <a:pt x="60" y="94"/>
                  </a:lnTo>
                  <a:lnTo>
                    <a:pt x="63" y="92"/>
                  </a:lnTo>
                  <a:lnTo>
                    <a:pt x="59" y="90"/>
                  </a:lnTo>
                  <a:lnTo>
                    <a:pt x="54" y="88"/>
                  </a:lnTo>
                  <a:lnTo>
                    <a:pt x="56" y="87"/>
                  </a:lnTo>
                  <a:lnTo>
                    <a:pt x="60" y="86"/>
                  </a:lnTo>
                  <a:lnTo>
                    <a:pt x="55" y="84"/>
                  </a:lnTo>
                  <a:lnTo>
                    <a:pt x="51" y="83"/>
                  </a:lnTo>
                  <a:lnTo>
                    <a:pt x="54" y="82"/>
                  </a:lnTo>
                  <a:lnTo>
                    <a:pt x="56" y="82"/>
                  </a:lnTo>
                  <a:lnTo>
                    <a:pt x="52" y="79"/>
                  </a:lnTo>
                  <a:lnTo>
                    <a:pt x="47" y="76"/>
                  </a:lnTo>
                  <a:lnTo>
                    <a:pt x="51" y="75"/>
                  </a:lnTo>
                  <a:lnTo>
                    <a:pt x="54" y="73"/>
                  </a:lnTo>
                  <a:lnTo>
                    <a:pt x="48" y="71"/>
                  </a:lnTo>
                  <a:lnTo>
                    <a:pt x="44" y="69"/>
                  </a:lnTo>
                  <a:lnTo>
                    <a:pt x="47" y="68"/>
                  </a:lnTo>
                  <a:lnTo>
                    <a:pt x="50" y="66"/>
                  </a:lnTo>
                  <a:lnTo>
                    <a:pt x="44" y="65"/>
                  </a:lnTo>
                  <a:lnTo>
                    <a:pt x="40" y="64"/>
                  </a:lnTo>
                  <a:lnTo>
                    <a:pt x="43" y="61"/>
                  </a:lnTo>
                  <a:lnTo>
                    <a:pt x="47" y="62"/>
                  </a:lnTo>
                  <a:lnTo>
                    <a:pt x="42" y="60"/>
                  </a:lnTo>
                  <a:lnTo>
                    <a:pt x="38" y="57"/>
                  </a:lnTo>
                  <a:lnTo>
                    <a:pt x="40" y="56"/>
                  </a:lnTo>
                  <a:lnTo>
                    <a:pt x="42" y="54"/>
                  </a:lnTo>
                  <a:lnTo>
                    <a:pt x="38" y="53"/>
                  </a:lnTo>
                  <a:lnTo>
                    <a:pt x="35" y="53"/>
                  </a:lnTo>
                  <a:lnTo>
                    <a:pt x="36" y="51"/>
                  </a:lnTo>
                  <a:lnTo>
                    <a:pt x="42" y="50"/>
                  </a:lnTo>
                  <a:lnTo>
                    <a:pt x="36" y="47"/>
                  </a:lnTo>
                  <a:lnTo>
                    <a:pt x="31" y="45"/>
                  </a:lnTo>
                  <a:lnTo>
                    <a:pt x="35" y="43"/>
                  </a:lnTo>
                  <a:lnTo>
                    <a:pt x="40" y="43"/>
                  </a:lnTo>
                  <a:lnTo>
                    <a:pt x="38" y="42"/>
                  </a:lnTo>
                  <a:lnTo>
                    <a:pt x="34" y="42"/>
                  </a:lnTo>
                  <a:lnTo>
                    <a:pt x="29" y="41"/>
                  </a:lnTo>
                  <a:lnTo>
                    <a:pt x="28" y="41"/>
                  </a:lnTo>
                  <a:lnTo>
                    <a:pt x="31" y="39"/>
                  </a:lnTo>
                  <a:lnTo>
                    <a:pt x="35" y="38"/>
                  </a:lnTo>
                  <a:lnTo>
                    <a:pt x="32" y="35"/>
                  </a:lnTo>
                  <a:lnTo>
                    <a:pt x="28" y="35"/>
                  </a:lnTo>
                  <a:lnTo>
                    <a:pt x="24" y="35"/>
                  </a:lnTo>
                  <a:lnTo>
                    <a:pt x="23" y="35"/>
                  </a:lnTo>
                  <a:lnTo>
                    <a:pt x="28" y="34"/>
                  </a:lnTo>
                  <a:lnTo>
                    <a:pt x="31" y="34"/>
                  </a:lnTo>
                  <a:lnTo>
                    <a:pt x="25" y="31"/>
                  </a:lnTo>
                  <a:lnTo>
                    <a:pt x="21" y="28"/>
                  </a:lnTo>
                  <a:lnTo>
                    <a:pt x="25" y="27"/>
                  </a:lnTo>
                  <a:lnTo>
                    <a:pt x="31" y="28"/>
                  </a:lnTo>
                  <a:lnTo>
                    <a:pt x="25" y="26"/>
                  </a:lnTo>
                  <a:lnTo>
                    <a:pt x="19" y="24"/>
                  </a:lnTo>
                  <a:lnTo>
                    <a:pt x="20" y="21"/>
                  </a:lnTo>
                  <a:lnTo>
                    <a:pt x="25" y="21"/>
                  </a:lnTo>
                  <a:lnTo>
                    <a:pt x="24" y="20"/>
                  </a:lnTo>
                  <a:lnTo>
                    <a:pt x="20" y="19"/>
                  </a:lnTo>
                  <a:lnTo>
                    <a:pt x="15" y="17"/>
                  </a:lnTo>
                  <a:lnTo>
                    <a:pt x="13" y="16"/>
                  </a:lnTo>
                  <a:lnTo>
                    <a:pt x="19" y="15"/>
                  </a:lnTo>
                  <a:lnTo>
                    <a:pt x="23" y="15"/>
                  </a:lnTo>
                  <a:lnTo>
                    <a:pt x="20" y="13"/>
                  </a:lnTo>
                  <a:lnTo>
                    <a:pt x="17" y="13"/>
                  </a:lnTo>
                  <a:lnTo>
                    <a:pt x="13" y="12"/>
                  </a:lnTo>
                  <a:lnTo>
                    <a:pt x="12" y="12"/>
                  </a:lnTo>
                  <a:lnTo>
                    <a:pt x="16" y="11"/>
                  </a:lnTo>
                  <a:lnTo>
                    <a:pt x="21" y="9"/>
                  </a:lnTo>
                  <a:lnTo>
                    <a:pt x="16" y="8"/>
                  </a:lnTo>
                  <a:lnTo>
                    <a:pt x="12" y="6"/>
                  </a:lnTo>
                  <a:lnTo>
                    <a:pt x="12" y="5"/>
                  </a:lnTo>
                  <a:lnTo>
                    <a:pt x="16" y="5"/>
                  </a:lnTo>
                  <a:lnTo>
                    <a:pt x="11" y="0"/>
                  </a:lnTo>
                  <a:lnTo>
                    <a:pt x="7" y="0"/>
                  </a:lnTo>
                  <a:lnTo>
                    <a:pt x="0" y="5"/>
                  </a:lnTo>
                  <a:lnTo>
                    <a:pt x="75" y="143"/>
                  </a:lnTo>
                  <a:lnTo>
                    <a:pt x="84" y="139"/>
                  </a:lnTo>
                  <a:lnTo>
                    <a:pt x="84" y="139"/>
                  </a:lnTo>
                  <a:close/>
                </a:path>
              </a:pathLst>
            </a:custGeom>
            <a:solidFill>
              <a:srgbClr val="A33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04" name="Freeform 20"/>
            <p:cNvSpPr>
              <a:spLocks/>
            </p:cNvSpPr>
            <p:nvPr/>
          </p:nvSpPr>
          <p:spPr bwMode="auto">
            <a:xfrm>
              <a:off x="5506" y="3385"/>
              <a:ext cx="197" cy="250"/>
            </a:xfrm>
            <a:custGeom>
              <a:avLst/>
              <a:gdLst>
                <a:gd name="T0" fmla="*/ 31 w 590"/>
                <a:gd name="T1" fmla="*/ 0 h 499"/>
                <a:gd name="T2" fmla="*/ 97 w 590"/>
                <a:gd name="T3" fmla="*/ 4 h 499"/>
                <a:gd name="T4" fmla="*/ 202 w 590"/>
                <a:gd name="T5" fmla="*/ 21 h 499"/>
                <a:gd name="T6" fmla="*/ 315 w 590"/>
                <a:gd name="T7" fmla="*/ 54 h 499"/>
                <a:gd name="T8" fmla="*/ 419 w 590"/>
                <a:gd name="T9" fmla="*/ 114 h 499"/>
                <a:gd name="T10" fmla="*/ 495 w 590"/>
                <a:gd name="T11" fmla="*/ 202 h 499"/>
                <a:gd name="T12" fmla="*/ 544 w 590"/>
                <a:gd name="T13" fmla="*/ 282 h 499"/>
                <a:gd name="T14" fmla="*/ 572 w 590"/>
                <a:gd name="T15" fmla="*/ 343 h 499"/>
                <a:gd name="T16" fmla="*/ 585 w 590"/>
                <a:gd name="T17" fmla="*/ 387 h 499"/>
                <a:gd name="T18" fmla="*/ 589 w 590"/>
                <a:gd name="T19" fmla="*/ 413 h 499"/>
                <a:gd name="T20" fmla="*/ 590 w 590"/>
                <a:gd name="T21" fmla="*/ 423 h 499"/>
                <a:gd name="T22" fmla="*/ 558 w 590"/>
                <a:gd name="T23" fmla="*/ 423 h 499"/>
                <a:gd name="T24" fmla="*/ 544 w 590"/>
                <a:gd name="T25" fmla="*/ 395 h 499"/>
                <a:gd name="T26" fmla="*/ 525 w 590"/>
                <a:gd name="T27" fmla="*/ 360 h 499"/>
                <a:gd name="T28" fmla="*/ 502 w 590"/>
                <a:gd name="T29" fmla="*/ 318 h 499"/>
                <a:gd name="T30" fmla="*/ 483 w 590"/>
                <a:gd name="T31" fmla="*/ 286 h 499"/>
                <a:gd name="T32" fmla="*/ 450 w 590"/>
                <a:gd name="T33" fmla="*/ 277 h 499"/>
                <a:gd name="T34" fmla="*/ 486 w 590"/>
                <a:gd name="T35" fmla="*/ 496 h 499"/>
                <a:gd name="T36" fmla="*/ 471 w 590"/>
                <a:gd name="T37" fmla="*/ 477 h 499"/>
                <a:gd name="T38" fmla="*/ 442 w 590"/>
                <a:gd name="T39" fmla="*/ 438 h 499"/>
                <a:gd name="T40" fmla="*/ 405 w 590"/>
                <a:gd name="T41" fmla="*/ 383 h 499"/>
                <a:gd name="T42" fmla="*/ 359 w 590"/>
                <a:gd name="T43" fmla="*/ 315 h 499"/>
                <a:gd name="T44" fmla="*/ 315 w 590"/>
                <a:gd name="T45" fmla="*/ 241 h 499"/>
                <a:gd name="T46" fmla="*/ 296 w 590"/>
                <a:gd name="T47" fmla="*/ 234 h 499"/>
                <a:gd name="T48" fmla="*/ 251 w 590"/>
                <a:gd name="T49" fmla="*/ 222 h 499"/>
                <a:gd name="T50" fmla="*/ 186 w 590"/>
                <a:gd name="T51" fmla="*/ 207 h 499"/>
                <a:gd name="T52" fmla="*/ 109 w 590"/>
                <a:gd name="T53" fmla="*/ 195 h 499"/>
                <a:gd name="T54" fmla="*/ 28 w 590"/>
                <a:gd name="T55" fmla="*/ 189 h 499"/>
                <a:gd name="T56" fmla="*/ 1 w 590"/>
                <a:gd name="T57" fmla="*/ 178 h 499"/>
                <a:gd name="T58" fmla="*/ 0 w 590"/>
                <a:gd name="T59" fmla="*/ 139 h 499"/>
                <a:gd name="T60" fmla="*/ 4 w 590"/>
                <a:gd name="T61" fmla="*/ 111 h 499"/>
                <a:gd name="T62" fmla="*/ 16 w 590"/>
                <a:gd name="T63" fmla="*/ 111 h 499"/>
                <a:gd name="T64" fmla="*/ 19 w 590"/>
                <a:gd name="T65" fmla="*/ 125 h 499"/>
                <a:gd name="T66" fmla="*/ 15 w 590"/>
                <a:gd name="T67" fmla="*/ 158 h 499"/>
                <a:gd name="T68" fmla="*/ 19 w 590"/>
                <a:gd name="T69" fmla="*/ 181 h 499"/>
                <a:gd name="T70" fmla="*/ 47 w 590"/>
                <a:gd name="T71" fmla="*/ 182 h 499"/>
                <a:gd name="T72" fmla="*/ 109 w 590"/>
                <a:gd name="T73" fmla="*/ 185 h 499"/>
                <a:gd name="T74" fmla="*/ 187 w 590"/>
                <a:gd name="T75" fmla="*/ 192 h 499"/>
                <a:gd name="T76" fmla="*/ 259 w 590"/>
                <a:gd name="T77" fmla="*/ 203 h 499"/>
                <a:gd name="T78" fmla="*/ 308 w 590"/>
                <a:gd name="T79" fmla="*/ 221 h 499"/>
                <a:gd name="T80" fmla="*/ 332 w 590"/>
                <a:gd name="T81" fmla="*/ 251 h 499"/>
                <a:gd name="T82" fmla="*/ 369 w 590"/>
                <a:gd name="T83" fmla="*/ 304 h 499"/>
                <a:gd name="T84" fmla="*/ 415 w 590"/>
                <a:gd name="T85" fmla="*/ 372 h 499"/>
                <a:gd name="T86" fmla="*/ 457 w 590"/>
                <a:gd name="T87" fmla="*/ 432 h 499"/>
                <a:gd name="T88" fmla="*/ 487 w 590"/>
                <a:gd name="T89" fmla="*/ 476 h 499"/>
                <a:gd name="T90" fmla="*/ 501 w 590"/>
                <a:gd name="T91" fmla="*/ 484 h 499"/>
                <a:gd name="T92" fmla="*/ 485 w 590"/>
                <a:gd name="T93" fmla="*/ 264 h 499"/>
                <a:gd name="T94" fmla="*/ 580 w 590"/>
                <a:gd name="T95" fmla="*/ 410 h 499"/>
                <a:gd name="T96" fmla="*/ 573 w 590"/>
                <a:gd name="T97" fmla="*/ 389 h 499"/>
                <a:gd name="T98" fmla="*/ 557 w 590"/>
                <a:gd name="T99" fmla="*/ 346 h 499"/>
                <a:gd name="T100" fmla="*/ 536 w 590"/>
                <a:gd name="T101" fmla="*/ 293 h 499"/>
                <a:gd name="T102" fmla="*/ 503 w 590"/>
                <a:gd name="T103" fmla="*/ 233 h 499"/>
                <a:gd name="T104" fmla="*/ 466 w 590"/>
                <a:gd name="T105" fmla="*/ 177 h 499"/>
                <a:gd name="T106" fmla="*/ 406 w 590"/>
                <a:gd name="T107" fmla="*/ 124 h 499"/>
                <a:gd name="T108" fmla="*/ 323 w 590"/>
                <a:gd name="T109" fmla="*/ 80 h 499"/>
                <a:gd name="T110" fmla="*/ 224 w 590"/>
                <a:gd name="T111" fmla="*/ 45 h 499"/>
                <a:gd name="T112" fmla="*/ 127 w 590"/>
                <a:gd name="T113" fmla="*/ 23 h 499"/>
                <a:gd name="T114" fmla="*/ 41 w 590"/>
                <a:gd name="T115" fmla="*/ 12 h 499"/>
                <a:gd name="T116" fmla="*/ 16 w 590"/>
                <a:gd name="T11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0" h="499">
                  <a:moveTo>
                    <a:pt x="16" y="0"/>
                  </a:moveTo>
                  <a:lnTo>
                    <a:pt x="19" y="0"/>
                  </a:lnTo>
                  <a:lnTo>
                    <a:pt x="31" y="0"/>
                  </a:lnTo>
                  <a:lnTo>
                    <a:pt x="47" y="0"/>
                  </a:lnTo>
                  <a:lnTo>
                    <a:pt x="71" y="2"/>
                  </a:lnTo>
                  <a:lnTo>
                    <a:pt x="97" y="4"/>
                  </a:lnTo>
                  <a:lnTo>
                    <a:pt x="129" y="8"/>
                  </a:lnTo>
                  <a:lnTo>
                    <a:pt x="163" y="13"/>
                  </a:lnTo>
                  <a:lnTo>
                    <a:pt x="202" y="21"/>
                  </a:lnTo>
                  <a:lnTo>
                    <a:pt x="238" y="30"/>
                  </a:lnTo>
                  <a:lnTo>
                    <a:pt x="278" y="42"/>
                  </a:lnTo>
                  <a:lnTo>
                    <a:pt x="315" y="54"/>
                  </a:lnTo>
                  <a:lnTo>
                    <a:pt x="354" y="72"/>
                  </a:lnTo>
                  <a:lnTo>
                    <a:pt x="387" y="91"/>
                  </a:lnTo>
                  <a:lnTo>
                    <a:pt x="419" y="114"/>
                  </a:lnTo>
                  <a:lnTo>
                    <a:pt x="449" y="140"/>
                  </a:lnTo>
                  <a:lnTo>
                    <a:pt x="475" y="172"/>
                  </a:lnTo>
                  <a:lnTo>
                    <a:pt x="495" y="202"/>
                  </a:lnTo>
                  <a:lnTo>
                    <a:pt x="514" y="230"/>
                  </a:lnTo>
                  <a:lnTo>
                    <a:pt x="529" y="256"/>
                  </a:lnTo>
                  <a:lnTo>
                    <a:pt x="544" y="282"/>
                  </a:lnTo>
                  <a:lnTo>
                    <a:pt x="554" y="304"/>
                  </a:lnTo>
                  <a:lnTo>
                    <a:pt x="565" y="326"/>
                  </a:lnTo>
                  <a:lnTo>
                    <a:pt x="572" y="343"/>
                  </a:lnTo>
                  <a:lnTo>
                    <a:pt x="578" y="361"/>
                  </a:lnTo>
                  <a:lnTo>
                    <a:pt x="581" y="375"/>
                  </a:lnTo>
                  <a:lnTo>
                    <a:pt x="585" y="387"/>
                  </a:lnTo>
                  <a:lnTo>
                    <a:pt x="586" y="397"/>
                  </a:lnTo>
                  <a:lnTo>
                    <a:pt x="589" y="406"/>
                  </a:lnTo>
                  <a:lnTo>
                    <a:pt x="589" y="413"/>
                  </a:lnTo>
                  <a:lnTo>
                    <a:pt x="589" y="419"/>
                  </a:lnTo>
                  <a:lnTo>
                    <a:pt x="589" y="421"/>
                  </a:lnTo>
                  <a:lnTo>
                    <a:pt x="590" y="423"/>
                  </a:lnTo>
                  <a:lnTo>
                    <a:pt x="562" y="429"/>
                  </a:lnTo>
                  <a:lnTo>
                    <a:pt x="561" y="427"/>
                  </a:lnTo>
                  <a:lnTo>
                    <a:pt x="558" y="423"/>
                  </a:lnTo>
                  <a:lnTo>
                    <a:pt x="554" y="414"/>
                  </a:lnTo>
                  <a:lnTo>
                    <a:pt x="550" y="408"/>
                  </a:lnTo>
                  <a:lnTo>
                    <a:pt x="544" y="395"/>
                  </a:lnTo>
                  <a:lnTo>
                    <a:pt x="538" y="384"/>
                  </a:lnTo>
                  <a:lnTo>
                    <a:pt x="532" y="372"/>
                  </a:lnTo>
                  <a:lnTo>
                    <a:pt x="525" y="360"/>
                  </a:lnTo>
                  <a:lnTo>
                    <a:pt x="517" y="345"/>
                  </a:lnTo>
                  <a:lnTo>
                    <a:pt x="510" y="331"/>
                  </a:lnTo>
                  <a:lnTo>
                    <a:pt x="502" y="318"/>
                  </a:lnTo>
                  <a:lnTo>
                    <a:pt x="495" y="307"/>
                  </a:lnTo>
                  <a:lnTo>
                    <a:pt x="489" y="294"/>
                  </a:lnTo>
                  <a:lnTo>
                    <a:pt x="483" y="286"/>
                  </a:lnTo>
                  <a:lnTo>
                    <a:pt x="478" y="278"/>
                  </a:lnTo>
                  <a:lnTo>
                    <a:pt x="475" y="274"/>
                  </a:lnTo>
                  <a:lnTo>
                    <a:pt x="450" y="277"/>
                  </a:lnTo>
                  <a:lnTo>
                    <a:pt x="513" y="484"/>
                  </a:lnTo>
                  <a:lnTo>
                    <a:pt x="489" y="499"/>
                  </a:lnTo>
                  <a:lnTo>
                    <a:pt x="486" y="496"/>
                  </a:lnTo>
                  <a:lnTo>
                    <a:pt x="483" y="492"/>
                  </a:lnTo>
                  <a:lnTo>
                    <a:pt x="478" y="485"/>
                  </a:lnTo>
                  <a:lnTo>
                    <a:pt x="471" y="477"/>
                  </a:lnTo>
                  <a:lnTo>
                    <a:pt x="462" y="465"/>
                  </a:lnTo>
                  <a:lnTo>
                    <a:pt x="453" y="454"/>
                  </a:lnTo>
                  <a:lnTo>
                    <a:pt x="442" y="438"/>
                  </a:lnTo>
                  <a:lnTo>
                    <a:pt x="431" y="423"/>
                  </a:lnTo>
                  <a:lnTo>
                    <a:pt x="417" y="402"/>
                  </a:lnTo>
                  <a:lnTo>
                    <a:pt x="405" y="383"/>
                  </a:lnTo>
                  <a:lnTo>
                    <a:pt x="389" y="361"/>
                  </a:lnTo>
                  <a:lnTo>
                    <a:pt x="374" y="339"/>
                  </a:lnTo>
                  <a:lnTo>
                    <a:pt x="359" y="315"/>
                  </a:lnTo>
                  <a:lnTo>
                    <a:pt x="343" y="292"/>
                  </a:lnTo>
                  <a:lnTo>
                    <a:pt x="330" y="266"/>
                  </a:lnTo>
                  <a:lnTo>
                    <a:pt x="315" y="241"/>
                  </a:lnTo>
                  <a:lnTo>
                    <a:pt x="311" y="240"/>
                  </a:lnTo>
                  <a:lnTo>
                    <a:pt x="306" y="238"/>
                  </a:lnTo>
                  <a:lnTo>
                    <a:pt x="296" y="234"/>
                  </a:lnTo>
                  <a:lnTo>
                    <a:pt x="284" y="232"/>
                  </a:lnTo>
                  <a:lnTo>
                    <a:pt x="268" y="226"/>
                  </a:lnTo>
                  <a:lnTo>
                    <a:pt x="251" y="222"/>
                  </a:lnTo>
                  <a:lnTo>
                    <a:pt x="231" y="217"/>
                  </a:lnTo>
                  <a:lnTo>
                    <a:pt x="211" y="212"/>
                  </a:lnTo>
                  <a:lnTo>
                    <a:pt x="186" y="207"/>
                  </a:lnTo>
                  <a:lnTo>
                    <a:pt x="162" y="202"/>
                  </a:lnTo>
                  <a:lnTo>
                    <a:pt x="135" y="197"/>
                  </a:lnTo>
                  <a:lnTo>
                    <a:pt x="109" y="195"/>
                  </a:lnTo>
                  <a:lnTo>
                    <a:pt x="81" y="191"/>
                  </a:lnTo>
                  <a:lnTo>
                    <a:pt x="55" y="189"/>
                  </a:lnTo>
                  <a:lnTo>
                    <a:pt x="28" y="189"/>
                  </a:lnTo>
                  <a:lnTo>
                    <a:pt x="3" y="191"/>
                  </a:lnTo>
                  <a:lnTo>
                    <a:pt x="1" y="187"/>
                  </a:lnTo>
                  <a:lnTo>
                    <a:pt x="1" y="178"/>
                  </a:lnTo>
                  <a:lnTo>
                    <a:pt x="0" y="166"/>
                  </a:lnTo>
                  <a:lnTo>
                    <a:pt x="0" y="154"/>
                  </a:lnTo>
                  <a:lnTo>
                    <a:pt x="0" y="139"/>
                  </a:lnTo>
                  <a:lnTo>
                    <a:pt x="0" y="126"/>
                  </a:lnTo>
                  <a:lnTo>
                    <a:pt x="0" y="116"/>
                  </a:lnTo>
                  <a:lnTo>
                    <a:pt x="4" y="111"/>
                  </a:lnTo>
                  <a:lnTo>
                    <a:pt x="5" y="111"/>
                  </a:lnTo>
                  <a:lnTo>
                    <a:pt x="11" y="111"/>
                  </a:lnTo>
                  <a:lnTo>
                    <a:pt x="16" y="111"/>
                  </a:lnTo>
                  <a:lnTo>
                    <a:pt x="21" y="114"/>
                  </a:lnTo>
                  <a:lnTo>
                    <a:pt x="20" y="117"/>
                  </a:lnTo>
                  <a:lnTo>
                    <a:pt x="19" y="125"/>
                  </a:lnTo>
                  <a:lnTo>
                    <a:pt x="17" y="136"/>
                  </a:lnTo>
                  <a:lnTo>
                    <a:pt x="16" y="148"/>
                  </a:lnTo>
                  <a:lnTo>
                    <a:pt x="15" y="158"/>
                  </a:lnTo>
                  <a:lnTo>
                    <a:pt x="15" y="169"/>
                  </a:lnTo>
                  <a:lnTo>
                    <a:pt x="15" y="177"/>
                  </a:lnTo>
                  <a:lnTo>
                    <a:pt x="19" y="181"/>
                  </a:lnTo>
                  <a:lnTo>
                    <a:pt x="23" y="181"/>
                  </a:lnTo>
                  <a:lnTo>
                    <a:pt x="32" y="181"/>
                  </a:lnTo>
                  <a:lnTo>
                    <a:pt x="47" y="182"/>
                  </a:lnTo>
                  <a:lnTo>
                    <a:pt x="65" y="184"/>
                  </a:lnTo>
                  <a:lnTo>
                    <a:pt x="85" y="184"/>
                  </a:lnTo>
                  <a:lnTo>
                    <a:pt x="109" y="185"/>
                  </a:lnTo>
                  <a:lnTo>
                    <a:pt x="135" y="187"/>
                  </a:lnTo>
                  <a:lnTo>
                    <a:pt x="162" y="191"/>
                  </a:lnTo>
                  <a:lnTo>
                    <a:pt x="187" y="192"/>
                  </a:lnTo>
                  <a:lnTo>
                    <a:pt x="212" y="195"/>
                  </a:lnTo>
                  <a:lnTo>
                    <a:pt x="235" y="199"/>
                  </a:lnTo>
                  <a:lnTo>
                    <a:pt x="259" y="203"/>
                  </a:lnTo>
                  <a:lnTo>
                    <a:pt x="279" y="207"/>
                  </a:lnTo>
                  <a:lnTo>
                    <a:pt x="296" y="214"/>
                  </a:lnTo>
                  <a:lnTo>
                    <a:pt x="308" y="221"/>
                  </a:lnTo>
                  <a:lnTo>
                    <a:pt x="318" y="229"/>
                  </a:lnTo>
                  <a:lnTo>
                    <a:pt x="323" y="237"/>
                  </a:lnTo>
                  <a:lnTo>
                    <a:pt x="332" y="251"/>
                  </a:lnTo>
                  <a:lnTo>
                    <a:pt x="342" y="266"/>
                  </a:lnTo>
                  <a:lnTo>
                    <a:pt x="355" y="285"/>
                  </a:lnTo>
                  <a:lnTo>
                    <a:pt x="369" y="304"/>
                  </a:lnTo>
                  <a:lnTo>
                    <a:pt x="386" y="326"/>
                  </a:lnTo>
                  <a:lnTo>
                    <a:pt x="399" y="349"/>
                  </a:lnTo>
                  <a:lnTo>
                    <a:pt x="415" y="372"/>
                  </a:lnTo>
                  <a:lnTo>
                    <a:pt x="430" y="393"/>
                  </a:lnTo>
                  <a:lnTo>
                    <a:pt x="445" y="413"/>
                  </a:lnTo>
                  <a:lnTo>
                    <a:pt x="457" y="432"/>
                  </a:lnTo>
                  <a:lnTo>
                    <a:pt x="470" y="451"/>
                  </a:lnTo>
                  <a:lnTo>
                    <a:pt x="479" y="465"/>
                  </a:lnTo>
                  <a:lnTo>
                    <a:pt x="487" y="476"/>
                  </a:lnTo>
                  <a:lnTo>
                    <a:pt x="493" y="483"/>
                  </a:lnTo>
                  <a:lnTo>
                    <a:pt x="497" y="487"/>
                  </a:lnTo>
                  <a:lnTo>
                    <a:pt x="501" y="484"/>
                  </a:lnTo>
                  <a:lnTo>
                    <a:pt x="506" y="483"/>
                  </a:lnTo>
                  <a:lnTo>
                    <a:pt x="431" y="255"/>
                  </a:lnTo>
                  <a:lnTo>
                    <a:pt x="485" y="264"/>
                  </a:lnTo>
                  <a:lnTo>
                    <a:pt x="569" y="416"/>
                  </a:lnTo>
                  <a:lnTo>
                    <a:pt x="581" y="413"/>
                  </a:lnTo>
                  <a:lnTo>
                    <a:pt x="580" y="410"/>
                  </a:lnTo>
                  <a:lnTo>
                    <a:pt x="578" y="406"/>
                  </a:lnTo>
                  <a:lnTo>
                    <a:pt x="576" y="398"/>
                  </a:lnTo>
                  <a:lnTo>
                    <a:pt x="573" y="389"/>
                  </a:lnTo>
                  <a:lnTo>
                    <a:pt x="568" y="376"/>
                  </a:lnTo>
                  <a:lnTo>
                    <a:pt x="564" y="363"/>
                  </a:lnTo>
                  <a:lnTo>
                    <a:pt x="557" y="346"/>
                  </a:lnTo>
                  <a:lnTo>
                    <a:pt x="552" y="331"/>
                  </a:lnTo>
                  <a:lnTo>
                    <a:pt x="544" y="312"/>
                  </a:lnTo>
                  <a:lnTo>
                    <a:pt x="536" y="293"/>
                  </a:lnTo>
                  <a:lnTo>
                    <a:pt x="525" y="273"/>
                  </a:lnTo>
                  <a:lnTo>
                    <a:pt x="515" y="253"/>
                  </a:lnTo>
                  <a:lnTo>
                    <a:pt x="503" y="233"/>
                  </a:lnTo>
                  <a:lnTo>
                    <a:pt x="493" y="214"/>
                  </a:lnTo>
                  <a:lnTo>
                    <a:pt x="479" y="193"/>
                  </a:lnTo>
                  <a:lnTo>
                    <a:pt x="466" y="177"/>
                  </a:lnTo>
                  <a:lnTo>
                    <a:pt x="449" y="158"/>
                  </a:lnTo>
                  <a:lnTo>
                    <a:pt x="429" y="140"/>
                  </a:lnTo>
                  <a:lnTo>
                    <a:pt x="406" y="124"/>
                  </a:lnTo>
                  <a:lnTo>
                    <a:pt x="381" y="109"/>
                  </a:lnTo>
                  <a:lnTo>
                    <a:pt x="353" y="92"/>
                  </a:lnTo>
                  <a:lnTo>
                    <a:pt x="323" y="80"/>
                  </a:lnTo>
                  <a:lnTo>
                    <a:pt x="291" y="66"/>
                  </a:lnTo>
                  <a:lnTo>
                    <a:pt x="259" y="57"/>
                  </a:lnTo>
                  <a:lnTo>
                    <a:pt x="224" y="45"/>
                  </a:lnTo>
                  <a:lnTo>
                    <a:pt x="192" y="36"/>
                  </a:lnTo>
                  <a:lnTo>
                    <a:pt x="159" y="28"/>
                  </a:lnTo>
                  <a:lnTo>
                    <a:pt x="127" y="23"/>
                  </a:lnTo>
                  <a:lnTo>
                    <a:pt x="95" y="17"/>
                  </a:lnTo>
                  <a:lnTo>
                    <a:pt x="68" y="15"/>
                  </a:lnTo>
                  <a:lnTo>
                    <a:pt x="41" y="12"/>
                  </a:lnTo>
                  <a:lnTo>
                    <a:pt x="19" y="12"/>
                  </a:lnTo>
                  <a:lnTo>
                    <a:pt x="16" y="0"/>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05" name="Freeform 21"/>
            <p:cNvSpPr>
              <a:spLocks/>
            </p:cNvSpPr>
            <p:nvPr/>
          </p:nvSpPr>
          <p:spPr bwMode="auto">
            <a:xfrm>
              <a:off x="5644" y="3469"/>
              <a:ext cx="38" cy="58"/>
            </a:xfrm>
            <a:custGeom>
              <a:avLst/>
              <a:gdLst>
                <a:gd name="T0" fmla="*/ 0 w 113"/>
                <a:gd name="T1" fmla="*/ 36 h 116"/>
                <a:gd name="T2" fmla="*/ 28 w 113"/>
                <a:gd name="T3" fmla="*/ 2 h 116"/>
                <a:gd name="T4" fmla="*/ 74 w 113"/>
                <a:gd name="T5" fmla="*/ 0 h 116"/>
                <a:gd name="T6" fmla="*/ 104 w 113"/>
                <a:gd name="T7" fmla="*/ 24 h 116"/>
                <a:gd name="T8" fmla="*/ 113 w 113"/>
                <a:gd name="T9" fmla="*/ 71 h 116"/>
                <a:gd name="T10" fmla="*/ 90 w 113"/>
                <a:gd name="T11" fmla="*/ 103 h 116"/>
                <a:gd name="T12" fmla="*/ 48 w 113"/>
                <a:gd name="T13" fmla="*/ 116 h 116"/>
                <a:gd name="T14" fmla="*/ 16 w 113"/>
                <a:gd name="T15" fmla="*/ 100 h 116"/>
                <a:gd name="T16" fmla="*/ 0 w 113"/>
                <a:gd name="T17" fmla="*/ 69 h 116"/>
                <a:gd name="T18" fmla="*/ 0 w 113"/>
                <a:gd name="T19" fmla="*/ 36 h 116"/>
                <a:gd name="T20" fmla="*/ 0 w 113"/>
                <a:gd name="T21" fmla="*/ 3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16">
                  <a:moveTo>
                    <a:pt x="0" y="36"/>
                  </a:moveTo>
                  <a:lnTo>
                    <a:pt x="28" y="2"/>
                  </a:lnTo>
                  <a:lnTo>
                    <a:pt x="74" y="0"/>
                  </a:lnTo>
                  <a:lnTo>
                    <a:pt x="104" y="24"/>
                  </a:lnTo>
                  <a:lnTo>
                    <a:pt x="113" y="71"/>
                  </a:lnTo>
                  <a:lnTo>
                    <a:pt x="90" y="103"/>
                  </a:lnTo>
                  <a:lnTo>
                    <a:pt x="48" y="116"/>
                  </a:lnTo>
                  <a:lnTo>
                    <a:pt x="16" y="100"/>
                  </a:lnTo>
                  <a:lnTo>
                    <a:pt x="0" y="69"/>
                  </a:lnTo>
                  <a:lnTo>
                    <a:pt x="0" y="36"/>
                  </a:lnTo>
                  <a:lnTo>
                    <a:pt x="0" y="36"/>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06" name="Freeform 22"/>
            <p:cNvSpPr>
              <a:spLocks/>
            </p:cNvSpPr>
            <p:nvPr/>
          </p:nvSpPr>
          <p:spPr bwMode="auto">
            <a:xfrm>
              <a:off x="5645" y="3471"/>
              <a:ext cx="33" cy="51"/>
            </a:xfrm>
            <a:custGeom>
              <a:avLst/>
              <a:gdLst>
                <a:gd name="T0" fmla="*/ 93 w 98"/>
                <a:gd name="T1" fmla="*/ 21 h 102"/>
                <a:gd name="T2" fmla="*/ 98 w 98"/>
                <a:gd name="T3" fmla="*/ 39 h 102"/>
                <a:gd name="T4" fmla="*/ 93 w 98"/>
                <a:gd name="T5" fmla="*/ 38 h 102"/>
                <a:gd name="T6" fmla="*/ 84 w 98"/>
                <a:gd name="T7" fmla="*/ 24 h 102"/>
                <a:gd name="T8" fmla="*/ 81 w 98"/>
                <a:gd name="T9" fmla="*/ 28 h 102"/>
                <a:gd name="T10" fmla="*/ 85 w 98"/>
                <a:gd name="T11" fmla="*/ 40 h 102"/>
                <a:gd name="T12" fmla="*/ 78 w 98"/>
                <a:gd name="T13" fmla="*/ 38 h 102"/>
                <a:gd name="T14" fmla="*/ 70 w 98"/>
                <a:gd name="T15" fmla="*/ 23 h 102"/>
                <a:gd name="T16" fmla="*/ 66 w 98"/>
                <a:gd name="T17" fmla="*/ 24 h 102"/>
                <a:gd name="T18" fmla="*/ 73 w 98"/>
                <a:gd name="T19" fmla="*/ 38 h 102"/>
                <a:gd name="T20" fmla="*/ 69 w 98"/>
                <a:gd name="T21" fmla="*/ 38 h 102"/>
                <a:gd name="T22" fmla="*/ 56 w 98"/>
                <a:gd name="T23" fmla="*/ 23 h 102"/>
                <a:gd name="T24" fmla="*/ 53 w 98"/>
                <a:gd name="T25" fmla="*/ 24 h 102"/>
                <a:gd name="T26" fmla="*/ 61 w 98"/>
                <a:gd name="T27" fmla="*/ 36 h 102"/>
                <a:gd name="T28" fmla="*/ 56 w 98"/>
                <a:gd name="T29" fmla="*/ 39 h 102"/>
                <a:gd name="T30" fmla="*/ 46 w 98"/>
                <a:gd name="T31" fmla="*/ 25 h 102"/>
                <a:gd name="T32" fmla="*/ 44 w 98"/>
                <a:gd name="T33" fmla="*/ 27 h 102"/>
                <a:gd name="T34" fmla="*/ 48 w 98"/>
                <a:gd name="T35" fmla="*/ 39 h 102"/>
                <a:gd name="T36" fmla="*/ 45 w 98"/>
                <a:gd name="T37" fmla="*/ 42 h 102"/>
                <a:gd name="T38" fmla="*/ 37 w 98"/>
                <a:gd name="T39" fmla="*/ 30 h 102"/>
                <a:gd name="T40" fmla="*/ 33 w 98"/>
                <a:gd name="T41" fmla="*/ 32 h 102"/>
                <a:gd name="T42" fmla="*/ 38 w 98"/>
                <a:gd name="T43" fmla="*/ 47 h 102"/>
                <a:gd name="T44" fmla="*/ 36 w 98"/>
                <a:gd name="T45" fmla="*/ 50 h 102"/>
                <a:gd name="T46" fmla="*/ 28 w 98"/>
                <a:gd name="T47" fmla="*/ 39 h 102"/>
                <a:gd name="T48" fmla="*/ 25 w 98"/>
                <a:gd name="T49" fmla="*/ 40 h 102"/>
                <a:gd name="T50" fmla="*/ 30 w 98"/>
                <a:gd name="T51" fmla="*/ 54 h 102"/>
                <a:gd name="T52" fmla="*/ 26 w 98"/>
                <a:gd name="T53" fmla="*/ 57 h 102"/>
                <a:gd name="T54" fmla="*/ 18 w 98"/>
                <a:gd name="T55" fmla="*/ 45 h 102"/>
                <a:gd name="T56" fmla="*/ 17 w 98"/>
                <a:gd name="T57" fmla="*/ 46 h 102"/>
                <a:gd name="T58" fmla="*/ 24 w 98"/>
                <a:gd name="T59" fmla="*/ 61 h 102"/>
                <a:gd name="T60" fmla="*/ 22 w 98"/>
                <a:gd name="T61" fmla="*/ 65 h 102"/>
                <a:gd name="T62" fmla="*/ 16 w 98"/>
                <a:gd name="T63" fmla="*/ 54 h 102"/>
                <a:gd name="T64" fmla="*/ 13 w 98"/>
                <a:gd name="T65" fmla="*/ 57 h 102"/>
                <a:gd name="T66" fmla="*/ 21 w 98"/>
                <a:gd name="T67" fmla="*/ 72 h 102"/>
                <a:gd name="T68" fmla="*/ 20 w 98"/>
                <a:gd name="T69" fmla="*/ 75 h 102"/>
                <a:gd name="T70" fmla="*/ 13 w 98"/>
                <a:gd name="T71" fmla="*/ 66 h 102"/>
                <a:gd name="T72" fmla="*/ 10 w 98"/>
                <a:gd name="T73" fmla="*/ 70 h 102"/>
                <a:gd name="T74" fmla="*/ 21 w 98"/>
                <a:gd name="T75" fmla="*/ 86 h 102"/>
                <a:gd name="T76" fmla="*/ 20 w 98"/>
                <a:gd name="T77" fmla="*/ 88 h 102"/>
                <a:gd name="T78" fmla="*/ 12 w 98"/>
                <a:gd name="T79" fmla="*/ 77 h 102"/>
                <a:gd name="T80" fmla="*/ 9 w 98"/>
                <a:gd name="T81" fmla="*/ 79 h 102"/>
                <a:gd name="T82" fmla="*/ 20 w 98"/>
                <a:gd name="T83" fmla="*/ 94 h 102"/>
                <a:gd name="T84" fmla="*/ 18 w 98"/>
                <a:gd name="T85" fmla="*/ 101 h 102"/>
                <a:gd name="T86" fmla="*/ 5 w 98"/>
                <a:gd name="T87" fmla="*/ 83 h 102"/>
                <a:gd name="T88" fmla="*/ 9 w 98"/>
                <a:gd name="T89" fmla="*/ 24 h 102"/>
                <a:gd name="T90" fmla="*/ 74 w 98"/>
                <a:gd name="T91" fmla="*/ 0 h 102"/>
                <a:gd name="T92" fmla="*/ 93 w 98"/>
                <a:gd name="T93" fmla="*/ 1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8" h="102">
                  <a:moveTo>
                    <a:pt x="93" y="19"/>
                  </a:moveTo>
                  <a:lnTo>
                    <a:pt x="93" y="21"/>
                  </a:lnTo>
                  <a:lnTo>
                    <a:pt x="97" y="31"/>
                  </a:lnTo>
                  <a:lnTo>
                    <a:pt x="98" y="39"/>
                  </a:lnTo>
                  <a:lnTo>
                    <a:pt x="98" y="43"/>
                  </a:lnTo>
                  <a:lnTo>
                    <a:pt x="93" y="38"/>
                  </a:lnTo>
                  <a:lnTo>
                    <a:pt x="88" y="30"/>
                  </a:lnTo>
                  <a:lnTo>
                    <a:pt x="84" y="24"/>
                  </a:lnTo>
                  <a:lnTo>
                    <a:pt x="81" y="24"/>
                  </a:lnTo>
                  <a:lnTo>
                    <a:pt x="81" y="28"/>
                  </a:lnTo>
                  <a:lnTo>
                    <a:pt x="84" y="35"/>
                  </a:lnTo>
                  <a:lnTo>
                    <a:pt x="85" y="40"/>
                  </a:lnTo>
                  <a:lnTo>
                    <a:pt x="84" y="43"/>
                  </a:lnTo>
                  <a:lnTo>
                    <a:pt x="78" y="38"/>
                  </a:lnTo>
                  <a:lnTo>
                    <a:pt x="74" y="30"/>
                  </a:lnTo>
                  <a:lnTo>
                    <a:pt x="70" y="23"/>
                  </a:lnTo>
                  <a:lnTo>
                    <a:pt x="68" y="21"/>
                  </a:lnTo>
                  <a:lnTo>
                    <a:pt x="66" y="24"/>
                  </a:lnTo>
                  <a:lnTo>
                    <a:pt x="69" y="31"/>
                  </a:lnTo>
                  <a:lnTo>
                    <a:pt x="73" y="38"/>
                  </a:lnTo>
                  <a:lnTo>
                    <a:pt x="74" y="40"/>
                  </a:lnTo>
                  <a:lnTo>
                    <a:pt x="69" y="38"/>
                  </a:lnTo>
                  <a:lnTo>
                    <a:pt x="62" y="31"/>
                  </a:lnTo>
                  <a:lnTo>
                    <a:pt x="56" y="23"/>
                  </a:lnTo>
                  <a:lnTo>
                    <a:pt x="53" y="21"/>
                  </a:lnTo>
                  <a:lnTo>
                    <a:pt x="53" y="24"/>
                  </a:lnTo>
                  <a:lnTo>
                    <a:pt x="58" y="31"/>
                  </a:lnTo>
                  <a:lnTo>
                    <a:pt x="61" y="36"/>
                  </a:lnTo>
                  <a:lnTo>
                    <a:pt x="61" y="43"/>
                  </a:lnTo>
                  <a:lnTo>
                    <a:pt x="56" y="39"/>
                  </a:lnTo>
                  <a:lnTo>
                    <a:pt x="50" y="32"/>
                  </a:lnTo>
                  <a:lnTo>
                    <a:pt x="46" y="25"/>
                  </a:lnTo>
                  <a:lnTo>
                    <a:pt x="44" y="24"/>
                  </a:lnTo>
                  <a:lnTo>
                    <a:pt x="44" y="27"/>
                  </a:lnTo>
                  <a:lnTo>
                    <a:pt x="46" y="34"/>
                  </a:lnTo>
                  <a:lnTo>
                    <a:pt x="48" y="39"/>
                  </a:lnTo>
                  <a:lnTo>
                    <a:pt x="49" y="45"/>
                  </a:lnTo>
                  <a:lnTo>
                    <a:pt x="45" y="42"/>
                  </a:lnTo>
                  <a:lnTo>
                    <a:pt x="41" y="36"/>
                  </a:lnTo>
                  <a:lnTo>
                    <a:pt x="37" y="30"/>
                  </a:lnTo>
                  <a:lnTo>
                    <a:pt x="34" y="28"/>
                  </a:lnTo>
                  <a:lnTo>
                    <a:pt x="33" y="32"/>
                  </a:lnTo>
                  <a:lnTo>
                    <a:pt x="37" y="40"/>
                  </a:lnTo>
                  <a:lnTo>
                    <a:pt x="38" y="47"/>
                  </a:lnTo>
                  <a:lnTo>
                    <a:pt x="40" y="53"/>
                  </a:lnTo>
                  <a:lnTo>
                    <a:pt x="36" y="50"/>
                  </a:lnTo>
                  <a:lnTo>
                    <a:pt x="32" y="45"/>
                  </a:lnTo>
                  <a:lnTo>
                    <a:pt x="28" y="39"/>
                  </a:lnTo>
                  <a:lnTo>
                    <a:pt x="25" y="38"/>
                  </a:lnTo>
                  <a:lnTo>
                    <a:pt x="25" y="40"/>
                  </a:lnTo>
                  <a:lnTo>
                    <a:pt x="28" y="49"/>
                  </a:lnTo>
                  <a:lnTo>
                    <a:pt x="30" y="54"/>
                  </a:lnTo>
                  <a:lnTo>
                    <a:pt x="30" y="60"/>
                  </a:lnTo>
                  <a:lnTo>
                    <a:pt x="26" y="57"/>
                  </a:lnTo>
                  <a:lnTo>
                    <a:pt x="22" y="51"/>
                  </a:lnTo>
                  <a:lnTo>
                    <a:pt x="18" y="45"/>
                  </a:lnTo>
                  <a:lnTo>
                    <a:pt x="16" y="43"/>
                  </a:lnTo>
                  <a:lnTo>
                    <a:pt x="17" y="46"/>
                  </a:lnTo>
                  <a:lnTo>
                    <a:pt x="21" y="54"/>
                  </a:lnTo>
                  <a:lnTo>
                    <a:pt x="24" y="61"/>
                  </a:lnTo>
                  <a:lnTo>
                    <a:pt x="25" y="66"/>
                  </a:lnTo>
                  <a:lnTo>
                    <a:pt x="22" y="65"/>
                  </a:lnTo>
                  <a:lnTo>
                    <a:pt x="20" y="60"/>
                  </a:lnTo>
                  <a:lnTo>
                    <a:pt x="16" y="54"/>
                  </a:lnTo>
                  <a:lnTo>
                    <a:pt x="14" y="54"/>
                  </a:lnTo>
                  <a:lnTo>
                    <a:pt x="13" y="57"/>
                  </a:lnTo>
                  <a:lnTo>
                    <a:pt x="17" y="65"/>
                  </a:lnTo>
                  <a:lnTo>
                    <a:pt x="21" y="72"/>
                  </a:lnTo>
                  <a:lnTo>
                    <a:pt x="24" y="76"/>
                  </a:lnTo>
                  <a:lnTo>
                    <a:pt x="20" y="75"/>
                  </a:lnTo>
                  <a:lnTo>
                    <a:pt x="17" y="70"/>
                  </a:lnTo>
                  <a:lnTo>
                    <a:pt x="13" y="66"/>
                  </a:lnTo>
                  <a:lnTo>
                    <a:pt x="9" y="66"/>
                  </a:lnTo>
                  <a:lnTo>
                    <a:pt x="10" y="70"/>
                  </a:lnTo>
                  <a:lnTo>
                    <a:pt x="16" y="79"/>
                  </a:lnTo>
                  <a:lnTo>
                    <a:pt x="21" y="86"/>
                  </a:lnTo>
                  <a:lnTo>
                    <a:pt x="24" y="91"/>
                  </a:lnTo>
                  <a:lnTo>
                    <a:pt x="20" y="88"/>
                  </a:lnTo>
                  <a:lnTo>
                    <a:pt x="16" y="83"/>
                  </a:lnTo>
                  <a:lnTo>
                    <a:pt x="12" y="77"/>
                  </a:lnTo>
                  <a:lnTo>
                    <a:pt x="9" y="76"/>
                  </a:lnTo>
                  <a:lnTo>
                    <a:pt x="9" y="79"/>
                  </a:lnTo>
                  <a:lnTo>
                    <a:pt x="14" y="86"/>
                  </a:lnTo>
                  <a:lnTo>
                    <a:pt x="20" y="94"/>
                  </a:lnTo>
                  <a:lnTo>
                    <a:pt x="21" y="101"/>
                  </a:lnTo>
                  <a:lnTo>
                    <a:pt x="18" y="101"/>
                  </a:lnTo>
                  <a:lnTo>
                    <a:pt x="16" y="102"/>
                  </a:lnTo>
                  <a:lnTo>
                    <a:pt x="5" y="83"/>
                  </a:lnTo>
                  <a:lnTo>
                    <a:pt x="0" y="50"/>
                  </a:lnTo>
                  <a:lnTo>
                    <a:pt x="9" y="24"/>
                  </a:lnTo>
                  <a:lnTo>
                    <a:pt x="44" y="0"/>
                  </a:lnTo>
                  <a:lnTo>
                    <a:pt x="74" y="0"/>
                  </a:lnTo>
                  <a:lnTo>
                    <a:pt x="93" y="19"/>
                  </a:lnTo>
                  <a:lnTo>
                    <a:pt x="93" y="19"/>
                  </a:lnTo>
                  <a:close/>
                </a:path>
              </a:pathLst>
            </a:custGeom>
            <a:solidFill>
              <a:srgbClr val="A84A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07" name="Freeform 23"/>
            <p:cNvSpPr>
              <a:spLocks/>
            </p:cNvSpPr>
            <p:nvPr/>
          </p:nvSpPr>
          <p:spPr bwMode="auto">
            <a:xfrm>
              <a:off x="5643" y="3466"/>
              <a:ext cx="34" cy="51"/>
            </a:xfrm>
            <a:custGeom>
              <a:avLst/>
              <a:gdLst>
                <a:gd name="T0" fmla="*/ 95 w 100"/>
                <a:gd name="T1" fmla="*/ 22 h 101"/>
                <a:gd name="T2" fmla="*/ 100 w 100"/>
                <a:gd name="T3" fmla="*/ 40 h 101"/>
                <a:gd name="T4" fmla="*/ 92 w 100"/>
                <a:gd name="T5" fmla="*/ 38 h 101"/>
                <a:gd name="T6" fmla="*/ 83 w 100"/>
                <a:gd name="T7" fmla="*/ 25 h 101"/>
                <a:gd name="T8" fmla="*/ 79 w 100"/>
                <a:gd name="T9" fmla="*/ 29 h 101"/>
                <a:gd name="T10" fmla="*/ 86 w 100"/>
                <a:gd name="T11" fmla="*/ 41 h 101"/>
                <a:gd name="T12" fmla="*/ 79 w 100"/>
                <a:gd name="T13" fmla="*/ 38 h 101"/>
                <a:gd name="T14" fmla="*/ 70 w 100"/>
                <a:gd name="T15" fmla="*/ 22 h 101"/>
                <a:gd name="T16" fmla="*/ 67 w 100"/>
                <a:gd name="T17" fmla="*/ 23 h 101"/>
                <a:gd name="T18" fmla="*/ 72 w 100"/>
                <a:gd name="T19" fmla="*/ 37 h 101"/>
                <a:gd name="T20" fmla="*/ 70 w 100"/>
                <a:gd name="T21" fmla="*/ 38 h 101"/>
                <a:gd name="T22" fmla="*/ 58 w 100"/>
                <a:gd name="T23" fmla="*/ 23 h 101"/>
                <a:gd name="T24" fmla="*/ 55 w 100"/>
                <a:gd name="T25" fmla="*/ 23 h 101"/>
                <a:gd name="T26" fmla="*/ 62 w 100"/>
                <a:gd name="T27" fmla="*/ 37 h 101"/>
                <a:gd name="T28" fmla="*/ 56 w 100"/>
                <a:gd name="T29" fmla="*/ 40 h 101"/>
                <a:gd name="T30" fmla="*/ 46 w 100"/>
                <a:gd name="T31" fmla="*/ 26 h 101"/>
                <a:gd name="T32" fmla="*/ 43 w 100"/>
                <a:gd name="T33" fmla="*/ 27 h 101"/>
                <a:gd name="T34" fmla="*/ 48 w 100"/>
                <a:gd name="T35" fmla="*/ 40 h 101"/>
                <a:gd name="T36" fmla="*/ 46 w 100"/>
                <a:gd name="T37" fmla="*/ 42 h 101"/>
                <a:gd name="T38" fmla="*/ 38 w 100"/>
                <a:gd name="T39" fmla="*/ 30 h 101"/>
                <a:gd name="T40" fmla="*/ 32 w 100"/>
                <a:gd name="T41" fmla="*/ 33 h 101"/>
                <a:gd name="T42" fmla="*/ 39 w 100"/>
                <a:gd name="T43" fmla="*/ 48 h 101"/>
                <a:gd name="T44" fmla="*/ 36 w 100"/>
                <a:gd name="T45" fmla="*/ 50 h 101"/>
                <a:gd name="T46" fmla="*/ 28 w 100"/>
                <a:gd name="T47" fmla="*/ 40 h 101"/>
                <a:gd name="T48" fmla="*/ 23 w 100"/>
                <a:gd name="T49" fmla="*/ 41 h 101"/>
                <a:gd name="T50" fmla="*/ 30 w 100"/>
                <a:gd name="T51" fmla="*/ 55 h 101"/>
                <a:gd name="T52" fmla="*/ 27 w 100"/>
                <a:gd name="T53" fmla="*/ 57 h 101"/>
                <a:gd name="T54" fmla="*/ 20 w 100"/>
                <a:gd name="T55" fmla="*/ 45 h 101"/>
                <a:gd name="T56" fmla="*/ 16 w 100"/>
                <a:gd name="T57" fmla="*/ 46 h 101"/>
                <a:gd name="T58" fmla="*/ 23 w 100"/>
                <a:gd name="T59" fmla="*/ 61 h 101"/>
                <a:gd name="T60" fmla="*/ 22 w 100"/>
                <a:gd name="T61" fmla="*/ 64 h 101"/>
                <a:gd name="T62" fmla="*/ 15 w 100"/>
                <a:gd name="T63" fmla="*/ 53 h 101"/>
                <a:gd name="T64" fmla="*/ 12 w 100"/>
                <a:gd name="T65" fmla="*/ 56 h 101"/>
                <a:gd name="T66" fmla="*/ 20 w 100"/>
                <a:gd name="T67" fmla="*/ 72 h 101"/>
                <a:gd name="T68" fmla="*/ 19 w 100"/>
                <a:gd name="T69" fmla="*/ 75 h 101"/>
                <a:gd name="T70" fmla="*/ 12 w 100"/>
                <a:gd name="T71" fmla="*/ 65 h 101"/>
                <a:gd name="T72" fmla="*/ 11 w 100"/>
                <a:gd name="T73" fmla="*/ 68 h 101"/>
                <a:gd name="T74" fmla="*/ 20 w 100"/>
                <a:gd name="T75" fmla="*/ 86 h 101"/>
                <a:gd name="T76" fmla="*/ 18 w 100"/>
                <a:gd name="T77" fmla="*/ 87 h 101"/>
                <a:gd name="T78" fmla="*/ 11 w 100"/>
                <a:gd name="T79" fmla="*/ 76 h 101"/>
                <a:gd name="T80" fmla="*/ 15 w 100"/>
                <a:gd name="T81" fmla="*/ 86 h 101"/>
                <a:gd name="T82" fmla="*/ 22 w 100"/>
                <a:gd name="T83" fmla="*/ 98 h 101"/>
                <a:gd name="T84" fmla="*/ 18 w 100"/>
                <a:gd name="T85" fmla="*/ 101 h 101"/>
                <a:gd name="T86" fmla="*/ 0 w 100"/>
                <a:gd name="T87" fmla="*/ 50 h 101"/>
                <a:gd name="T88" fmla="*/ 43 w 100"/>
                <a:gd name="T89" fmla="*/ 0 h 101"/>
                <a:gd name="T90" fmla="*/ 95 w 100"/>
                <a:gd name="T91"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0" h="101">
                  <a:moveTo>
                    <a:pt x="95" y="19"/>
                  </a:moveTo>
                  <a:lnTo>
                    <a:pt x="95" y="22"/>
                  </a:lnTo>
                  <a:lnTo>
                    <a:pt x="99" y="31"/>
                  </a:lnTo>
                  <a:lnTo>
                    <a:pt x="100" y="40"/>
                  </a:lnTo>
                  <a:lnTo>
                    <a:pt x="99" y="44"/>
                  </a:lnTo>
                  <a:lnTo>
                    <a:pt x="92" y="38"/>
                  </a:lnTo>
                  <a:lnTo>
                    <a:pt x="87" y="30"/>
                  </a:lnTo>
                  <a:lnTo>
                    <a:pt x="83" y="25"/>
                  </a:lnTo>
                  <a:lnTo>
                    <a:pt x="80" y="25"/>
                  </a:lnTo>
                  <a:lnTo>
                    <a:pt x="79" y="29"/>
                  </a:lnTo>
                  <a:lnTo>
                    <a:pt x="83" y="35"/>
                  </a:lnTo>
                  <a:lnTo>
                    <a:pt x="86" y="41"/>
                  </a:lnTo>
                  <a:lnTo>
                    <a:pt x="86" y="44"/>
                  </a:lnTo>
                  <a:lnTo>
                    <a:pt x="79" y="38"/>
                  </a:lnTo>
                  <a:lnTo>
                    <a:pt x="74" y="30"/>
                  </a:lnTo>
                  <a:lnTo>
                    <a:pt x="70" y="22"/>
                  </a:lnTo>
                  <a:lnTo>
                    <a:pt x="67" y="19"/>
                  </a:lnTo>
                  <a:lnTo>
                    <a:pt x="67" y="23"/>
                  </a:lnTo>
                  <a:lnTo>
                    <a:pt x="70" y="30"/>
                  </a:lnTo>
                  <a:lnTo>
                    <a:pt x="72" y="37"/>
                  </a:lnTo>
                  <a:lnTo>
                    <a:pt x="74" y="41"/>
                  </a:lnTo>
                  <a:lnTo>
                    <a:pt x="70" y="38"/>
                  </a:lnTo>
                  <a:lnTo>
                    <a:pt x="64" y="31"/>
                  </a:lnTo>
                  <a:lnTo>
                    <a:pt x="58" y="23"/>
                  </a:lnTo>
                  <a:lnTo>
                    <a:pt x="55" y="22"/>
                  </a:lnTo>
                  <a:lnTo>
                    <a:pt x="55" y="23"/>
                  </a:lnTo>
                  <a:lnTo>
                    <a:pt x="59" y="30"/>
                  </a:lnTo>
                  <a:lnTo>
                    <a:pt x="62" y="37"/>
                  </a:lnTo>
                  <a:lnTo>
                    <a:pt x="62" y="44"/>
                  </a:lnTo>
                  <a:lnTo>
                    <a:pt x="56" y="40"/>
                  </a:lnTo>
                  <a:lnTo>
                    <a:pt x="51" y="33"/>
                  </a:lnTo>
                  <a:lnTo>
                    <a:pt x="46" y="26"/>
                  </a:lnTo>
                  <a:lnTo>
                    <a:pt x="43" y="25"/>
                  </a:lnTo>
                  <a:lnTo>
                    <a:pt x="43" y="27"/>
                  </a:lnTo>
                  <a:lnTo>
                    <a:pt x="47" y="34"/>
                  </a:lnTo>
                  <a:lnTo>
                    <a:pt x="48" y="40"/>
                  </a:lnTo>
                  <a:lnTo>
                    <a:pt x="50" y="45"/>
                  </a:lnTo>
                  <a:lnTo>
                    <a:pt x="46" y="42"/>
                  </a:lnTo>
                  <a:lnTo>
                    <a:pt x="43" y="37"/>
                  </a:lnTo>
                  <a:lnTo>
                    <a:pt x="38" y="30"/>
                  </a:lnTo>
                  <a:lnTo>
                    <a:pt x="34" y="29"/>
                  </a:lnTo>
                  <a:lnTo>
                    <a:pt x="32" y="33"/>
                  </a:lnTo>
                  <a:lnTo>
                    <a:pt x="36" y="41"/>
                  </a:lnTo>
                  <a:lnTo>
                    <a:pt x="39" y="48"/>
                  </a:lnTo>
                  <a:lnTo>
                    <a:pt x="40" y="53"/>
                  </a:lnTo>
                  <a:lnTo>
                    <a:pt x="36" y="50"/>
                  </a:lnTo>
                  <a:lnTo>
                    <a:pt x="34" y="45"/>
                  </a:lnTo>
                  <a:lnTo>
                    <a:pt x="28" y="40"/>
                  </a:lnTo>
                  <a:lnTo>
                    <a:pt x="24" y="38"/>
                  </a:lnTo>
                  <a:lnTo>
                    <a:pt x="23" y="41"/>
                  </a:lnTo>
                  <a:lnTo>
                    <a:pt x="27" y="48"/>
                  </a:lnTo>
                  <a:lnTo>
                    <a:pt x="30" y="55"/>
                  </a:lnTo>
                  <a:lnTo>
                    <a:pt x="31" y="60"/>
                  </a:lnTo>
                  <a:lnTo>
                    <a:pt x="27" y="57"/>
                  </a:lnTo>
                  <a:lnTo>
                    <a:pt x="24" y="52"/>
                  </a:lnTo>
                  <a:lnTo>
                    <a:pt x="20" y="45"/>
                  </a:lnTo>
                  <a:lnTo>
                    <a:pt x="18" y="44"/>
                  </a:lnTo>
                  <a:lnTo>
                    <a:pt x="16" y="46"/>
                  </a:lnTo>
                  <a:lnTo>
                    <a:pt x="20" y="55"/>
                  </a:lnTo>
                  <a:lnTo>
                    <a:pt x="23" y="61"/>
                  </a:lnTo>
                  <a:lnTo>
                    <a:pt x="24" y="67"/>
                  </a:lnTo>
                  <a:lnTo>
                    <a:pt x="22" y="64"/>
                  </a:lnTo>
                  <a:lnTo>
                    <a:pt x="19" y="59"/>
                  </a:lnTo>
                  <a:lnTo>
                    <a:pt x="15" y="53"/>
                  </a:lnTo>
                  <a:lnTo>
                    <a:pt x="12" y="53"/>
                  </a:lnTo>
                  <a:lnTo>
                    <a:pt x="12" y="56"/>
                  </a:lnTo>
                  <a:lnTo>
                    <a:pt x="16" y="64"/>
                  </a:lnTo>
                  <a:lnTo>
                    <a:pt x="20" y="72"/>
                  </a:lnTo>
                  <a:lnTo>
                    <a:pt x="22" y="76"/>
                  </a:lnTo>
                  <a:lnTo>
                    <a:pt x="19" y="75"/>
                  </a:lnTo>
                  <a:lnTo>
                    <a:pt x="16" y="71"/>
                  </a:lnTo>
                  <a:lnTo>
                    <a:pt x="12" y="65"/>
                  </a:lnTo>
                  <a:lnTo>
                    <a:pt x="11" y="64"/>
                  </a:lnTo>
                  <a:lnTo>
                    <a:pt x="11" y="68"/>
                  </a:lnTo>
                  <a:lnTo>
                    <a:pt x="16" y="78"/>
                  </a:lnTo>
                  <a:lnTo>
                    <a:pt x="20" y="86"/>
                  </a:lnTo>
                  <a:lnTo>
                    <a:pt x="22" y="91"/>
                  </a:lnTo>
                  <a:lnTo>
                    <a:pt x="18" y="87"/>
                  </a:lnTo>
                  <a:lnTo>
                    <a:pt x="15" y="82"/>
                  </a:lnTo>
                  <a:lnTo>
                    <a:pt x="11" y="76"/>
                  </a:lnTo>
                  <a:lnTo>
                    <a:pt x="11" y="79"/>
                  </a:lnTo>
                  <a:lnTo>
                    <a:pt x="15" y="86"/>
                  </a:lnTo>
                  <a:lnTo>
                    <a:pt x="19" y="93"/>
                  </a:lnTo>
                  <a:lnTo>
                    <a:pt x="22" y="98"/>
                  </a:lnTo>
                  <a:lnTo>
                    <a:pt x="19" y="100"/>
                  </a:lnTo>
                  <a:lnTo>
                    <a:pt x="18" y="101"/>
                  </a:lnTo>
                  <a:lnTo>
                    <a:pt x="3" y="83"/>
                  </a:lnTo>
                  <a:lnTo>
                    <a:pt x="0" y="50"/>
                  </a:lnTo>
                  <a:lnTo>
                    <a:pt x="11" y="25"/>
                  </a:lnTo>
                  <a:lnTo>
                    <a:pt x="43" y="0"/>
                  </a:lnTo>
                  <a:lnTo>
                    <a:pt x="74" y="0"/>
                  </a:lnTo>
                  <a:lnTo>
                    <a:pt x="95" y="19"/>
                  </a:lnTo>
                  <a:lnTo>
                    <a:pt x="95"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08" name="Freeform 24"/>
            <p:cNvSpPr>
              <a:spLocks/>
            </p:cNvSpPr>
            <p:nvPr/>
          </p:nvSpPr>
          <p:spPr bwMode="auto">
            <a:xfrm>
              <a:off x="5645" y="3513"/>
              <a:ext cx="5" cy="7"/>
            </a:xfrm>
            <a:custGeom>
              <a:avLst/>
              <a:gdLst>
                <a:gd name="T0" fmla="*/ 5 w 14"/>
                <a:gd name="T1" fmla="*/ 15 h 15"/>
                <a:gd name="T2" fmla="*/ 2 w 14"/>
                <a:gd name="T3" fmla="*/ 12 h 15"/>
                <a:gd name="T4" fmla="*/ 0 w 14"/>
                <a:gd name="T5" fmla="*/ 9 h 15"/>
                <a:gd name="T6" fmla="*/ 9 w 14"/>
                <a:gd name="T7" fmla="*/ 0 h 15"/>
                <a:gd name="T8" fmla="*/ 10 w 14"/>
                <a:gd name="T9" fmla="*/ 3 h 15"/>
                <a:gd name="T10" fmla="*/ 14 w 14"/>
                <a:gd name="T11" fmla="*/ 5 h 15"/>
                <a:gd name="T12" fmla="*/ 5 w 14"/>
                <a:gd name="T13" fmla="*/ 15 h 15"/>
                <a:gd name="T14" fmla="*/ 5 w 14"/>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5">
                  <a:moveTo>
                    <a:pt x="5" y="15"/>
                  </a:moveTo>
                  <a:lnTo>
                    <a:pt x="2" y="12"/>
                  </a:lnTo>
                  <a:lnTo>
                    <a:pt x="0" y="9"/>
                  </a:lnTo>
                  <a:lnTo>
                    <a:pt x="9" y="0"/>
                  </a:lnTo>
                  <a:lnTo>
                    <a:pt x="10" y="3"/>
                  </a:lnTo>
                  <a:lnTo>
                    <a:pt x="14" y="5"/>
                  </a:lnTo>
                  <a:lnTo>
                    <a:pt x="5" y="15"/>
                  </a:lnTo>
                  <a:lnTo>
                    <a:pt x="5"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09" name="Freeform 25"/>
            <p:cNvSpPr>
              <a:spLocks/>
            </p:cNvSpPr>
            <p:nvPr/>
          </p:nvSpPr>
          <p:spPr bwMode="auto">
            <a:xfrm>
              <a:off x="5640" y="3464"/>
              <a:ext cx="43" cy="66"/>
            </a:xfrm>
            <a:custGeom>
              <a:avLst/>
              <a:gdLst>
                <a:gd name="T0" fmla="*/ 27 w 128"/>
                <a:gd name="T1" fmla="*/ 121 h 133"/>
                <a:gd name="T2" fmla="*/ 45 w 128"/>
                <a:gd name="T3" fmla="*/ 129 h 133"/>
                <a:gd name="T4" fmla="*/ 67 w 128"/>
                <a:gd name="T5" fmla="*/ 132 h 133"/>
                <a:gd name="T6" fmla="*/ 88 w 128"/>
                <a:gd name="T7" fmla="*/ 127 h 133"/>
                <a:gd name="T8" fmla="*/ 108 w 128"/>
                <a:gd name="T9" fmla="*/ 114 h 133"/>
                <a:gd name="T10" fmla="*/ 123 w 128"/>
                <a:gd name="T11" fmla="*/ 92 h 133"/>
                <a:gd name="T12" fmla="*/ 128 w 128"/>
                <a:gd name="T13" fmla="*/ 67 h 133"/>
                <a:gd name="T14" fmla="*/ 124 w 128"/>
                <a:gd name="T15" fmla="*/ 43 h 133"/>
                <a:gd name="T16" fmla="*/ 111 w 128"/>
                <a:gd name="T17" fmla="*/ 20 h 133"/>
                <a:gd name="T18" fmla="*/ 89 w 128"/>
                <a:gd name="T19" fmla="*/ 6 h 133"/>
                <a:gd name="T20" fmla="*/ 65 w 128"/>
                <a:gd name="T21" fmla="*/ 0 h 133"/>
                <a:gd name="T22" fmla="*/ 41 w 128"/>
                <a:gd name="T23" fmla="*/ 5 h 133"/>
                <a:gd name="T24" fmla="*/ 19 w 128"/>
                <a:gd name="T25" fmla="*/ 18 h 133"/>
                <a:gd name="T26" fmla="*/ 5 w 128"/>
                <a:gd name="T27" fmla="*/ 39 h 133"/>
                <a:gd name="T28" fmla="*/ 0 w 128"/>
                <a:gd name="T29" fmla="*/ 63 h 133"/>
                <a:gd name="T30" fmla="*/ 4 w 128"/>
                <a:gd name="T31" fmla="*/ 88 h 133"/>
                <a:gd name="T32" fmla="*/ 12 w 128"/>
                <a:gd name="T33" fmla="*/ 104 h 133"/>
                <a:gd name="T34" fmla="*/ 20 w 128"/>
                <a:gd name="T35" fmla="*/ 107 h 133"/>
                <a:gd name="T36" fmla="*/ 23 w 128"/>
                <a:gd name="T37" fmla="*/ 97 h 133"/>
                <a:gd name="T38" fmla="*/ 16 w 128"/>
                <a:gd name="T39" fmla="*/ 86 h 133"/>
                <a:gd name="T40" fmla="*/ 12 w 128"/>
                <a:gd name="T41" fmla="*/ 65 h 133"/>
                <a:gd name="T42" fmla="*/ 16 w 128"/>
                <a:gd name="T43" fmla="*/ 46 h 133"/>
                <a:gd name="T44" fmla="*/ 28 w 128"/>
                <a:gd name="T45" fmla="*/ 28 h 133"/>
                <a:gd name="T46" fmla="*/ 47 w 128"/>
                <a:gd name="T47" fmla="*/ 17 h 133"/>
                <a:gd name="T48" fmla="*/ 65 w 128"/>
                <a:gd name="T49" fmla="*/ 14 h 133"/>
                <a:gd name="T50" fmla="*/ 84 w 128"/>
                <a:gd name="T51" fmla="*/ 20 h 133"/>
                <a:gd name="T52" fmla="*/ 101 w 128"/>
                <a:gd name="T53" fmla="*/ 31 h 133"/>
                <a:gd name="T54" fmla="*/ 112 w 128"/>
                <a:gd name="T55" fmla="*/ 48 h 133"/>
                <a:gd name="T56" fmla="*/ 115 w 128"/>
                <a:gd name="T57" fmla="*/ 67 h 133"/>
                <a:gd name="T58" fmla="*/ 111 w 128"/>
                <a:gd name="T59" fmla="*/ 88 h 133"/>
                <a:gd name="T60" fmla="*/ 99 w 128"/>
                <a:gd name="T61" fmla="*/ 106 h 133"/>
                <a:gd name="T62" fmla="*/ 83 w 128"/>
                <a:gd name="T63" fmla="*/ 117 h 133"/>
                <a:gd name="T64" fmla="*/ 67 w 128"/>
                <a:gd name="T65" fmla="*/ 119 h 133"/>
                <a:gd name="T66" fmla="*/ 49 w 128"/>
                <a:gd name="T67" fmla="*/ 118 h 133"/>
                <a:gd name="T68" fmla="*/ 35 w 128"/>
                <a:gd name="T69" fmla="*/ 110 h 133"/>
                <a:gd name="T70" fmla="*/ 24 w 128"/>
                <a:gd name="T71" fmla="*/ 107 h 133"/>
                <a:gd name="T72" fmla="*/ 20 w 128"/>
                <a:gd name="T73" fmla="*/ 11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3">
                  <a:moveTo>
                    <a:pt x="20" y="114"/>
                  </a:moveTo>
                  <a:lnTo>
                    <a:pt x="27" y="121"/>
                  </a:lnTo>
                  <a:lnTo>
                    <a:pt x="36" y="126"/>
                  </a:lnTo>
                  <a:lnTo>
                    <a:pt x="45" y="129"/>
                  </a:lnTo>
                  <a:lnTo>
                    <a:pt x="57" y="133"/>
                  </a:lnTo>
                  <a:lnTo>
                    <a:pt x="67" y="132"/>
                  </a:lnTo>
                  <a:lnTo>
                    <a:pt x="77" y="132"/>
                  </a:lnTo>
                  <a:lnTo>
                    <a:pt x="88" y="127"/>
                  </a:lnTo>
                  <a:lnTo>
                    <a:pt x="99" y="123"/>
                  </a:lnTo>
                  <a:lnTo>
                    <a:pt x="108" y="114"/>
                  </a:lnTo>
                  <a:lnTo>
                    <a:pt x="116" y="104"/>
                  </a:lnTo>
                  <a:lnTo>
                    <a:pt x="123" y="92"/>
                  </a:lnTo>
                  <a:lnTo>
                    <a:pt x="127" y="81"/>
                  </a:lnTo>
                  <a:lnTo>
                    <a:pt x="128" y="67"/>
                  </a:lnTo>
                  <a:lnTo>
                    <a:pt x="128" y="55"/>
                  </a:lnTo>
                  <a:lnTo>
                    <a:pt x="124" y="43"/>
                  </a:lnTo>
                  <a:lnTo>
                    <a:pt x="120" y="32"/>
                  </a:lnTo>
                  <a:lnTo>
                    <a:pt x="111" y="20"/>
                  </a:lnTo>
                  <a:lnTo>
                    <a:pt x="101" y="13"/>
                  </a:lnTo>
                  <a:lnTo>
                    <a:pt x="89" y="6"/>
                  </a:lnTo>
                  <a:lnTo>
                    <a:pt x="79" y="3"/>
                  </a:lnTo>
                  <a:lnTo>
                    <a:pt x="65" y="0"/>
                  </a:lnTo>
                  <a:lnTo>
                    <a:pt x="53" y="2"/>
                  </a:lnTo>
                  <a:lnTo>
                    <a:pt x="41" y="5"/>
                  </a:lnTo>
                  <a:lnTo>
                    <a:pt x="31" y="11"/>
                  </a:lnTo>
                  <a:lnTo>
                    <a:pt x="19" y="18"/>
                  </a:lnTo>
                  <a:lnTo>
                    <a:pt x="12" y="28"/>
                  </a:lnTo>
                  <a:lnTo>
                    <a:pt x="5" y="39"/>
                  </a:lnTo>
                  <a:lnTo>
                    <a:pt x="3" y="51"/>
                  </a:lnTo>
                  <a:lnTo>
                    <a:pt x="0" y="63"/>
                  </a:lnTo>
                  <a:lnTo>
                    <a:pt x="3" y="76"/>
                  </a:lnTo>
                  <a:lnTo>
                    <a:pt x="4" y="88"/>
                  </a:lnTo>
                  <a:lnTo>
                    <a:pt x="11" y="102"/>
                  </a:lnTo>
                  <a:lnTo>
                    <a:pt x="12" y="104"/>
                  </a:lnTo>
                  <a:lnTo>
                    <a:pt x="15" y="108"/>
                  </a:lnTo>
                  <a:lnTo>
                    <a:pt x="20" y="107"/>
                  </a:lnTo>
                  <a:lnTo>
                    <a:pt x="24" y="99"/>
                  </a:lnTo>
                  <a:lnTo>
                    <a:pt x="23" y="97"/>
                  </a:lnTo>
                  <a:lnTo>
                    <a:pt x="21" y="97"/>
                  </a:lnTo>
                  <a:lnTo>
                    <a:pt x="16" y="86"/>
                  </a:lnTo>
                  <a:lnTo>
                    <a:pt x="13" y="76"/>
                  </a:lnTo>
                  <a:lnTo>
                    <a:pt x="12" y="65"/>
                  </a:lnTo>
                  <a:lnTo>
                    <a:pt x="13" y="55"/>
                  </a:lnTo>
                  <a:lnTo>
                    <a:pt x="16" y="46"/>
                  </a:lnTo>
                  <a:lnTo>
                    <a:pt x="21" y="36"/>
                  </a:lnTo>
                  <a:lnTo>
                    <a:pt x="28" y="28"/>
                  </a:lnTo>
                  <a:lnTo>
                    <a:pt x="39" y="22"/>
                  </a:lnTo>
                  <a:lnTo>
                    <a:pt x="47" y="17"/>
                  </a:lnTo>
                  <a:lnTo>
                    <a:pt x="56" y="16"/>
                  </a:lnTo>
                  <a:lnTo>
                    <a:pt x="65" y="14"/>
                  </a:lnTo>
                  <a:lnTo>
                    <a:pt x="76" y="17"/>
                  </a:lnTo>
                  <a:lnTo>
                    <a:pt x="84" y="20"/>
                  </a:lnTo>
                  <a:lnTo>
                    <a:pt x="93" y="24"/>
                  </a:lnTo>
                  <a:lnTo>
                    <a:pt x="101" y="31"/>
                  </a:lnTo>
                  <a:lnTo>
                    <a:pt x="108" y="40"/>
                  </a:lnTo>
                  <a:lnTo>
                    <a:pt x="112" y="48"/>
                  </a:lnTo>
                  <a:lnTo>
                    <a:pt x="115" y="58"/>
                  </a:lnTo>
                  <a:lnTo>
                    <a:pt x="115" y="67"/>
                  </a:lnTo>
                  <a:lnTo>
                    <a:pt x="115" y="78"/>
                  </a:lnTo>
                  <a:lnTo>
                    <a:pt x="111" y="88"/>
                  </a:lnTo>
                  <a:lnTo>
                    <a:pt x="107" y="97"/>
                  </a:lnTo>
                  <a:lnTo>
                    <a:pt x="99" y="106"/>
                  </a:lnTo>
                  <a:lnTo>
                    <a:pt x="92" y="114"/>
                  </a:lnTo>
                  <a:lnTo>
                    <a:pt x="83" y="117"/>
                  </a:lnTo>
                  <a:lnTo>
                    <a:pt x="75" y="119"/>
                  </a:lnTo>
                  <a:lnTo>
                    <a:pt x="67" y="119"/>
                  </a:lnTo>
                  <a:lnTo>
                    <a:pt x="59" y="121"/>
                  </a:lnTo>
                  <a:lnTo>
                    <a:pt x="49" y="118"/>
                  </a:lnTo>
                  <a:lnTo>
                    <a:pt x="41" y="115"/>
                  </a:lnTo>
                  <a:lnTo>
                    <a:pt x="35" y="110"/>
                  </a:lnTo>
                  <a:lnTo>
                    <a:pt x="29" y="104"/>
                  </a:lnTo>
                  <a:lnTo>
                    <a:pt x="24" y="107"/>
                  </a:lnTo>
                  <a:lnTo>
                    <a:pt x="20" y="114"/>
                  </a:lnTo>
                  <a:lnTo>
                    <a:pt x="20"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10" name="Freeform 26"/>
            <p:cNvSpPr>
              <a:spLocks/>
            </p:cNvSpPr>
            <p:nvPr/>
          </p:nvSpPr>
          <p:spPr bwMode="auto">
            <a:xfrm>
              <a:off x="5513" y="3460"/>
              <a:ext cx="162" cy="168"/>
            </a:xfrm>
            <a:custGeom>
              <a:avLst/>
              <a:gdLst>
                <a:gd name="T0" fmla="*/ 480 w 487"/>
                <a:gd name="T1" fmla="*/ 323 h 334"/>
                <a:gd name="T2" fmla="*/ 474 w 487"/>
                <a:gd name="T3" fmla="*/ 312 h 334"/>
                <a:gd name="T4" fmla="*/ 468 w 487"/>
                <a:gd name="T5" fmla="*/ 301 h 334"/>
                <a:gd name="T6" fmla="*/ 466 w 487"/>
                <a:gd name="T7" fmla="*/ 290 h 334"/>
                <a:gd name="T8" fmla="*/ 456 w 487"/>
                <a:gd name="T9" fmla="*/ 282 h 334"/>
                <a:gd name="T10" fmla="*/ 452 w 487"/>
                <a:gd name="T11" fmla="*/ 273 h 334"/>
                <a:gd name="T12" fmla="*/ 446 w 487"/>
                <a:gd name="T13" fmla="*/ 266 h 334"/>
                <a:gd name="T14" fmla="*/ 443 w 487"/>
                <a:gd name="T15" fmla="*/ 259 h 334"/>
                <a:gd name="T16" fmla="*/ 439 w 487"/>
                <a:gd name="T17" fmla="*/ 252 h 334"/>
                <a:gd name="T18" fmla="*/ 424 w 487"/>
                <a:gd name="T19" fmla="*/ 237 h 334"/>
                <a:gd name="T20" fmla="*/ 416 w 487"/>
                <a:gd name="T21" fmla="*/ 226 h 334"/>
                <a:gd name="T22" fmla="*/ 411 w 487"/>
                <a:gd name="T23" fmla="*/ 215 h 334"/>
                <a:gd name="T24" fmla="*/ 407 w 487"/>
                <a:gd name="T25" fmla="*/ 202 h 334"/>
                <a:gd name="T26" fmla="*/ 398 w 487"/>
                <a:gd name="T27" fmla="*/ 196 h 334"/>
                <a:gd name="T28" fmla="*/ 392 w 487"/>
                <a:gd name="T29" fmla="*/ 187 h 334"/>
                <a:gd name="T30" fmla="*/ 394 w 487"/>
                <a:gd name="T31" fmla="*/ 174 h 334"/>
                <a:gd name="T32" fmla="*/ 392 w 487"/>
                <a:gd name="T33" fmla="*/ 168 h 334"/>
                <a:gd name="T34" fmla="*/ 376 w 487"/>
                <a:gd name="T35" fmla="*/ 163 h 334"/>
                <a:gd name="T36" fmla="*/ 374 w 487"/>
                <a:gd name="T37" fmla="*/ 157 h 334"/>
                <a:gd name="T38" fmla="*/ 375 w 487"/>
                <a:gd name="T39" fmla="*/ 143 h 334"/>
                <a:gd name="T40" fmla="*/ 371 w 487"/>
                <a:gd name="T41" fmla="*/ 138 h 334"/>
                <a:gd name="T42" fmla="*/ 362 w 487"/>
                <a:gd name="T43" fmla="*/ 132 h 334"/>
                <a:gd name="T44" fmla="*/ 350 w 487"/>
                <a:gd name="T45" fmla="*/ 124 h 334"/>
                <a:gd name="T46" fmla="*/ 344 w 487"/>
                <a:gd name="T47" fmla="*/ 117 h 334"/>
                <a:gd name="T48" fmla="*/ 348 w 487"/>
                <a:gd name="T49" fmla="*/ 99 h 334"/>
                <a:gd name="T50" fmla="*/ 342 w 487"/>
                <a:gd name="T51" fmla="*/ 94 h 334"/>
                <a:gd name="T52" fmla="*/ 328 w 487"/>
                <a:gd name="T53" fmla="*/ 91 h 334"/>
                <a:gd name="T54" fmla="*/ 321 w 487"/>
                <a:gd name="T55" fmla="*/ 83 h 334"/>
                <a:gd name="T56" fmla="*/ 327 w 487"/>
                <a:gd name="T57" fmla="*/ 65 h 334"/>
                <a:gd name="T58" fmla="*/ 324 w 487"/>
                <a:gd name="T59" fmla="*/ 58 h 334"/>
                <a:gd name="T60" fmla="*/ 297 w 487"/>
                <a:gd name="T61" fmla="*/ 54 h 334"/>
                <a:gd name="T62" fmla="*/ 287 w 487"/>
                <a:gd name="T63" fmla="*/ 52 h 334"/>
                <a:gd name="T64" fmla="*/ 276 w 487"/>
                <a:gd name="T65" fmla="*/ 49 h 334"/>
                <a:gd name="T66" fmla="*/ 269 w 487"/>
                <a:gd name="T67" fmla="*/ 34 h 334"/>
                <a:gd name="T68" fmla="*/ 249 w 487"/>
                <a:gd name="T69" fmla="*/ 31 h 334"/>
                <a:gd name="T70" fmla="*/ 232 w 487"/>
                <a:gd name="T71" fmla="*/ 27 h 334"/>
                <a:gd name="T72" fmla="*/ 227 w 487"/>
                <a:gd name="T73" fmla="*/ 28 h 334"/>
                <a:gd name="T74" fmla="*/ 209 w 487"/>
                <a:gd name="T75" fmla="*/ 34 h 334"/>
                <a:gd name="T76" fmla="*/ 199 w 487"/>
                <a:gd name="T77" fmla="*/ 34 h 334"/>
                <a:gd name="T78" fmla="*/ 193 w 487"/>
                <a:gd name="T79" fmla="*/ 19 h 334"/>
                <a:gd name="T80" fmla="*/ 176 w 487"/>
                <a:gd name="T81" fmla="*/ 26 h 334"/>
                <a:gd name="T82" fmla="*/ 171 w 487"/>
                <a:gd name="T83" fmla="*/ 17 h 334"/>
                <a:gd name="T84" fmla="*/ 152 w 487"/>
                <a:gd name="T85" fmla="*/ 15 h 334"/>
                <a:gd name="T86" fmla="*/ 140 w 487"/>
                <a:gd name="T87" fmla="*/ 20 h 334"/>
                <a:gd name="T88" fmla="*/ 125 w 487"/>
                <a:gd name="T89" fmla="*/ 28 h 334"/>
                <a:gd name="T90" fmla="*/ 109 w 487"/>
                <a:gd name="T91" fmla="*/ 27 h 334"/>
                <a:gd name="T92" fmla="*/ 98 w 487"/>
                <a:gd name="T93" fmla="*/ 19 h 334"/>
                <a:gd name="T94" fmla="*/ 84 w 487"/>
                <a:gd name="T95" fmla="*/ 16 h 334"/>
                <a:gd name="T96" fmla="*/ 70 w 487"/>
                <a:gd name="T97" fmla="*/ 13 h 334"/>
                <a:gd name="T98" fmla="*/ 53 w 487"/>
                <a:gd name="T99" fmla="*/ 13 h 334"/>
                <a:gd name="T100" fmla="*/ 46 w 487"/>
                <a:gd name="T101" fmla="*/ 2 h 334"/>
                <a:gd name="T102" fmla="*/ 36 w 487"/>
                <a:gd name="T103" fmla="*/ 13 h 334"/>
                <a:gd name="T104" fmla="*/ 25 w 487"/>
                <a:gd name="T105" fmla="*/ 22 h 334"/>
                <a:gd name="T106" fmla="*/ 20 w 487"/>
                <a:gd name="T107" fmla="*/ 9 h 334"/>
                <a:gd name="T108" fmla="*/ 5 w 487"/>
                <a:gd name="T109" fmla="*/ 6 h 334"/>
                <a:gd name="T110" fmla="*/ 301 w 487"/>
                <a:gd name="T111" fmla="*/ 82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7" h="334">
                  <a:moveTo>
                    <a:pt x="479" y="334"/>
                  </a:moveTo>
                  <a:lnTo>
                    <a:pt x="483" y="331"/>
                  </a:lnTo>
                  <a:lnTo>
                    <a:pt x="487" y="327"/>
                  </a:lnTo>
                  <a:lnTo>
                    <a:pt x="483" y="327"/>
                  </a:lnTo>
                  <a:lnTo>
                    <a:pt x="479" y="327"/>
                  </a:lnTo>
                  <a:lnTo>
                    <a:pt x="480" y="323"/>
                  </a:lnTo>
                  <a:lnTo>
                    <a:pt x="482" y="320"/>
                  </a:lnTo>
                  <a:lnTo>
                    <a:pt x="478" y="320"/>
                  </a:lnTo>
                  <a:lnTo>
                    <a:pt x="475" y="320"/>
                  </a:lnTo>
                  <a:lnTo>
                    <a:pt x="478" y="316"/>
                  </a:lnTo>
                  <a:lnTo>
                    <a:pt x="479" y="314"/>
                  </a:lnTo>
                  <a:lnTo>
                    <a:pt x="474" y="312"/>
                  </a:lnTo>
                  <a:lnTo>
                    <a:pt x="470" y="314"/>
                  </a:lnTo>
                  <a:lnTo>
                    <a:pt x="472" y="308"/>
                  </a:lnTo>
                  <a:lnTo>
                    <a:pt x="475" y="304"/>
                  </a:lnTo>
                  <a:lnTo>
                    <a:pt x="470" y="304"/>
                  </a:lnTo>
                  <a:lnTo>
                    <a:pt x="466" y="305"/>
                  </a:lnTo>
                  <a:lnTo>
                    <a:pt x="468" y="301"/>
                  </a:lnTo>
                  <a:lnTo>
                    <a:pt x="470" y="299"/>
                  </a:lnTo>
                  <a:lnTo>
                    <a:pt x="464" y="299"/>
                  </a:lnTo>
                  <a:lnTo>
                    <a:pt x="460" y="299"/>
                  </a:lnTo>
                  <a:lnTo>
                    <a:pt x="460" y="296"/>
                  </a:lnTo>
                  <a:lnTo>
                    <a:pt x="464" y="293"/>
                  </a:lnTo>
                  <a:lnTo>
                    <a:pt x="466" y="290"/>
                  </a:lnTo>
                  <a:lnTo>
                    <a:pt x="468" y="289"/>
                  </a:lnTo>
                  <a:lnTo>
                    <a:pt x="460" y="289"/>
                  </a:lnTo>
                  <a:lnTo>
                    <a:pt x="456" y="289"/>
                  </a:lnTo>
                  <a:lnTo>
                    <a:pt x="458" y="285"/>
                  </a:lnTo>
                  <a:lnTo>
                    <a:pt x="460" y="282"/>
                  </a:lnTo>
                  <a:lnTo>
                    <a:pt x="456" y="282"/>
                  </a:lnTo>
                  <a:lnTo>
                    <a:pt x="451" y="282"/>
                  </a:lnTo>
                  <a:lnTo>
                    <a:pt x="451" y="279"/>
                  </a:lnTo>
                  <a:lnTo>
                    <a:pt x="455" y="277"/>
                  </a:lnTo>
                  <a:lnTo>
                    <a:pt x="456" y="274"/>
                  </a:lnTo>
                  <a:lnTo>
                    <a:pt x="459" y="273"/>
                  </a:lnTo>
                  <a:lnTo>
                    <a:pt x="452" y="273"/>
                  </a:lnTo>
                  <a:lnTo>
                    <a:pt x="447" y="275"/>
                  </a:lnTo>
                  <a:lnTo>
                    <a:pt x="446" y="273"/>
                  </a:lnTo>
                  <a:lnTo>
                    <a:pt x="450" y="270"/>
                  </a:lnTo>
                  <a:lnTo>
                    <a:pt x="452" y="267"/>
                  </a:lnTo>
                  <a:lnTo>
                    <a:pt x="454" y="266"/>
                  </a:lnTo>
                  <a:lnTo>
                    <a:pt x="446" y="266"/>
                  </a:lnTo>
                  <a:lnTo>
                    <a:pt x="442" y="267"/>
                  </a:lnTo>
                  <a:lnTo>
                    <a:pt x="442" y="264"/>
                  </a:lnTo>
                  <a:lnTo>
                    <a:pt x="446" y="262"/>
                  </a:lnTo>
                  <a:lnTo>
                    <a:pt x="447" y="259"/>
                  </a:lnTo>
                  <a:lnTo>
                    <a:pt x="450" y="258"/>
                  </a:lnTo>
                  <a:lnTo>
                    <a:pt x="443" y="259"/>
                  </a:lnTo>
                  <a:lnTo>
                    <a:pt x="438" y="260"/>
                  </a:lnTo>
                  <a:lnTo>
                    <a:pt x="436" y="258"/>
                  </a:lnTo>
                  <a:lnTo>
                    <a:pt x="440" y="255"/>
                  </a:lnTo>
                  <a:lnTo>
                    <a:pt x="443" y="252"/>
                  </a:lnTo>
                  <a:lnTo>
                    <a:pt x="444" y="251"/>
                  </a:lnTo>
                  <a:lnTo>
                    <a:pt x="439" y="252"/>
                  </a:lnTo>
                  <a:lnTo>
                    <a:pt x="432" y="254"/>
                  </a:lnTo>
                  <a:lnTo>
                    <a:pt x="435" y="247"/>
                  </a:lnTo>
                  <a:lnTo>
                    <a:pt x="438" y="241"/>
                  </a:lnTo>
                  <a:lnTo>
                    <a:pt x="431" y="240"/>
                  </a:lnTo>
                  <a:lnTo>
                    <a:pt x="426" y="241"/>
                  </a:lnTo>
                  <a:lnTo>
                    <a:pt x="424" y="237"/>
                  </a:lnTo>
                  <a:lnTo>
                    <a:pt x="427" y="234"/>
                  </a:lnTo>
                  <a:lnTo>
                    <a:pt x="428" y="230"/>
                  </a:lnTo>
                  <a:lnTo>
                    <a:pt x="431" y="228"/>
                  </a:lnTo>
                  <a:lnTo>
                    <a:pt x="424" y="229"/>
                  </a:lnTo>
                  <a:lnTo>
                    <a:pt x="419" y="229"/>
                  </a:lnTo>
                  <a:lnTo>
                    <a:pt x="416" y="226"/>
                  </a:lnTo>
                  <a:lnTo>
                    <a:pt x="419" y="224"/>
                  </a:lnTo>
                  <a:lnTo>
                    <a:pt x="422" y="219"/>
                  </a:lnTo>
                  <a:lnTo>
                    <a:pt x="423" y="218"/>
                  </a:lnTo>
                  <a:lnTo>
                    <a:pt x="418" y="217"/>
                  </a:lnTo>
                  <a:lnTo>
                    <a:pt x="412" y="219"/>
                  </a:lnTo>
                  <a:lnTo>
                    <a:pt x="411" y="215"/>
                  </a:lnTo>
                  <a:lnTo>
                    <a:pt x="415" y="213"/>
                  </a:lnTo>
                  <a:lnTo>
                    <a:pt x="418" y="209"/>
                  </a:lnTo>
                  <a:lnTo>
                    <a:pt x="419" y="209"/>
                  </a:lnTo>
                  <a:lnTo>
                    <a:pt x="411" y="207"/>
                  </a:lnTo>
                  <a:lnTo>
                    <a:pt x="404" y="209"/>
                  </a:lnTo>
                  <a:lnTo>
                    <a:pt x="407" y="202"/>
                  </a:lnTo>
                  <a:lnTo>
                    <a:pt x="412" y="196"/>
                  </a:lnTo>
                  <a:lnTo>
                    <a:pt x="408" y="195"/>
                  </a:lnTo>
                  <a:lnTo>
                    <a:pt x="403" y="196"/>
                  </a:lnTo>
                  <a:lnTo>
                    <a:pt x="399" y="198"/>
                  </a:lnTo>
                  <a:lnTo>
                    <a:pt x="398" y="199"/>
                  </a:lnTo>
                  <a:lnTo>
                    <a:pt x="398" y="196"/>
                  </a:lnTo>
                  <a:lnTo>
                    <a:pt x="402" y="193"/>
                  </a:lnTo>
                  <a:lnTo>
                    <a:pt x="406" y="189"/>
                  </a:lnTo>
                  <a:lnTo>
                    <a:pt x="407" y="187"/>
                  </a:lnTo>
                  <a:lnTo>
                    <a:pt x="402" y="184"/>
                  </a:lnTo>
                  <a:lnTo>
                    <a:pt x="396" y="185"/>
                  </a:lnTo>
                  <a:lnTo>
                    <a:pt x="392" y="187"/>
                  </a:lnTo>
                  <a:lnTo>
                    <a:pt x="388" y="189"/>
                  </a:lnTo>
                  <a:lnTo>
                    <a:pt x="388" y="185"/>
                  </a:lnTo>
                  <a:lnTo>
                    <a:pt x="392" y="183"/>
                  </a:lnTo>
                  <a:lnTo>
                    <a:pt x="396" y="178"/>
                  </a:lnTo>
                  <a:lnTo>
                    <a:pt x="398" y="177"/>
                  </a:lnTo>
                  <a:lnTo>
                    <a:pt x="394" y="174"/>
                  </a:lnTo>
                  <a:lnTo>
                    <a:pt x="390" y="176"/>
                  </a:lnTo>
                  <a:lnTo>
                    <a:pt x="386" y="178"/>
                  </a:lnTo>
                  <a:lnTo>
                    <a:pt x="382" y="180"/>
                  </a:lnTo>
                  <a:lnTo>
                    <a:pt x="382" y="176"/>
                  </a:lnTo>
                  <a:lnTo>
                    <a:pt x="387" y="172"/>
                  </a:lnTo>
                  <a:lnTo>
                    <a:pt x="392" y="168"/>
                  </a:lnTo>
                  <a:lnTo>
                    <a:pt x="394" y="165"/>
                  </a:lnTo>
                  <a:lnTo>
                    <a:pt x="388" y="163"/>
                  </a:lnTo>
                  <a:lnTo>
                    <a:pt x="383" y="166"/>
                  </a:lnTo>
                  <a:lnTo>
                    <a:pt x="378" y="168"/>
                  </a:lnTo>
                  <a:lnTo>
                    <a:pt x="376" y="168"/>
                  </a:lnTo>
                  <a:lnTo>
                    <a:pt x="376" y="163"/>
                  </a:lnTo>
                  <a:lnTo>
                    <a:pt x="380" y="161"/>
                  </a:lnTo>
                  <a:lnTo>
                    <a:pt x="382" y="157"/>
                  </a:lnTo>
                  <a:lnTo>
                    <a:pt x="386" y="153"/>
                  </a:lnTo>
                  <a:lnTo>
                    <a:pt x="382" y="153"/>
                  </a:lnTo>
                  <a:lnTo>
                    <a:pt x="378" y="155"/>
                  </a:lnTo>
                  <a:lnTo>
                    <a:pt x="374" y="157"/>
                  </a:lnTo>
                  <a:lnTo>
                    <a:pt x="370" y="158"/>
                  </a:lnTo>
                  <a:lnTo>
                    <a:pt x="370" y="154"/>
                  </a:lnTo>
                  <a:lnTo>
                    <a:pt x="374" y="150"/>
                  </a:lnTo>
                  <a:lnTo>
                    <a:pt x="378" y="146"/>
                  </a:lnTo>
                  <a:lnTo>
                    <a:pt x="379" y="143"/>
                  </a:lnTo>
                  <a:lnTo>
                    <a:pt x="375" y="143"/>
                  </a:lnTo>
                  <a:lnTo>
                    <a:pt x="370" y="146"/>
                  </a:lnTo>
                  <a:lnTo>
                    <a:pt x="364" y="147"/>
                  </a:lnTo>
                  <a:lnTo>
                    <a:pt x="363" y="148"/>
                  </a:lnTo>
                  <a:lnTo>
                    <a:pt x="364" y="144"/>
                  </a:lnTo>
                  <a:lnTo>
                    <a:pt x="368" y="142"/>
                  </a:lnTo>
                  <a:lnTo>
                    <a:pt x="371" y="138"/>
                  </a:lnTo>
                  <a:lnTo>
                    <a:pt x="374" y="136"/>
                  </a:lnTo>
                  <a:lnTo>
                    <a:pt x="370" y="133"/>
                  </a:lnTo>
                  <a:lnTo>
                    <a:pt x="364" y="136"/>
                  </a:lnTo>
                  <a:lnTo>
                    <a:pt x="360" y="138"/>
                  </a:lnTo>
                  <a:lnTo>
                    <a:pt x="358" y="139"/>
                  </a:lnTo>
                  <a:lnTo>
                    <a:pt x="362" y="132"/>
                  </a:lnTo>
                  <a:lnTo>
                    <a:pt x="367" y="124"/>
                  </a:lnTo>
                  <a:lnTo>
                    <a:pt x="362" y="124"/>
                  </a:lnTo>
                  <a:lnTo>
                    <a:pt x="360" y="128"/>
                  </a:lnTo>
                  <a:lnTo>
                    <a:pt x="355" y="131"/>
                  </a:lnTo>
                  <a:lnTo>
                    <a:pt x="351" y="129"/>
                  </a:lnTo>
                  <a:lnTo>
                    <a:pt x="350" y="124"/>
                  </a:lnTo>
                  <a:lnTo>
                    <a:pt x="355" y="121"/>
                  </a:lnTo>
                  <a:lnTo>
                    <a:pt x="356" y="117"/>
                  </a:lnTo>
                  <a:lnTo>
                    <a:pt x="358" y="114"/>
                  </a:lnTo>
                  <a:lnTo>
                    <a:pt x="354" y="113"/>
                  </a:lnTo>
                  <a:lnTo>
                    <a:pt x="348" y="116"/>
                  </a:lnTo>
                  <a:lnTo>
                    <a:pt x="344" y="117"/>
                  </a:lnTo>
                  <a:lnTo>
                    <a:pt x="342" y="117"/>
                  </a:lnTo>
                  <a:lnTo>
                    <a:pt x="342" y="113"/>
                  </a:lnTo>
                  <a:lnTo>
                    <a:pt x="348" y="109"/>
                  </a:lnTo>
                  <a:lnTo>
                    <a:pt x="351" y="103"/>
                  </a:lnTo>
                  <a:lnTo>
                    <a:pt x="351" y="101"/>
                  </a:lnTo>
                  <a:lnTo>
                    <a:pt x="348" y="99"/>
                  </a:lnTo>
                  <a:lnTo>
                    <a:pt x="343" y="103"/>
                  </a:lnTo>
                  <a:lnTo>
                    <a:pt x="338" y="105"/>
                  </a:lnTo>
                  <a:lnTo>
                    <a:pt x="336" y="105"/>
                  </a:lnTo>
                  <a:lnTo>
                    <a:pt x="335" y="101"/>
                  </a:lnTo>
                  <a:lnTo>
                    <a:pt x="338" y="98"/>
                  </a:lnTo>
                  <a:lnTo>
                    <a:pt x="342" y="94"/>
                  </a:lnTo>
                  <a:lnTo>
                    <a:pt x="342" y="91"/>
                  </a:lnTo>
                  <a:lnTo>
                    <a:pt x="338" y="90"/>
                  </a:lnTo>
                  <a:lnTo>
                    <a:pt x="335" y="92"/>
                  </a:lnTo>
                  <a:lnTo>
                    <a:pt x="330" y="95"/>
                  </a:lnTo>
                  <a:lnTo>
                    <a:pt x="330" y="95"/>
                  </a:lnTo>
                  <a:lnTo>
                    <a:pt x="328" y="91"/>
                  </a:lnTo>
                  <a:lnTo>
                    <a:pt x="334" y="87"/>
                  </a:lnTo>
                  <a:lnTo>
                    <a:pt x="336" y="83"/>
                  </a:lnTo>
                  <a:lnTo>
                    <a:pt x="338" y="79"/>
                  </a:lnTo>
                  <a:lnTo>
                    <a:pt x="331" y="77"/>
                  </a:lnTo>
                  <a:lnTo>
                    <a:pt x="327" y="82"/>
                  </a:lnTo>
                  <a:lnTo>
                    <a:pt x="321" y="83"/>
                  </a:lnTo>
                  <a:lnTo>
                    <a:pt x="320" y="84"/>
                  </a:lnTo>
                  <a:lnTo>
                    <a:pt x="321" y="80"/>
                  </a:lnTo>
                  <a:lnTo>
                    <a:pt x="327" y="76"/>
                  </a:lnTo>
                  <a:lnTo>
                    <a:pt x="330" y="69"/>
                  </a:lnTo>
                  <a:lnTo>
                    <a:pt x="330" y="65"/>
                  </a:lnTo>
                  <a:lnTo>
                    <a:pt x="327" y="65"/>
                  </a:lnTo>
                  <a:lnTo>
                    <a:pt x="323" y="69"/>
                  </a:lnTo>
                  <a:lnTo>
                    <a:pt x="317" y="72"/>
                  </a:lnTo>
                  <a:lnTo>
                    <a:pt x="315" y="72"/>
                  </a:lnTo>
                  <a:lnTo>
                    <a:pt x="315" y="67"/>
                  </a:lnTo>
                  <a:lnTo>
                    <a:pt x="320" y="62"/>
                  </a:lnTo>
                  <a:lnTo>
                    <a:pt x="324" y="58"/>
                  </a:lnTo>
                  <a:lnTo>
                    <a:pt x="327" y="56"/>
                  </a:lnTo>
                  <a:lnTo>
                    <a:pt x="320" y="56"/>
                  </a:lnTo>
                  <a:lnTo>
                    <a:pt x="311" y="58"/>
                  </a:lnTo>
                  <a:lnTo>
                    <a:pt x="303" y="61"/>
                  </a:lnTo>
                  <a:lnTo>
                    <a:pt x="299" y="60"/>
                  </a:lnTo>
                  <a:lnTo>
                    <a:pt x="297" y="54"/>
                  </a:lnTo>
                  <a:lnTo>
                    <a:pt x="301" y="53"/>
                  </a:lnTo>
                  <a:lnTo>
                    <a:pt x="305" y="52"/>
                  </a:lnTo>
                  <a:lnTo>
                    <a:pt x="305" y="47"/>
                  </a:lnTo>
                  <a:lnTo>
                    <a:pt x="299" y="46"/>
                  </a:lnTo>
                  <a:lnTo>
                    <a:pt x="295" y="50"/>
                  </a:lnTo>
                  <a:lnTo>
                    <a:pt x="287" y="52"/>
                  </a:lnTo>
                  <a:lnTo>
                    <a:pt x="284" y="53"/>
                  </a:lnTo>
                  <a:lnTo>
                    <a:pt x="288" y="42"/>
                  </a:lnTo>
                  <a:lnTo>
                    <a:pt x="289" y="37"/>
                  </a:lnTo>
                  <a:lnTo>
                    <a:pt x="284" y="37"/>
                  </a:lnTo>
                  <a:lnTo>
                    <a:pt x="280" y="43"/>
                  </a:lnTo>
                  <a:lnTo>
                    <a:pt x="276" y="49"/>
                  </a:lnTo>
                  <a:lnTo>
                    <a:pt x="273" y="50"/>
                  </a:lnTo>
                  <a:lnTo>
                    <a:pt x="271" y="46"/>
                  </a:lnTo>
                  <a:lnTo>
                    <a:pt x="273" y="42"/>
                  </a:lnTo>
                  <a:lnTo>
                    <a:pt x="275" y="38"/>
                  </a:lnTo>
                  <a:lnTo>
                    <a:pt x="275" y="34"/>
                  </a:lnTo>
                  <a:lnTo>
                    <a:pt x="269" y="34"/>
                  </a:lnTo>
                  <a:lnTo>
                    <a:pt x="265" y="39"/>
                  </a:lnTo>
                  <a:lnTo>
                    <a:pt x="260" y="45"/>
                  </a:lnTo>
                  <a:lnTo>
                    <a:pt x="256" y="46"/>
                  </a:lnTo>
                  <a:lnTo>
                    <a:pt x="253" y="38"/>
                  </a:lnTo>
                  <a:lnTo>
                    <a:pt x="255" y="31"/>
                  </a:lnTo>
                  <a:lnTo>
                    <a:pt x="249" y="31"/>
                  </a:lnTo>
                  <a:lnTo>
                    <a:pt x="245" y="37"/>
                  </a:lnTo>
                  <a:lnTo>
                    <a:pt x="243" y="42"/>
                  </a:lnTo>
                  <a:lnTo>
                    <a:pt x="240" y="43"/>
                  </a:lnTo>
                  <a:lnTo>
                    <a:pt x="240" y="38"/>
                  </a:lnTo>
                  <a:lnTo>
                    <a:pt x="237" y="28"/>
                  </a:lnTo>
                  <a:lnTo>
                    <a:pt x="232" y="27"/>
                  </a:lnTo>
                  <a:lnTo>
                    <a:pt x="231" y="32"/>
                  </a:lnTo>
                  <a:lnTo>
                    <a:pt x="228" y="38"/>
                  </a:lnTo>
                  <a:lnTo>
                    <a:pt x="227" y="41"/>
                  </a:lnTo>
                  <a:lnTo>
                    <a:pt x="224" y="37"/>
                  </a:lnTo>
                  <a:lnTo>
                    <a:pt x="225" y="32"/>
                  </a:lnTo>
                  <a:lnTo>
                    <a:pt x="227" y="28"/>
                  </a:lnTo>
                  <a:lnTo>
                    <a:pt x="227" y="27"/>
                  </a:lnTo>
                  <a:lnTo>
                    <a:pt x="221" y="27"/>
                  </a:lnTo>
                  <a:lnTo>
                    <a:pt x="216" y="32"/>
                  </a:lnTo>
                  <a:lnTo>
                    <a:pt x="212" y="37"/>
                  </a:lnTo>
                  <a:lnTo>
                    <a:pt x="209" y="38"/>
                  </a:lnTo>
                  <a:lnTo>
                    <a:pt x="209" y="34"/>
                  </a:lnTo>
                  <a:lnTo>
                    <a:pt x="213" y="30"/>
                  </a:lnTo>
                  <a:lnTo>
                    <a:pt x="216" y="24"/>
                  </a:lnTo>
                  <a:lnTo>
                    <a:pt x="217" y="22"/>
                  </a:lnTo>
                  <a:lnTo>
                    <a:pt x="211" y="23"/>
                  </a:lnTo>
                  <a:lnTo>
                    <a:pt x="204" y="28"/>
                  </a:lnTo>
                  <a:lnTo>
                    <a:pt x="199" y="34"/>
                  </a:lnTo>
                  <a:lnTo>
                    <a:pt x="196" y="37"/>
                  </a:lnTo>
                  <a:lnTo>
                    <a:pt x="195" y="31"/>
                  </a:lnTo>
                  <a:lnTo>
                    <a:pt x="199" y="26"/>
                  </a:lnTo>
                  <a:lnTo>
                    <a:pt x="200" y="19"/>
                  </a:lnTo>
                  <a:lnTo>
                    <a:pt x="200" y="17"/>
                  </a:lnTo>
                  <a:lnTo>
                    <a:pt x="193" y="19"/>
                  </a:lnTo>
                  <a:lnTo>
                    <a:pt x="189" y="26"/>
                  </a:lnTo>
                  <a:lnTo>
                    <a:pt x="184" y="37"/>
                  </a:lnTo>
                  <a:lnTo>
                    <a:pt x="185" y="26"/>
                  </a:lnTo>
                  <a:lnTo>
                    <a:pt x="184" y="17"/>
                  </a:lnTo>
                  <a:lnTo>
                    <a:pt x="180" y="19"/>
                  </a:lnTo>
                  <a:lnTo>
                    <a:pt x="176" y="26"/>
                  </a:lnTo>
                  <a:lnTo>
                    <a:pt x="172" y="31"/>
                  </a:lnTo>
                  <a:lnTo>
                    <a:pt x="171" y="34"/>
                  </a:lnTo>
                  <a:lnTo>
                    <a:pt x="168" y="30"/>
                  </a:lnTo>
                  <a:lnTo>
                    <a:pt x="169" y="24"/>
                  </a:lnTo>
                  <a:lnTo>
                    <a:pt x="171" y="19"/>
                  </a:lnTo>
                  <a:lnTo>
                    <a:pt x="171" y="17"/>
                  </a:lnTo>
                  <a:lnTo>
                    <a:pt x="167" y="19"/>
                  </a:lnTo>
                  <a:lnTo>
                    <a:pt x="164" y="26"/>
                  </a:lnTo>
                  <a:lnTo>
                    <a:pt x="160" y="31"/>
                  </a:lnTo>
                  <a:lnTo>
                    <a:pt x="159" y="34"/>
                  </a:lnTo>
                  <a:lnTo>
                    <a:pt x="155" y="24"/>
                  </a:lnTo>
                  <a:lnTo>
                    <a:pt x="152" y="15"/>
                  </a:lnTo>
                  <a:lnTo>
                    <a:pt x="148" y="15"/>
                  </a:lnTo>
                  <a:lnTo>
                    <a:pt x="147" y="20"/>
                  </a:lnTo>
                  <a:lnTo>
                    <a:pt x="144" y="26"/>
                  </a:lnTo>
                  <a:lnTo>
                    <a:pt x="143" y="28"/>
                  </a:lnTo>
                  <a:lnTo>
                    <a:pt x="140" y="24"/>
                  </a:lnTo>
                  <a:lnTo>
                    <a:pt x="140" y="20"/>
                  </a:lnTo>
                  <a:lnTo>
                    <a:pt x="139" y="15"/>
                  </a:lnTo>
                  <a:lnTo>
                    <a:pt x="137" y="12"/>
                  </a:lnTo>
                  <a:lnTo>
                    <a:pt x="133" y="13"/>
                  </a:lnTo>
                  <a:lnTo>
                    <a:pt x="130" y="20"/>
                  </a:lnTo>
                  <a:lnTo>
                    <a:pt x="128" y="27"/>
                  </a:lnTo>
                  <a:lnTo>
                    <a:pt x="125" y="28"/>
                  </a:lnTo>
                  <a:lnTo>
                    <a:pt x="122" y="19"/>
                  </a:lnTo>
                  <a:lnTo>
                    <a:pt x="124" y="9"/>
                  </a:lnTo>
                  <a:lnTo>
                    <a:pt x="118" y="11"/>
                  </a:lnTo>
                  <a:lnTo>
                    <a:pt x="114" y="19"/>
                  </a:lnTo>
                  <a:lnTo>
                    <a:pt x="110" y="24"/>
                  </a:lnTo>
                  <a:lnTo>
                    <a:pt x="109" y="27"/>
                  </a:lnTo>
                  <a:lnTo>
                    <a:pt x="108" y="23"/>
                  </a:lnTo>
                  <a:lnTo>
                    <a:pt x="106" y="17"/>
                  </a:lnTo>
                  <a:lnTo>
                    <a:pt x="105" y="12"/>
                  </a:lnTo>
                  <a:lnTo>
                    <a:pt x="105" y="9"/>
                  </a:lnTo>
                  <a:lnTo>
                    <a:pt x="101" y="11"/>
                  </a:lnTo>
                  <a:lnTo>
                    <a:pt x="98" y="19"/>
                  </a:lnTo>
                  <a:lnTo>
                    <a:pt x="94" y="24"/>
                  </a:lnTo>
                  <a:lnTo>
                    <a:pt x="93" y="27"/>
                  </a:lnTo>
                  <a:lnTo>
                    <a:pt x="92" y="19"/>
                  </a:lnTo>
                  <a:lnTo>
                    <a:pt x="90" y="9"/>
                  </a:lnTo>
                  <a:lnTo>
                    <a:pt x="86" y="9"/>
                  </a:lnTo>
                  <a:lnTo>
                    <a:pt x="84" y="16"/>
                  </a:lnTo>
                  <a:lnTo>
                    <a:pt x="81" y="22"/>
                  </a:lnTo>
                  <a:lnTo>
                    <a:pt x="81" y="24"/>
                  </a:lnTo>
                  <a:lnTo>
                    <a:pt x="78" y="16"/>
                  </a:lnTo>
                  <a:lnTo>
                    <a:pt x="77" y="8"/>
                  </a:lnTo>
                  <a:lnTo>
                    <a:pt x="73" y="8"/>
                  </a:lnTo>
                  <a:lnTo>
                    <a:pt x="70" y="13"/>
                  </a:lnTo>
                  <a:lnTo>
                    <a:pt x="66" y="19"/>
                  </a:lnTo>
                  <a:lnTo>
                    <a:pt x="65" y="22"/>
                  </a:lnTo>
                  <a:lnTo>
                    <a:pt x="62" y="15"/>
                  </a:lnTo>
                  <a:lnTo>
                    <a:pt x="60" y="5"/>
                  </a:lnTo>
                  <a:lnTo>
                    <a:pt x="54" y="5"/>
                  </a:lnTo>
                  <a:lnTo>
                    <a:pt x="53" y="13"/>
                  </a:lnTo>
                  <a:lnTo>
                    <a:pt x="52" y="22"/>
                  </a:lnTo>
                  <a:lnTo>
                    <a:pt x="50" y="24"/>
                  </a:lnTo>
                  <a:lnTo>
                    <a:pt x="48" y="19"/>
                  </a:lnTo>
                  <a:lnTo>
                    <a:pt x="48" y="13"/>
                  </a:lnTo>
                  <a:lnTo>
                    <a:pt x="46" y="5"/>
                  </a:lnTo>
                  <a:lnTo>
                    <a:pt x="46" y="2"/>
                  </a:lnTo>
                  <a:lnTo>
                    <a:pt x="44" y="4"/>
                  </a:lnTo>
                  <a:lnTo>
                    <a:pt x="41" y="13"/>
                  </a:lnTo>
                  <a:lnTo>
                    <a:pt x="38" y="20"/>
                  </a:lnTo>
                  <a:lnTo>
                    <a:pt x="37" y="24"/>
                  </a:lnTo>
                  <a:lnTo>
                    <a:pt x="34" y="20"/>
                  </a:lnTo>
                  <a:lnTo>
                    <a:pt x="36" y="13"/>
                  </a:lnTo>
                  <a:lnTo>
                    <a:pt x="37" y="6"/>
                  </a:lnTo>
                  <a:lnTo>
                    <a:pt x="37" y="2"/>
                  </a:lnTo>
                  <a:lnTo>
                    <a:pt x="33" y="4"/>
                  </a:lnTo>
                  <a:lnTo>
                    <a:pt x="29" y="12"/>
                  </a:lnTo>
                  <a:lnTo>
                    <a:pt x="26" y="19"/>
                  </a:lnTo>
                  <a:lnTo>
                    <a:pt x="25" y="22"/>
                  </a:lnTo>
                  <a:lnTo>
                    <a:pt x="24" y="17"/>
                  </a:lnTo>
                  <a:lnTo>
                    <a:pt x="25" y="12"/>
                  </a:lnTo>
                  <a:lnTo>
                    <a:pt x="25" y="5"/>
                  </a:lnTo>
                  <a:lnTo>
                    <a:pt x="25" y="2"/>
                  </a:lnTo>
                  <a:lnTo>
                    <a:pt x="22" y="4"/>
                  </a:lnTo>
                  <a:lnTo>
                    <a:pt x="20" y="9"/>
                  </a:lnTo>
                  <a:lnTo>
                    <a:pt x="16" y="15"/>
                  </a:lnTo>
                  <a:lnTo>
                    <a:pt x="13" y="17"/>
                  </a:lnTo>
                  <a:lnTo>
                    <a:pt x="14" y="11"/>
                  </a:lnTo>
                  <a:lnTo>
                    <a:pt x="13" y="0"/>
                  </a:lnTo>
                  <a:lnTo>
                    <a:pt x="9" y="0"/>
                  </a:lnTo>
                  <a:lnTo>
                    <a:pt x="5" y="6"/>
                  </a:lnTo>
                  <a:lnTo>
                    <a:pt x="2" y="13"/>
                  </a:lnTo>
                  <a:lnTo>
                    <a:pt x="2" y="17"/>
                  </a:lnTo>
                  <a:lnTo>
                    <a:pt x="0" y="28"/>
                  </a:lnTo>
                  <a:lnTo>
                    <a:pt x="13" y="37"/>
                  </a:lnTo>
                  <a:lnTo>
                    <a:pt x="100" y="41"/>
                  </a:lnTo>
                  <a:lnTo>
                    <a:pt x="301" y="82"/>
                  </a:lnTo>
                  <a:lnTo>
                    <a:pt x="342" y="136"/>
                  </a:lnTo>
                  <a:lnTo>
                    <a:pt x="470" y="330"/>
                  </a:lnTo>
                  <a:lnTo>
                    <a:pt x="479" y="334"/>
                  </a:lnTo>
                  <a:lnTo>
                    <a:pt x="479" y="334"/>
                  </a:lnTo>
                  <a:close/>
                </a:path>
              </a:pathLst>
            </a:custGeom>
            <a:solidFill>
              <a:srgbClr val="A33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11" name="Freeform 27"/>
            <p:cNvSpPr>
              <a:spLocks/>
            </p:cNvSpPr>
            <p:nvPr/>
          </p:nvSpPr>
          <p:spPr bwMode="auto">
            <a:xfrm>
              <a:off x="5506" y="3385"/>
              <a:ext cx="81" cy="66"/>
            </a:xfrm>
            <a:custGeom>
              <a:avLst/>
              <a:gdLst>
                <a:gd name="T0" fmla="*/ 16 w 244"/>
                <a:gd name="T1" fmla="*/ 1 h 131"/>
                <a:gd name="T2" fmla="*/ 10 w 244"/>
                <a:gd name="T3" fmla="*/ 15 h 131"/>
                <a:gd name="T4" fmla="*/ 4 w 244"/>
                <a:gd name="T5" fmla="*/ 35 h 131"/>
                <a:gd name="T6" fmla="*/ 0 w 244"/>
                <a:gd name="T7" fmla="*/ 51 h 131"/>
                <a:gd name="T8" fmla="*/ 2 w 244"/>
                <a:gd name="T9" fmla="*/ 57 h 131"/>
                <a:gd name="T10" fmla="*/ 21 w 244"/>
                <a:gd name="T11" fmla="*/ 62 h 131"/>
                <a:gd name="T12" fmla="*/ 52 w 244"/>
                <a:gd name="T13" fmla="*/ 69 h 131"/>
                <a:gd name="T14" fmla="*/ 92 w 244"/>
                <a:gd name="T15" fmla="*/ 77 h 131"/>
                <a:gd name="T16" fmla="*/ 133 w 244"/>
                <a:gd name="T17" fmla="*/ 87 h 131"/>
                <a:gd name="T18" fmla="*/ 172 w 244"/>
                <a:gd name="T19" fmla="*/ 95 h 131"/>
                <a:gd name="T20" fmla="*/ 201 w 244"/>
                <a:gd name="T21" fmla="*/ 102 h 131"/>
                <a:gd name="T22" fmla="*/ 220 w 244"/>
                <a:gd name="T23" fmla="*/ 107 h 131"/>
                <a:gd name="T24" fmla="*/ 219 w 244"/>
                <a:gd name="T25" fmla="*/ 110 h 131"/>
                <a:gd name="T26" fmla="*/ 200 w 244"/>
                <a:gd name="T27" fmla="*/ 110 h 131"/>
                <a:gd name="T28" fmla="*/ 169 w 244"/>
                <a:gd name="T29" fmla="*/ 111 h 131"/>
                <a:gd name="T30" fmla="*/ 130 w 244"/>
                <a:gd name="T31" fmla="*/ 111 h 131"/>
                <a:gd name="T32" fmla="*/ 90 w 244"/>
                <a:gd name="T33" fmla="*/ 113 h 131"/>
                <a:gd name="T34" fmla="*/ 52 w 244"/>
                <a:gd name="T35" fmla="*/ 113 h 131"/>
                <a:gd name="T36" fmla="*/ 22 w 244"/>
                <a:gd name="T37" fmla="*/ 113 h 131"/>
                <a:gd name="T38" fmla="*/ 5 w 244"/>
                <a:gd name="T39" fmla="*/ 113 h 131"/>
                <a:gd name="T40" fmla="*/ 10 w 244"/>
                <a:gd name="T41" fmla="*/ 124 h 131"/>
                <a:gd name="T42" fmla="*/ 20 w 244"/>
                <a:gd name="T43" fmla="*/ 124 h 131"/>
                <a:gd name="T44" fmla="*/ 45 w 244"/>
                <a:gd name="T45" fmla="*/ 126 h 131"/>
                <a:gd name="T46" fmla="*/ 82 w 244"/>
                <a:gd name="T47" fmla="*/ 128 h 131"/>
                <a:gd name="T48" fmla="*/ 125 w 244"/>
                <a:gd name="T49" fmla="*/ 131 h 131"/>
                <a:gd name="T50" fmla="*/ 168 w 244"/>
                <a:gd name="T51" fmla="*/ 129 h 131"/>
                <a:gd name="T52" fmla="*/ 205 w 244"/>
                <a:gd name="T53" fmla="*/ 128 h 131"/>
                <a:gd name="T54" fmla="*/ 232 w 244"/>
                <a:gd name="T55" fmla="*/ 122 h 131"/>
                <a:gd name="T56" fmla="*/ 244 w 244"/>
                <a:gd name="T57" fmla="*/ 114 h 131"/>
                <a:gd name="T58" fmla="*/ 235 w 244"/>
                <a:gd name="T59" fmla="*/ 102 h 131"/>
                <a:gd name="T60" fmla="*/ 211 w 244"/>
                <a:gd name="T61" fmla="*/ 90 h 131"/>
                <a:gd name="T62" fmla="*/ 173 w 244"/>
                <a:gd name="T63" fmla="*/ 77 h 131"/>
                <a:gd name="T64" fmla="*/ 132 w 244"/>
                <a:gd name="T65" fmla="*/ 69 h 131"/>
                <a:gd name="T66" fmla="*/ 89 w 244"/>
                <a:gd name="T67" fmla="*/ 61 h 131"/>
                <a:gd name="T68" fmla="*/ 52 w 244"/>
                <a:gd name="T69" fmla="*/ 55 h 131"/>
                <a:gd name="T70" fmla="*/ 26 w 244"/>
                <a:gd name="T71" fmla="*/ 50 h 131"/>
                <a:gd name="T72" fmla="*/ 17 w 244"/>
                <a:gd name="T73" fmla="*/ 50 h 131"/>
                <a:gd name="T74" fmla="*/ 17 w 244"/>
                <a:gd name="T75"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4" h="131">
                  <a:moveTo>
                    <a:pt x="17" y="0"/>
                  </a:moveTo>
                  <a:lnTo>
                    <a:pt x="16" y="1"/>
                  </a:lnTo>
                  <a:lnTo>
                    <a:pt x="13" y="6"/>
                  </a:lnTo>
                  <a:lnTo>
                    <a:pt x="10" y="15"/>
                  </a:lnTo>
                  <a:lnTo>
                    <a:pt x="8" y="25"/>
                  </a:lnTo>
                  <a:lnTo>
                    <a:pt x="4" y="35"/>
                  </a:lnTo>
                  <a:lnTo>
                    <a:pt x="2" y="45"/>
                  </a:lnTo>
                  <a:lnTo>
                    <a:pt x="0" y="51"/>
                  </a:lnTo>
                  <a:lnTo>
                    <a:pt x="1" y="57"/>
                  </a:lnTo>
                  <a:lnTo>
                    <a:pt x="2" y="57"/>
                  </a:lnTo>
                  <a:lnTo>
                    <a:pt x="10" y="60"/>
                  </a:lnTo>
                  <a:lnTo>
                    <a:pt x="21" y="62"/>
                  </a:lnTo>
                  <a:lnTo>
                    <a:pt x="37" y="66"/>
                  </a:lnTo>
                  <a:lnTo>
                    <a:pt x="52" y="69"/>
                  </a:lnTo>
                  <a:lnTo>
                    <a:pt x="72" y="73"/>
                  </a:lnTo>
                  <a:lnTo>
                    <a:pt x="92" y="77"/>
                  </a:lnTo>
                  <a:lnTo>
                    <a:pt x="113" y="83"/>
                  </a:lnTo>
                  <a:lnTo>
                    <a:pt x="133" y="87"/>
                  </a:lnTo>
                  <a:lnTo>
                    <a:pt x="153" y="91"/>
                  </a:lnTo>
                  <a:lnTo>
                    <a:pt x="172" y="95"/>
                  </a:lnTo>
                  <a:lnTo>
                    <a:pt x="189" y="99"/>
                  </a:lnTo>
                  <a:lnTo>
                    <a:pt x="201" y="102"/>
                  </a:lnTo>
                  <a:lnTo>
                    <a:pt x="213" y="106"/>
                  </a:lnTo>
                  <a:lnTo>
                    <a:pt x="220" y="107"/>
                  </a:lnTo>
                  <a:lnTo>
                    <a:pt x="223" y="110"/>
                  </a:lnTo>
                  <a:lnTo>
                    <a:pt x="219" y="110"/>
                  </a:lnTo>
                  <a:lnTo>
                    <a:pt x="212" y="110"/>
                  </a:lnTo>
                  <a:lnTo>
                    <a:pt x="200" y="110"/>
                  </a:lnTo>
                  <a:lnTo>
                    <a:pt x="187" y="111"/>
                  </a:lnTo>
                  <a:lnTo>
                    <a:pt x="169" y="111"/>
                  </a:lnTo>
                  <a:lnTo>
                    <a:pt x="150" y="111"/>
                  </a:lnTo>
                  <a:lnTo>
                    <a:pt x="130" y="111"/>
                  </a:lnTo>
                  <a:lnTo>
                    <a:pt x="112" y="113"/>
                  </a:lnTo>
                  <a:lnTo>
                    <a:pt x="90" y="113"/>
                  </a:lnTo>
                  <a:lnTo>
                    <a:pt x="70" y="113"/>
                  </a:lnTo>
                  <a:lnTo>
                    <a:pt x="52" y="113"/>
                  </a:lnTo>
                  <a:lnTo>
                    <a:pt x="37" y="113"/>
                  </a:lnTo>
                  <a:lnTo>
                    <a:pt x="22" y="113"/>
                  </a:lnTo>
                  <a:lnTo>
                    <a:pt x="12" y="113"/>
                  </a:lnTo>
                  <a:lnTo>
                    <a:pt x="5" y="113"/>
                  </a:lnTo>
                  <a:lnTo>
                    <a:pt x="4" y="114"/>
                  </a:lnTo>
                  <a:lnTo>
                    <a:pt x="10" y="124"/>
                  </a:lnTo>
                  <a:lnTo>
                    <a:pt x="12" y="124"/>
                  </a:lnTo>
                  <a:lnTo>
                    <a:pt x="20" y="124"/>
                  </a:lnTo>
                  <a:lnTo>
                    <a:pt x="30" y="125"/>
                  </a:lnTo>
                  <a:lnTo>
                    <a:pt x="45" y="126"/>
                  </a:lnTo>
                  <a:lnTo>
                    <a:pt x="62" y="126"/>
                  </a:lnTo>
                  <a:lnTo>
                    <a:pt x="82" y="128"/>
                  </a:lnTo>
                  <a:lnTo>
                    <a:pt x="102" y="129"/>
                  </a:lnTo>
                  <a:lnTo>
                    <a:pt x="125" y="131"/>
                  </a:lnTo>
                  <a:lnTo>
                    <a:pt x="146" y="129"/>
                  </a:lnTo>
                  <a:lnTo>
                    <a:pt x="168" y="129"/>
                  </a:lnTo>
                  <a:lnTo>
                    <a:pt x="187" y="128"/>
                  </a:lnTo>
                  <a:lnTo>
                    <a:pt x="205" y="128"/>
                  </a:lnTo>
                  <a:lnTo>
                    <a:pt x="220" y="125"/>
                  </a:lnTo>
                  <a:lnTo>
                    <a:pt x="232" y="122"/>
                  </a:lnTo>
                  <a:lnTo>
                    <a:pt x="240" y="118"/>
                  </a:lnTo>
                  <a:lnTo>
                    <a:pt x="244" y="114"/>
                  </a:lnTo>
                  <a:lnTo>
                    <a:pt x="241" y="107"/>
                  </a:lnTo>
                  <a:lnTo>
                    <a:pt x="235" y="102"/>
                  </a:lnTo>
                  <a:lnTo>
                    <a:pt x="224" y="95"/>
                  </a:lnTo>
                  <a:lnTo>
                    <a:pt x="211" y="90"/>
                  </a:lnTo>
                  <a:lnTo>
                    <a:pt x="192" y="83"/>
                  </a:lnTo>
                  <a:lnTo>
                    <a:pt x="173" y="77"/>
                  </a:lnTo>
                  <a:lnTo>
                    <a:pt x="152" y="73"/>
                  </a:lnTo>
                  <a:lnTo>
                    <a:pt x="132" y="69"/>
                  </a:lnTo>
                  <a:lnTo>
                    <a:pt x="109" y="65"/>
                  </a:lnTo>
                  <a:lnTo>
                    <a:pt x="89" y="61"/>
                  </a:lnTo>
                  <a:lnTo>
                    <a:pt x="69" y="57"/>
                  </a:lnTo>
                  <a:lnTo>
                    <a:pt x="52" y="55"/>
                  </a:lnTo>
                  <a:lnTo>
                    <a:pt x="37" y="51"/>
                  </a:lnTo>
                  <a:lnTo>
                    <a:pt x="26" y="50"/>
                  </a:lnTo>
                  <a:lnTo>
                    <a:pt x="18" y="50"/>
                  </a:lnTo>
                  <a:lnTo>
                    <a:pt x="17" y="50"/>
                  </a:lnTo>
                  <a:lnTo>
                    <a:pt x="26" y="6"/>
                  </a:lnTo>
                  <a:lnTo>
                    <a:pt x="17" y="0"/>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12" name="Freeform 28"/>
            <p:cNvSpPr>
              <a:spLocks/>
            </p:cNvSpPr>
            <p:nvPr/>
          </p:nvSpPr>
          <p:spPr bwMode="auto">
            <a:xfrm>
              <a:off x="5510" y="3462"/>
              <a:ext cx="162" cy="166"/>
            </a:xfrm>
            <a:custGeom>
              <a:avLst/>
              <a:gdLst>
                <a:gd name="T0" fmla="*/ 482 w 486"/>
                <a:gd name="T1" fmla="*/ 323 h 332"/>
                <a:gd name="T2" fmla="*/ 474 w 486"/>
                <a:gd name="T3" fmla="*/ 313 h 332"/>
                <a:gd name="T4" fmla="*/ 469 w 486"/>
                <a:gd name="T5" fmla="*/ 301 h 332"/>
                <a:gd name="T6" fmla="*/ 466 w 486"/>
                <a:gd name="T7" fmla="*/ 290 h 332"/>
                <a:gd name="T8" fmla="*/ 457 w 486"/>
                <a:gd name="T9" fmla="*/ 280 h 332"/>
                <a:gd name="T10" fmla="*/ 453 w 486"/>
                <a:gd name="T11" fmla="*/ 272 h 332"/>
                <a:gd name="T12" fmla="*/ 446 w 486"/>
                <a:gd name="T13" fmla="*/ 265 h 332"/>
                <a:gd name="T14" fmla="*/ 443 w 486"/>
                <a:gd name="T15" fmla="*/ 260 h 332"/>
                <a:gd name="T16" fmla="*/ 439 w 486"/>
                <a:gd name="T17" fmla="*/ 250 h 332"/>
                <a:gd name="T18" fmla="*/ 427 w 486"/>
                <a:gd name="T19" fmla="*/ 234 h 332"/>
                <a:gd name="T20" fmla="*/ 421 w 486"/>
                <a:gd name="T21" fmla="*/ 223 h 332"/>
                <a:gd name="T22" fmla="*/ 417 w 486"/>
                <a:gd name="T23" fmla="*/ 209 h 332"/>
                <a:gd name="T24" fmla="*/ 410 w 486"/>
                <a:gd name="T25" fmla="*/ 198 h 332"/>
                <a:gd name="T26" fmla="*/ 399 w 486"/>
                <a:gd name="T27" fmla="*/ 194 h 332"/>
                <a:gd name="T28" fmla="*/ 393 w 486"/>
                <a:gd name="T29" fmla="*/ 187 h 332"/>
                <a:gd name="T30" fmla="*/ 394 w 486"/>
                <a:gd name="T31" fmla="*/ 172 h 332"/>
                <a:gd name="T32" fmla="*/ 393 w 486"/>
                <a:gd name="T33" fmla="*/ 167 h 332"/>
                <a:gd name="T34" fmla="*/ 375 w 486"/>
                <a:gd name="T35" fmla="*/ 164 h 332"/>
                <a:gd name="T36" fmla="*/ 374 w 486"/>
                <a:gd name="T37" fmla="*/ 156 h 332"/>
                <a:gd name="T38" fmla="*/ 377 w 486"/>
                <a:gd name="T39" fmla="*/ 141 h 332"/>
                <a:gd name="T40" fmla="*/ 370 w 486"/>
                <a:gd name="T41" fmla="*/ 137 h 332"/>
                <a:gd name="T42" fmla="*/ 362 w 486"/>
                <a:gd name="T43" fmla="*/ 131 h 332"/>
                <a:gd name="T44" fmla="*/ 350 w 486"/>
                <a:gd name="T45" fmla="*/ 122 h 332"/>
                <a:gd name="T46" fmla="*/ 345 w 486"/>
                <a:gd name="T47" fmla="*/ 115 h 332"/>
                <a:gd name="T48" fmla="*/ 349 w 486"/>
                <a:gd name="T49" fmla="*/ 100 h 332"/>
                <a:gd name="T50" fmla="*/ 343 w 486"/>
                <a:gd name="T51" fmla="*/ 92 h 332"/>
                <a:gd name="T52" fmla="*/ 328 w 486"/>
                <a:gd name="T53" fmla="*/ 89 h 332"/>
                <a:gd name="T54" fmla="*/ 324 w 486"/>
                <a:gd name="T55" fmla="*/ 84 h 332"/>
                <a:gd name="T56" fmla="*/ 327 w 486"/>
                <a:gd name="T57" fmla="*/ 63 h 332"/>
                <a:gd name="T58" fmla="*/ 324 w 486"/>
                <a:gd name="T59" fmla="*/ 59 h 332"/>
                <a:gd name="T60" fmla="*/ 298 w 486"/>
                <a:gd name="T61" fmla="*/ 54 h 332"/>
                <a:gd name="T62" fmla="*/ 288 w 486"/>
                <a:gd name="T63" fmla="*/ 52 h 332"/>
                <a:gd name="T64" fmla="*/ 276 w 486"/>
                <a:gd name="T65" fmla="*/ 47 h 332"/>
                <a:gd name="T66" fmla="*/ 270 w 486"/>
                <a:gd name="T67" fmla="*/ 32 h 332"/>
                <a:gd name="T68" fmla="*/ 248 w 486"/>
                <a:gd name="T69" fmla="*/ 30 h 332"/>
                <a:gd name="T70" fmla="*/ 232 w 486"/>
                <a:gd name="T71" fmla="*/ 26 h 332"/>
                <a:gd name="T72" fmla="*/ 222 w 486"/>
                <a:gd name="T73" fmla="*/ 26 h 332"/>
                <a:gd name="T74" fmla="*/ 216 w 486"/>
                <a:gd name="T75" fmla="*/ 22 h 332"/>
                <a:gd name="T76" fmla="*/ 196 w 486"/>
                <a:gd name="T77" fmla="*/ 29 h 332"/>
                <a:gd name="T78" fmla="*/ 187 w 486"/>
                <a:gd name="T79" fmla="*/ 32 h 332"/>
                <a:gd name="T80" fmla="*/ 179 w 486"/>
                <a:gd name="T81" fmla="*/ 17 h 332"/>
                <a:gd name="T82" fmla="*/ 174 w 486"/>
                <a:gd name="T83" fmla="*/ 17 h 332"/>
                <a:gd name="T84" fmla="*/ 156 w 486"/>
                <a:gd name="T85" fmla="*/ 25 h 332"/>
                <a:gd name="T86" fmla="*/ 139 w 486"/>
                <a:gd name="T87" fmla="*/ 20 h 332"/>
                <a:gd name="T88" fmla="*/ 125 w 486"/>
                <a:gd name="T89" fmla="*/ 24 h 332"/>
                <a:gd name="T90" fmla="*/ 111 w 486"/>
                <a:gd name="T91" fmla="*/ 24 h 332"/>
                <a:gd name="T92" fmla="*/ 96 w 486"/>
                <a:gd name="T93" fmla="*/ 25 h 332"/>
                <a:gd name="T94" fmla="*/ 83 w 486"/>
                <a:gd name="T95" fmla="*/ 22 h 332"/>
                <a:gd name="T96" fmla="*/ 72 w 486"/>
                <a:gd name="T97" fmla="*/ 7 h 332"/>
                <a:gd name="T98" fmla="*/ 56 w 486"/>
                <a:gd name="T99" fmla="*/ 6 h 332"/>
                <a:gd name="T100" fmla="*/ 48 w 486"/>
                <a:gd name="T101" fmla="*/ 6 h 332"/>
                <a:gd name="T102" fmla="*/ 35 w 486"/>
                <a:gd name="T103" fmla="*/ 18 h 332"/>
                <a:gd name="T104" fmla="*/ 28 w 486"/>
                <a:gd name="T105" fmla="*/ 17 h 332"/>
                <a:gd name="T106" fmla="*/ 23 w 486"/>
                <a:gd name="T107" fmla="*/ 2 h 332"/>
                <a:gd name="T108" fmla="*/ 9 w 486"/>
                <a:gd name="T109" fmla="*/ 0 h 332"/>
                <a:gd name="T110" fmla="*/ 103 w 486"/>
                <a:gd name="T111" fmla="*/ 3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6" h="332">
                  <a:moveTo>
                    <a:pt x="479" y="332"/>
                  </a:moveTo>
                  <a:lnTo>
                    <a:pt x="482" y="331"/>
                  </a:lnTo>
                  <a:lnTo>
                    <a:pt x="486" y="328"/>
                  </a:lnTo>
                  <a:lnTo>
                    <a:pt x="483" y="327"/>
                  </a:lnTo>
                  <a:lnTo>
                    <a:pt x="482" y="325"/>
                  </a:lnTo>
                  <a:lnTo>
                    <a:pt x="482" y="323"/>
                  </a:lnTo>
                  <a:lnTo>
                    <a:pt x="482" y="321"/>
                  </a:lnTo>
                  <a:lnTo>
                    <a:pt x="479" y="320"/>
                  </a:lnTo>
                  <a:lnTo>
                    <a:pt x="477" y="321"/>
                  </a:lnTo>
                  <a:lnTo>
                    <a:pt x="478" y="317"/>
                  </a:lnTo>
                  <a:lnTo>
                    <a:pt x="479" y="313"/>
                  </a:lnTo>
                  <a:lnTo>
                    <a:pt x="474" y="313"/>
                  </a:lnTo>
                  <a:lnTo>
                    <a:pt x="470" y="313"/>
                  </a:lnTo>
                  <a:lnTo>
                    <a:pt x="473" y="308"/>
                  </a:lnTo>
                  <a:lnTo>
                    <a:pt x="475" y="303"/>
                  </a:lnTo>
                  <a:lnTo>
                    <a:pt x="470" y="305"/>
                  </a:lnTo>
                  <a:lnTo>
                    <a:pt x="466" y="306"/>
                  </a:lnTo>
                  <a:lnTo>
                    <a:pt x="469" y="301"/>
                  </a:lnTo>
                  <a:lnTo>
                    <a:pt x="470" y="297"/>
                  </a:lnTo>
                  <a:lnTo>
                    <a:pt x="466" y="297"/>
                  </a:lnTo>
                  <a:lnTo>
                    <a:pt x="461" y="297"/>
                  </a:lnTo>
                  <a:lnTo>
                    <a:pt x="459" y="294"/>
                  </a:lnTo>
                  <a:lnTo>
                    <a:pt x="463" y="293"/>
                  </a:lnTo>
                  <a:lnTo>
                    <a:pt x="466" y="290"/>
                  </a:lnTo>
                  <a:lnTo>
                    <a:pt x="467" y="287"/>
                  </a:lnTo>
                  <a:lnTo>
                    <a:pt x="462" y="288"/>
                  </a:lnTo>
                  <a:lnTo>
                    <a:pt x="457" y="290"/>
                  </a:lnTo>
                  <a:lnTo>
                    <a:pt x="458" y="284"/>
                  </a:lnTo>
                  <a:lnTo>
                    <a:pt x="461" y="280"/>
                  </a:lnTo>
                  <a:lnTo>
                    <a:pt x="457" y="280"/>
                  </a:lnTo>
                  <a:lnTo>
                    <a:pt x="451" y="280"/>
                  </a:lnTo>
                  <a:lnTo>
                    <a:pt x="450" y="279"/>
                  </a:lnTo>
                  <a:lnTo>
                    <a:pt x="454" y="276"/>
                  </a:lnTo>
                  <a:lnTo>
                    <a:pt x="457" y="273"/>
                  </a:lnTo>
                  <a:lnTo>
                    <a:pt x="458" y="273"/>
                  </a:lnTo>
                  <a:lnTo>
                    <a:pt x="453" y="272"/>
                  </a:lnTo>
                  <a:lnTo>
                    <a:pt x="447" y="273"/>
                  </a:lnTo>
                  <a:lnTo>
                    <a:pt x="446" y="271"/>
                  </a:lnTo>
                  <a:lnTo>
                    <a:pt x="450" y="269"/>
                  </a:lnTo>
                  <a:lnTo>
                    <a:pt x="453" y="267"/>
                  </a:lnTo>
                  <a:lnTo>
                    <a:pt x="454" y="265"/>
                  </a:lnTo>
                  <a:lnTo>
                    <a:pt x="446" y="265"/>
                  </a:lnTo>
                  <a:lnTo>
                    <a:pt x="442" y="265"/>
                  </a:lnTo>
                  <a:lnTo>
                    <a:pt x="441" y="262"/>
                  </a:lnTo>
                  <a:lnTo>
                    <a:pt x="445" y="261"/>
                  </a:lnTo>
                  <a:lnTo>
                    <a:pt x="447" y="260"/>
                  </a:lnTo>
                  <a:lnTo>
                    <a:pt x="449" y="258"/>
                  </a:lnTo>
                  <a:lnTo>
                    <a:pt x="443" y="260"/>
                  </a:lnTo>
                  <a:lnTo>
                    <a:pt x="438" y="261"/>
                  </a:lnTo>
                  <a:lnTo>
                    <a:pt x="437" y="257"/>
                  </a:lnTo>
                  <a:lnTo>
                    <a:pt x="441" y="254"/>
                  </a:lnTo>
                  <a:lnTo>
                    <a:pt x="443" y="253"/>
                  </a:lnTo>
                  <a:lnTo>
                    <a:pt x="445" y="252"/>
                  </a:lnTo>
                  <a:lnTo>
                    <a:pt x="439" y="250"/>
                  </a:lnTo>
                  <a:lnTo>
                    <a:pt x="433" y="252"/>
                  </a:lnTo>
                  <a:lnTo>
                    <a:pt x="434" y="246"/>
                  </a:lnTo>
                  <a:lnTo>
                    <a:pt x="438" y="239"/>
                  </a:lnTo>
                  <a:lnTo>
                    <a:pt x="433" y="239"/>
                  </a:lnTo>
                  <a:lnTo>
                    <a:pt x="426" y="239"/>
                  </a:lnTo>
                  <a:lnTo>
                    <a:pt x="427" y="234"/>
                  </a:lnTo>
                  <a:lnTo>
                    <a:pt x="430" y="227"/>
                  </a:lnTo>
                  <a:lnTo>
                    <a:pt x="427" y="226"/>
                  </a:lnTo>
                  <a:lnTo>
                    <a:pt x="425" y="228"/>
                  </a:lnTo>
                  <a:lnTo>
                    <a:pt x="421" y="230"/>
                  </a:lnTo>
                  <a:lnTo>
                    <a:pt x="419" y="230"/>
                  </a:lnTo>
                  <a:lnTo>
                    <a:pt x="421" y="223"/>
                  </a:lnTo>
                  <a:lnTo>
                    <a:pt x="423" y="216"/>
                  </a:lnTo>
                  <a:lnTo>
                    <a:pt x="417" y="217"/>
                  </a:lnTo>
                  <a:lnTo>
                    <a:pt x="411" y="220"/>
                  </a:lnTo>
                  <a:lnTo>
                    <a:pt x="411" y="216"/>
                  </a:lnTo>
                  <a:lnTo>
                    <a:pt x="415" y="213"/>
                  </a:lnTo>
                  <a:lnTo>
                    <a:pt x="417" y="209"/>
                  </a:lnTo>
                  <a:lnTo>
                    <a:pt x="419" y="207"/>
                  </a:lnTo>
                  <a:lnTo>
                    <a:pt x="411" y="207"/>
                  </a:lnTo>
                  <a:lnTo>
                    <a:pt x="405" y="208"/>
                  </a:lnTo>
                  <a:lnTo>
                    <a:pt x="403" y="205"/>
                  </a:lnTo>
                  <a:lnTo>
                    <a:pt x="407" y="202"/>
                  </a:lnTo>
                  <a:lnTo>
                    <a:pt x="410" y="198"/>
                  </a:lnTo>
                  <a:lnTo>
                    <a:pt x="411" y="197"/>
                  </a:lnTo>
                  <a:lnTo>
                    <a:pt x="407" y="196"/>
                  </a:lnTo>
                  <a:lnTo>
                    <a:pt x="403" y="197"/>
                  </a:lnTo>
                  <a:lnTo>
                    <a:pt x="399" y="198"/>
                  </a:lnTo>
                  <a:lnTo>
                    <a:pt x="399" y="198"/>
                  </a:lnTo>
                  <a:lnTo>
                    <a:pt x="399" y="194"/>
                  </a:lnTo>
                  <a:lnTo>
                    <a:pt x="402" y="193"/>
                  </a:lnTo>
                  <a:lnTo>
                    <a:pt x="406" y="189"/>
                  </a:lnTo>
                  <a:lnTo>
                    <a:pt x="407" y="187"/>
                  </a:lnTo>
                  <a:lnTo>
                    <a:pt x="402" y="183"/>
                  </a:lnTo>
                  <a:lnTo>
                    <a:pt x="397" y="186"/>
                  </a:lnTo>
                  <a:lnTo>
                    <a:pt x="393" y="187"/>
                  </a:lnTo>
                  <a:lnTo>
                    <a:pt x="389" y="189"/>
                  </a:lnTo>
                  <a:lnTo>
                    <a:pt x="389" y="185"/>
                  </a:lnTo>
                  <a:lnTo>
                    <a:pt x="393" y="182"/>
                  </a:lnTo>
                  <a:lnTo>
                    <a:pt x="397" y="178"/>
                  </a:lnTo>
                  <a:lnTo>
                    <a:pt x="399" y="175"/>
                  </a:lnTo>
                  <a:lnTo>
                    <a:pt x="394" y="172"/>
                  </a:lnTo>
                  <a:lnTo>
                    <a:pt x="389" y="174"/>
                  </a:lnTo>
                  <a:lnTo>
                    <a:pt x="383" y="176"/>
                  </a:lnTo>
                  <a:lnTo>
                    <a:pt x="382" y="178"/>
                  </a:lnTo>
                  <a:lnTo>
                    <a:pt x="383" y="174"/>
                  </a:lnTo>
                  <a:lnTo>
                    <a:pt x="387" y="171"/>
                  </a:lnTo>
                  <a:lnTo>
                    <a:pt x="393" y="167"/>
                  </a:lnTo>
                  <a:lnTo>
                    <a:pt x="393" y="166"/>
                  </a:lnTo>
                  <a:lnTo>
                    <a:pt x="389" y="164"/>
                  </a:lnTo>
                  <a:lnTo>
                    <a:pt x="383" y="166"/>
                  </a:lnTo>
                  <a:lnTo>
                    <a:pt x="378" y="167"/>
                  </a:lnTo>
                  <a:lnTo>
                    <a:pt x="377" y="168"/>
                  </a:lnTo>
                  <a:lnTo>
                    <a:pt x="375" y="164"/>
                  </a:lnTo>
                  <a:lnTo>
                    <a:pt x="381" y="160"/>
                  </a:lnTo>
                  <a:lnTo>
                    <a:pt x="382" y="156"/>
                  </a:lnTo>
                  <a:lnTo>
                    <a:pt x="383" y="153"/>
                  </a:lnTo>
                  <a:lnTo>
                    <a:pt x="381" y="152"/>
                  </a:lnTo>
                  <a:lnTo>
                    <a:pt x="377" y="155"/>
                  </a:lnTo>
                  <a:lnTo>
                    <a:pt x="374" y="156"/>
                  </a:lnTo>
                  <a:lnTo>
                    <a:pt x="370" y="156"/>
                  </a:lnTo>
                  <a:lnTo>
                    <a:pt x="370" y="153"/>
                  </a:lnTo>
                  <a:lnTo>
                    <a:pt x="374" y="151"/>
                  </a:lnTo>
                  <a:lnTo>
                    <a:pt x="378" y="146"/>
                  </a:lnTo>
                  <a:lnTo>
                    <a:pt x="381" y="144"/>
                  </a:lnTo>
                  <a:lnTo>
                    <a:pt x="377" y="141"/>
                  </a:lnTo>
                  <a:lnTo>
                    <a:pt x="371" y="144"/>
                  </a:lnTo>
                  <a:lnTo>
                    <a:pt x="365" y="145"/>
                  </a:lnTo>
                  <a:lnTo>
                    <a:pt x="363" y="146"/>
                  </a:lnTo>
                  <a:lnTo>
                    <a:pt x="365" y="144"/>
                  </a:lnTo>
                  <a:lnTo>
                    <a:pt x="367" y="141"/>
                  </a:lnTo>
                  <a:lnTo>
                    <a:pt x="370" y="137"/>
                  </a:lnTo>
                  <a:lnTo>
                    <a:pt x="374" y="134"/>
                  </a:lnTo>
                  <a:lnTo>
                    <a:pt x="370" y="133"/>
                  </a:lnTo>
                  <a:lnTo>
                    <a:pt x="365" y="136"/>
                  </a:lnTo>
                  <a:lnTo>
                    <a:pt x="361" y="138"/>
                  </a:lnTo>
                  <a:lnTo>
                    <a:pt x="358" y="140"/>
                  </a:lnTo>
                  <a:lnTo>
                    <a:pt x="362" y="131"/>
                  </a:lnTo>
                  <a:lnTo>
                    <a:pt x="365" y="125"/>
                  </a:lnTo>
                  <a:lnTo>
                    <a:pt x="362" y="123"/>
                  </a:lnTo>
                  <a:lnTo>
                    <a:pt x="361" y="126"/>
                  </a:lnTo>
                  <a:lnTo>
                    <a:pt x="355" y="129"/>
                  </a:lnTo>
                  <a:lnTo>
                    <a:pt x="351" y="127"/>
                  </a:lnTo>
                  <a:lnTo>
                    <a:pt x="350" y="122"/>
                  </a:lnTo>
                  <a:lnTo>
                    <a:pt x="354" y="121"/>
                  </a:lnTo>
                  <a:lnTo>
                    <a:pt x="357" y="118"/>
                  </a:lnTo>
                  <a:lnTo>
                    <a:pt x="358" y="115"/>
                  </a:lnTo>
                  <a:lnTo>
                    <a:pt x="354" y="112"/>
                  </a:lnTo>
                  <a:lnTo>
                    <a:pt x="349" y="114"/>
                  </a:lnTo>
                  <a:lnTo>
                    <a:pt x="345" y="115"/>
                  </a:lnTo>
                  <a:lnTo>
                    <a:pt x="343" y="115"/>
                  </a:lnTo>
                  <a:lnTo>
                    <a:pt x="343" y="111"/>
                  </a:lnTo>
                  <a:lnTo>
                    <a:pt x="349" y="108"/>
                  </a:lnTo>
                  <a:lnTo>
                    <a:pt x="351" y="104"/>
                  </a:lnTo>
                  <a:lnTo>
                    <a:pt x="355" y="101"/>
                  </a:lnTo>
                  <a:lnTo>
                    <a:pt x="349" y="100"/>
                  </a:lnTo>
                  <a:lnTo>
                    <a:pt x="343" y="103"/>
                  </a:lnTo>
                  <a:lnTo>
                    <a:pt x="338" y="104"/>
                  </a:lnTo>
                  <a:lnTo>
                    <a:pt x="337" y="103"/>
                  </a:lnTo>
                  <a:lnTo>
                    <a:pt x="335" y="99"/>
                  </a:lnTo>
                  <a:lnTo>
                    <a:pt x="338" y="96"/>
                  </a:lnTo>
                  <a:lnTo>
                    <a:pt x="343" y="92"/>
                  </a:lnTo>
                  <a:lnTo>
                    <a:pt x="345" y="92"/>
                  </a:lnTo>
                  <a:lnTo>
                    <a:pt x="341" y="89"/>
                  </a:lnTo>
                  <a:lnTo>
                    <a:pt x="335" y="92"/>
                  </a:lnTo>
                  <a:lnTo>
                    <a:pt x="330" y="93"/>
                  </a:lnTo>
                  <a:lnTo>
                    <a:pt x="328" y="93"/>
                  </a:lnTo>
                  <a:lnTo>
                    <a:pt x="328" y="89"/>
                  </a:lnTo>
                  <a:lnTo>
                    <a:pt x="334" y="85"/>
                  </a:lnTo>
                  <a:lnTo>
                    <a:pt x="337" y="81"/>
                  </a:lnTo>
                  <a:lnTo>
                    <a:pt x="337" y="77"/>
                  </a:lnTo>
                  <a:lnTo>
                    <a:pt x="331" y="77"/>
                  </a:lnTo>
                  <a:lnTo>
                    <a:pt x="328" y="81"/>
                  </a:lnTo>
                  <a:lnTo>
                    <a:pt x="324" y="84"/>
                  </a:lnTo>
                  <a:lnTo>
                    <a:pt x="322" y="84"/>
                  </a:lnTo>
                  <a:lnTo>
                    <a:pt x="322" y="78"/>
                  </a:lnTo>
                  <a:lnTo>
                    <a:pt x="327" y="74"/>
                  </a:lnTo>
                  <a:lnTo>
                    <a:pt x="330" y="69"/>
                  </a:lnTo>
                  <a:lnTo>
                    <a:pt x="330" y="65"/>
                  </a:lnTo>
                  <a:lnTo>
                    <a:pt x="327" y="63"/>
                  </a:lnTo>
                  <a:lnTo>
                    <a:pt x="323" y="69"/>
                  </a:lnTo>
                  <a:lnTo>
                    <a:pt x="318" y="71"/>
                  </a:lnTo>
                  <a:lnTo>
                    <a:pt x="315" y="73"/>
                  </a:lnTo>
                  <a:lnTo>
                    <a:pt x="315" y="67"/>
                  </a:lnTo>
                  <a:lnTo>
                    <a:pt x="320" y="63"/>
                  </a:lnTo>
                  <a:lnTo>
                    <a:pt x="324" y="59"/>
                  </a:lnTo>
                  <a:lnTo>
                    <a:pt x="327" y="55"/>
                  </a:lnTo>
                  <a:lnTo>
                    <a:pt x="320" y="55"/>
                  </a:lnTo>
                  <a:lnTo>
                    <a:pt x="312" y="59"/>
                  </a:lnTo>
                  <a:lnTo>
                    <a:pt x="304" y="60"/>
                  </a:lnTo>
                  <a:lnTo>
                    <a:pt x="299" y="58"/>
                  </a:lnTo>
                  <a:lnTo>
                    <a:pt x="298" y="54"/>
                  </a:lnTo>
                  <a:lnTo>
                    <a:pt x="302" y="52"/>
                  </a:lnTo>
                  <a:lnTo>
                    <a:pt x="306" y="51"/>
                  </a:lnTo>
                  <a:lnTo>
                    <a:pt x="308" y="48"/>
                  </a:lnTo>
                  <a:lnTo>
                    <a:pt x="302" y="45"/>
                  </a:lnTo>
                  <a:lnTo>
                    <a:pt x="295" y="50"/>
                  </a:lnTo>
                  <a:lnTo>
                    <a:pt x="288" y="52"/>
                  </a:lnTo>
                  <a:lnTo>
                    <a:pt x="287" y="54"/>
                  </a:lnTo>
                  <a:lnTo>
                    <a:pt x="288" y="43"/>
                  </a:lnTo>
                  <a:lnTo>
                    <a:pt x="290" y="35"/>
                  </a:lnTo>
                  <a:lnTo>
                    <a:pt x="286" y="36"/>
                  </a:lnTo>
                  <a:lnTo>
                    <a:pt x="282" y="41"/>
                  </a:lnTo>
                  <a:lnTo>
                    <a:pt x="276" y="47"/>
                  </a:lnTo>
                  <a:lnTo>
                    <a:pt x="272" y="48"/>
                  </a:lnTo>
                  <a:lnTo>
                    <a:pt x="271" y="44"/>
                  </a:lnTo>
                  <a:lnTo>
                    <a:pt x="274" y="41"/>
                  </a:lnTo>
                  <a:lnTo>
                    <a:pt x="275" y="37"/>
                  </a:lnTo>
                  <a:lnTo>
                    <a:pt x="275" y="35"/>
                  </a:lnTo>
                  <a:lnTo>
                    <a:pt x="270" y="32"/>
                  </a:lnTo>
                  <a:lnTo>
                    <a:pt x="266" y="37"/>
                  </a:lnTo>
                  <a:lnTo>
                    <a:pt x="260" y="43"/>
                  </a:lnTo>
                  <a:lnTo>
                    <a:pt x="256" y="44"/>
                  </a:lnTo>
                  <a:lnTo>
                    <a:pt x="256" y="37"/>
                  </a:lnTo>
                  <a:lnTo>
                    <a:pt x="254" y="32"/>
                  </a:lnTo>
                  <a:lnTo>
                    <a:pt x="248" y="30"/>
                  </a:lnTo>
                  <a:lnTo>
                    <a:pt x="246" y="36"/>
                  </a:lnTo>
                  <a:lnTo>
                    <a:pt x="242" y="40"/>
                  </a:lnTo>
                  <a:lnTo>
                    <a:pt x="240" y="44"/>
                  </a:lnTo>
                  <a:lnTo>
                    <a:pt x="240" y="37"/>
                  </a:lnTo>
                  <a:lnTo>
                    <a:pt x="238" y="26"/>
                  </a:lnTo>
                  <a:lnTo>
                    <a:pt x="232" y="26"/>
                  </a:lnTo>
                  <a:lnTo>
                    <a:pt x="231" y="32"/>
                  </a:lnTo>
                  <a:lnTo>
                    <a:pt x="228" y="37"/>
                  </a:lnTo>
                  <a:lnTo>
                    <a:pt x="226" y="39"/>
                  </a:lnTo>
                  <a:lnTo>
                    <a:pt x="226" y="30"/>
                  </a:lnTo>
                  <a:lnTo>
                    <a:pt x="226" y="25"/>
                  </a:lnTo>
                  <a:lnTo>
                    <a:pt x="222" y="26"/>
                  </a:lnTo>
                  <a:lnTo>
                    <a:pt x="218" y="33"/>
                  </a:lnTo>
                  <a:lnTo>
                    <a:pt x="214" y="37"/>
                  </a:lnTo>
                  <a:lnTo>
                    <a:pt x="212" y="39"/>
                  </a:lnTo>
                  <a:lnTo>
                    <a:pt x="211" y="33"/>
                  </a:lnTo>
                  <a:lnTo>
                    <a:pt x="214" y="28"/>
                  </a:lnTo>
                  <a:lnTo>
                    <a:pt x="216" y="22"/>
                  </a:lnTo>
                  <a:lnTo>
                    <a:pt x="216" y="20"/>
                  </a:lnTo>
                  <a:lnTo>
                    <a:pt x="211" y="21"/>
                  </a:lnTo>
                  <a:lnTo>
                    <a:pt x="204" y="26"/>
                  </a:lnTo>
                  <a:lnTo>
                    <a:pt x="198" y="32"/>
                  </a:lnTo>
                  <a:lnTo>
                    <a:pt x="196" y="35"/>
                  </a:lnTo>
                  <a:lnTo>
                    <a:pt x="196" y="29"/>
                  </a:lnTo>
                  <a:lnTo>
                    <a:pt x="199" y="24"/>
                  </a:lnTo>
                  <a:lnTo>
                    <a:pt x="202" y="18"/>
                  </a:lnTo>
                  <a:lnTo>
                    <a:pt x="200" y="17"/>
                  </a:lnTo>
                  <a:lnTo>
                    <a:pt x="195" y="18"/>
                  </a:lnTo>
                  <a:lnTo>
                    <a:pt x="191" y="26"/>
                  </a:lnTo>
                  <a:lnTo>
                    <a:pt x="187" y="32"/>
                  </a:lnTo>
                  <a:lnTo>
                    <a:pt x="184" y="35"/>
                  </a:lnTo>
                  <a:lnTo>
                    <a:pt x="183" y="30"/>
                  </a:lnTo>
                  <a:lnTo>
                    <a:pt x="186" y="25"/>
                  </a:lnTo>
                  <a:lnTo>
                    <a:pt x="186" y="20"/>
                  </a:lnTo>
                  <a:lnTo>
                    <a:pt x="184" y="17"/>
                  </a:lnTo>
                  <a:lnTo>
                    <a:pt x="179" y="17"/>
                  </a:lnTo>
                  <a:lnTo>
                    <a:pt x="175" y="24"/>
                  </a:lnTo>
                  <a:lnTo>
                    <a:pt x="171" y="29"/>
                  </a:lnTo>
                  <a:lnTo>
                    <a:pt x="170" y="32"/>
                  </a:lnTo>
                  <a:lnTo>
                    <a:pt x="170" y="28"/>
                  </a:lnTo>
                  <a:lnTo>
                    <a:pt x="172" y="22"/>
                  </a:lnTo>
                  <a:lnTo>
                    <a:pt x="174" y="17"/>
                  </a:lnTo>
                  <a:lnTo>
                    <a:pt x="172" y="15"/>
                  </a:lnTo>
                  <a:lnTo>
                    <a:pt x="168" y="17"/>
                  </a:lnTo>
                  <a:lnTo>
                    <a:pt x="166" y="24"/>
                  </a:lnTo>
                  <a:lnTo>
                    <a:pt x="162" y="29"/>
                  </a:lnTo>
                  <a:lnTo>
                    <a:pt x="159" y="32"/>
                  </a:lnTo>
                  <a:lnTo>
                    <a:pt x="156" y="25"/>
                  </a:lnTo>
                  <a:lnTo>
                    <a:pt x="154" y="15"/>
                  </a:lnTo>
                  <a:lnTo>
                    <a:pt x="148" y="14"/>
                  </a:lnTo>
                  <a:lnTo>
                    <a:pt x="147" y="20"/>
                  </a:lnTo>
                  <a:lnTo>
                    <a:pt x="144" y="26"/>
                  </a:lnTo>
                  <a:lnTo>
                    <a:pt x="141" y="29"/>
                  </a:lnTo>
                  <a:lnTo>
                    <a:pt x="139" y="20"/>
                  </a:lnTo>
                  <a:lnTo>
                    <a:pt x="137" y="13"/>
                  </a:lnTo>
                  <a:lnTo>
                    <a:pt x="133" y="13"/>
                  </a:lnTo>
                  <a:lnTo>
                    <a:pt x="132" y="21"/>
                  </a:lnTo>
                  <a:lnTo>
                    <a:pt x="129" y="28"/>
                  </a:lnTo>
                  <a:lnTo>
                    <a:pt x="128" y="29"/>
                  </a:lnTo>
                  <a:lnTo>
                    <a:pt x="125" y="24"/>
                  </a:lnTo>
                  <a:lnTo>
                    <a:pt x="125" y="18"/>
                  </a:lnTo>
                  <a:lnTo>
                    <a:pt x="124" y="13"/>
                  </a:lnTo>
                  <a:lnTo>
                    <a:pt x="123" y="10"/>
                  </a:lnTo>
                  <a:lnTo>
                    <a:pt x="119" y="10"/>
                  </a:lnTo>
                  <a:lnTo>
                    <a:pt x="115" y="17"/>
                  </a:lnTo>
                  <a:lnTo>
                    <a:pt x="111" y="24"/>
                  </a:lnTo>
                  <a:lnTo>
                    <a:pt x="109" y="26"/>
                  </a:lnTo>
                  <a:lnTo>
                    <a:pt x="107" y="17"/>
                  </a:lnTo>
                  <a:lnTo>
                    <a:pt x="104" y="10"/>
                  </a:lnTo>
                  <a:lnTo>
                    <a:pt x="100" y="11"/>
                  </a:lnTo>
                  <a:lnTo>
                    <a:pt x="99" y="18"/>
                  </a:lnTo>
                  <a:lnTo>
                    <a:pt x="96" y="25"/>
                  </a:lnTo>
                  <a:lnTo>
                    <a:pt x="95" y="26"/>
                  </a:lnTo>
                  <a:lnTo>
                    <a:pt x="92" y="17"/>
                  </a:lnTo>
                  <a:lnTo>
                    <a:pt x="93" y="10"/>
                  </a:lnTo>
                  <a:lnTo>
                    <a:pt x="89" y="10"/>
                  </a:lnTo>
                  <a:lnTo>
                    <a:pt x="85" y="15"/>
                  </a:lnTo>
                  <a:lnTo>
                    <a:pt x="83" y="22"/>
                  </a:lnTo>
                  <a:lnTo>
                    <a:pt x="81" y="25"/>
                  </a:lnTo>
                  <a:lnTo>
                    <a:pt x="80" y="21"/>
                  </a:lnTo>
                  <a:lnTo>
                    <a:pt x="79" y="15"/>
                  </a:lnTo>
                  <a:lnTo>
                    <a:pt x="77" y="9"/>
                  </a:lnTo>
                  <a:lnTo>
                    <a:pt x="76" y="6"/>
                  </a:lnTo>
                  <a:lnTo>
                    <a:pt x="72" y="7"/>
                  </a:lnTo>
                  <a:lnTo>
                    <a:pt x="71" y="14"/>
                  </a:lnTo>
                  <a:lnTo>
                    <a:pt x="67" y="20"/>
                  </a:lnTo>
                  <a:lnTo>
                    <a:pt x="65" y="22"/>
                  </a:lnTo>
                  <a:lnTo>
                    <a:pt x="63" y="14"/>
                  </a:lnTo>
                  <a:lnTo>
                    <a:pt x="60" y="6"/>
                  </a:lnTo>
                  <a:lnTo>
                    <a:pt x="56" y="6"/>
                  </a:lnTo>
                  <a:lnTo>
                    <a:pt x="55" y="13"/>
                  </a:lnTo>
                  <a:lnTo>
                    <a:pt x="52" y="21"/>
                  </a:lnTo>
                  <a:lnTo>
                    <a:pt x="51" y="25"/>
                  </a:lnTo>
                  <a:lnTo>
                    <a:pt x="48" y="20"/>
                  </a:lnTo>
                  <a:lnTo>
                    <a:pt x="48" y="14"/>
                  </a:lnTo>
                  <a:lnTo>
                    <a:pt x="48" y="6"/>
                  </a:lnTo>
                  <a:lnTo>
                    <a:pt x="48" y="3"/>
                  </a:lnTo>
                  <a:lnTo>
                    <a:pt x="44" y="4"/>
                  </a:lnTo>
                  <a:lnTo>
                    <a:pt x="43" y="13"/>
                  </a:lnTo>
                  <a:lnTo>
                    <a:pt x="40" y="20"/>
                  </a:lnTo>
                  <a:lnTo>
                    <a:pt x="37" y="22"/>
                  </a:lnTo>
                  <a:lnTo>
                    <a:pt x="35" y="18"/>
                  </a:lnTo>
                  <a:lnTo>
                    <a:pt x="37" y="13"/>
                  </a:lnTo>
                  <a:lnTo>
                    <a:pt x="39" y="6"/>
                  </a:lnTo>
                  <a:lnTo>
                    <a:pt x="39" y="3"/>
                  </a:lnTo>
                  <a:lnTo>
                    <a:pt x="35" y="3"/>
                  </a:lnTo>
                  <a:lnTo>
                    <a:pt x="32" y="10"/>
                  </a:lnTo>
                  <a:lnTo>
                    <a:pt x="28" y="17"/>
                  </a:lnTo>
                  <a:lnTo>
                    <a:pt x="25" y="20"/>
                  </a:lnTo>
                  <a:lnTo>
                    <a:pt x="24" y="17"/>
                  </a:lnTo>
                  <a:lnTo>
                    <a:pt x="25" y="10"/>
                  </a:lnTo>
                  <a:lnTo>
                    <a:pt x="25" y="3"/>
                  </a:lnTo>
                  <a:lnTo>
                    <a:pt x="25" y="0"/>
                  </a:lnTo>
                  <a:lnTo>
                    <a:pt x="23" y="2"/>
                  </a:lnTo>
                  <a:lnTo>
                    <a:pt x="20" y="9"/>
                  </a:lnTo>
                  <a:lnTo>
                    <a:pt x="16" y="14"/>
                  </a:lnTo>
                  <a:lnTo>
                    <a:pt x="13" y="17"/>
                  </a:lnTo>
                  <a:lnTo>
                    <a:pt x="13" y="9"/>
                  </a:lnTo>
                  <a:lnTo>
                    <a:pt x="13" y="0"/>
                  </a:lnTo>
                  <a:lnTo>
                    <a:pt x="9" y="0"/>
                  </a:lnTo>
                  <a:lnTo>
                    <a:pt x="5" y="6"/>
                  </a:lnTo>
                  <a:lnTo>
                    <a:pt x="1" y="13"/>
                  </a:lnTo>
                  <a:lnTo>
                    <a:pt x="1" y="17"/>
                  </a:lnTo>
                  <a:lnTo>
                    <a:pt x="0" y="29"/>
                  </a:lnTo>
                  <a:lnTo>
                    <a:pt x="13" y="35"/>
                  </a:lnTo>
                  <a:lnTo>
                    <a:pt x="103" y="39"/>
                  </a:lnTo>
                  <a:lnTo>
                    <a:pt x="299" y="80"/>
                  </a:lnTo>
                  <a:lnTo>
                    <a:pt x="343" y="137"/>
                  </a:lnTo>
                  <a:lnTo>
                    <a:pt x="470" y="331"/>
                  </a:lnTo>
                  <a:lnTo>
                    <a:pt x="479" y="332"/>
                  </a:lnTo>
                  <a:lnTo>
                    <a:pt x="479" y="3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13" name="Freeform 29"/>
            <p:cNvSpPr>
              <a:spLocks/>
            </p:cNvSpPr>
            <p:nvPr/>
          </p:nvSpPr>
          <p:spPr bwMode="auto">
            <a:xfrm>
              <a:off x="5669" y="3524"/>
              <a:ext cx="28" cy="71"/>
            </a:xfrm>
            <a:custGeom>
              <a:avLst/>
              <a:gdLst>
                <a:gd name="T0" fmla="*/ 84 w 84"/>
                <a:gd name="T1" fmla="*/ 136 h 142"/>
                <a:gd name="T2" fmla="*/ 79 w 84"/>
                <a:gd name="T3" fmla="*/ 132 h 142"/>
                <a:gd name="T4" fmla="*/ 80 w 84"/>
                <a:gd name="T5" fmla="*/ 128 h 142"/>
                <a:gd name="T6" fmla="*/ 75 w 84"/>
                <a:gd name="T7" fmla="*/ 126 h 142"/>
                <a:gd name="T8" fmla="*/ 80 w 84"/>
                <a:gd name="T9" fmla="*/ 123 h 142"/>
                <a:gd name="T10" fmla="*/ 71 w 84"/>
                <a:gd name="T11" fmla="*/ 119 h 142"/>
                <a:gd name="T12" fmla="*/ 77 w 84"/>
                <a:gd name="T13" fmla="*/ 116 h 142"/>
                <a:gd name="T14" fmla="*/ 68 w 84"/>
                <a:gd name="T15" fmla="*/ 113 h 142"/>
                <a:gd name="T16" fmla="*/ 73 w 84"/>
                <a:gd name="T17" fmla="*/ 109 h 142"/>
                <a:gd name="T18" fmla="*/ 64 w 84"/>
                <a:gd name="T19" fmla="*/ 106 h 142"/>
                <a:gd name="T20" fmla="*/ 71 w 84"/>
                <a:gd name="T21" fmla="*/ 104 h 142"/>
                <a:gd name="T22" fmla="*/ 61 w 84"/>
                <a:gd name="T23" fmla="*/ 101 h 142"/>
                <a:gd name="T24" fmla="*/ 68 w 84"/>
                <a:gd name="T25" fmla="*/ 97 h 142"/>
                <a:gd name="T26" fmla="*/ 59 w 84"/>
                <a:gd name="T27" fmla="*/ 94 h 142"/>
                <a:gd name="T28" fmla="*/ 64 w 84"/>
                <a:gd name="T29" fmla="*/ 91 h 142"/>
                <a:gd name="T30" fmla="*/ 55 w 84"/>
                <a:gd name="T31" fmla="*/ 87 h 142"/>
                <a:gd name="T32" fmla="*/ 61 w 84"/>
                <a:gd name="T33" fmla="*/ 85 h 142"/>
                <a:gd name="T34" fmla="*/ 52 w 84"/>
                <a:gd name="T35" fmla="*/ 82 h 142"/>
                <a:gd name="T36" fmla="*/ 56 w 84"/>
                <a:gd name="T37" fmla="*/ 81 h 142"/>
                <a:gd name="T38" fmla="*/ 47 w 84"/>
                <a:gd name="T39" fmla="*/ 78 h 142"/>
                <a:gd name="T40" fmla="*/ 56 w 84"/>
                <a:gd name="T41" fmla="*/ 72 h 142"/>
                <a:gd name="T42" fmla="*/ 45 w 84"/>
                <a:gd name="T43" fmla="*/ 71 h 142"/>
                <a:gd name="T44" fmla="*/ 49 w 84"/>
                <a:gd name="T45" fmla="*/ 65 h 142"/>
                <a:gd name="T46" fmla="*/ 40 w 84"/>
                <a:gd name="T47" fmla="*/ 63 h 142"/>
                <a:gd name="T48" fmla="*/ 47 w 84"/>
                <a:gd name="T49" fmla="*/ 61 h 142"/>
                <a:gd name="T50" fmla="*/ 37 w 84"/>
                <a:gd name="T51" fmla="*/ 59 h 142"/>
                <a:gd name="T52" fmla="*/ 43 w 84"/>
                <a:gd name="T53" fmla="*/ 53 h 142"/>
                <a:gd name="T54" fmla="*/ 36 w 84"/>
                <a:gd name="T55" fmla="*/ 52 h 142"/>
                <a:gd name="T56" fmla="*/ 43 w 84"/>
                <a:gd name="T57" fmla="*/ 49 h 142"/>
                <a:gd name="T58" fmla="*/ 30 w 84"/>
                <a:gd name="T59" fmla="*/ 46 h 142"/>
                <a:gd name="T60" fmla="*/ 40 w 84"/>
                <a:gd name="T61" fmla="*/ 44 h 142"/>
                <a:gd name="T62" fmla="*/ 33 w 84"/>
                <a:gd name="T63" fmla="*/ 41 h 142"/>
                <a:gd name="T64" fmla="*/ 28 w 84"/>
                <a:gd name="T65" fmla="*/ 40 h 142"/>
                <a:gd name="T66" fmla="*/ 36 w 84"/>
                <a:gd name="T67" fmla="*/ 37 h 142"/>
                <a:gd name="T68" fmla="*/ 26 w 84"/>
                <a:gd name="T69" fmla="*/ 34 h 142"/>
                <a:gd name="T70" fmla="*/ 33 w 84"/>
                <a:gd name="T71" fmla="*/ 33 h 142"/>
                <a:gd name="T72" fmla="*/ 21 w 84"/>
                <a:gd name="T73" fmla="*/ 27 h 142"/>
                <a:gd name="T74" fmla="*/ 30 w 84"/>
                <a:gd name="T75" fmla="*/ 27 h 142"/>
                <a:gd name="T76" fmla="*/ 18 w 84"/>
                <a:gd name="T77" fmla="*/ 23 h 142"/>
                <a:gd name="T78" fmla="*/ 26 w 84"/>
                <a:gd name="T79" fmla="*/ 23 h 142"/>
                <a:gd name="T80" fmla="*/ 20 w 84"/>
                <a:gd name="T81" fmla="*/ 19 h 142"/>
                <a:gd name="T82" fmla="*/ 14 w 84"/>
                <a:gd name="T83" fmla="*/ 15 h 142"/>
                <a:gd name="T84" fmla="*/ 24 w 84"/>
                <a:gd name="T85" fmla="*/ 14 h 142"/>
                <a:gd name="T86" fmla="*/ 17 w 84"/>
                <a:gd name="T87" fmla="*/ 14 h 142"/>
                <a:gd name="T88" fmla="*/ 12 w 84"/>
                <a:gd name="T89" fmla="*/ 14 h 142"/>
                <a:gd name="T90" fmla="*/ 21 w 84"/>
                <a:gd name="T91" fmla="*/ 8 h 142"/>
                <a:gd name="T92" fmla="*/ 12 w 84"/>
                <a:gd name="T93" fmla="*/ 8 h 142"/>
                <a:gd name="T94" fmla="*/ 17 w 84"/>
                <a:gd name="T95" fmla="*/ 4 h 142"/>
                <a:gd name="T96" fmla="*/ 8 w 84"/>
                <a:gd name="T97" fmla="*/ 1 h 142"/>
                <a:gd name="T98" fmla="*/ 75 w 84"/>
                <a:gd name="T99" fmla="*/ 142 h 142"/>
                <a:gd name="T100" fmla="*/ 84 w 84"/>
                <a:gd name="T101" fmla="*/ 13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 h="142">
                  <a:moveTo>
                    <a:pt x="84" y="139"/>
                  </a:moveTo>
                  <a:lnTo>
                    <a:pt x="84" y="136"/>
                  </a:lnTo>
                  <a:lnTo>
                    <a:pt x="84" y="135"/>
                  </a:lnTo>
                  <a:lnTo>
                    <a:pt x="79" y="132"/>
                  </a:lnTo>
                  <a:lnTo>
                    <a:pt x="77" y="130"/>
                  </a:lnTo>
                  <a:lnTo>
                    <a:pt x="80" y="128"/>
                  </a:lnTo>
                  <a:lnTo>
                    <a:pt x="77" y="127"/>
                  </a:lnTo>
                  <a:lnTo>
                    <a:pt x="75" y="126"/>
                  </a:lnTo>
                  <a:lnTo>
                    <a:pt x="77" y="124"/>
                  </a:lnTo>
                  <a:lnTo>
                    <a:pt x="80" y="123"/>
                  </a:lnTo>
                  <a:lnTo>
                    <a:pt x="73" y="120"/>
                  </a:lnTo>
                  <a:lnTo>
                    <a:pt x="71" y="119"/>
                  </a:lnTo>
                  <a:lnTo>
                    <a:pt x="73" y="116"/>
                  </a:lnTo>
                  <a:lnTo>
                    <a:pt x="77" y="116"/>
                  </a:lnTo>
                  <a:lnTo>
                    <a:pt x="71" y="113"/>
                  </a:lnTo>
                  <a:lnTo>
                    <a:pt x="68" y="113"/>
                  </a:lnTo>
                  <a:lnTo>
                    <a:pt x="71" y="111"/>
                  </a:lnTo>
                  <a:lnTo>
                    <a:pt x="73" y="109"/>
                  </a:lnTo>
                  <a:lnTo>
                    <a:pt x="68" y="106"/>
                  </a:lnTo>
                  <a:lnTo>
                    <a:pt x="64" y="106"/>
                  </a:lnTo>
                  <a:lnTo>
                    <a:pt x="68" y="104"/>
                  </a:lnTo>
                  <a:lnTo>
                    <a:pt x="71" y="104"/>
                  </a:lnTo>
                  <a:lnTo>
                    <a:pt x="67" y="101"/>
                  </a:lnTo>
                  <a:lnTo>
                    <a:pt x="61" y="101"/>
                  </a:lnTo>
                  <a:lnTo>
                    <a:pt x="65" y="98"/>
                  </a:lnTo>
                  <a:lnTo>
                    <a:pt x="68" y="97"/>
                  </a:lnTo>
                  <a:lnTo>
                    <a:pt x="61" y="96"/>
                  </a:lnTo>
                  <a:lnTo>
                    <a:pt x="59" y="94"/>
                  </a:lnTo>
                  <a:lnTo>
                    <a:pt x="60" y="93"/>
                  </a:lnTo>
                  <a:lnTo>
                    <a:pt x="64" y="91"/>
                  </a:lnTo>
                  <a:lnTo>
                    <a:pt x="59" y="90"/>
                  </a:lnTo>
                  <a:lnTo>
                    <a:pt x="55" y="87"/>
                  </a:lnTo>
                  <a:lnTo>
                    <a:pt x="57" y="86"/>
                  </a:lnTo>
                  <a:lnTo>
                    <a:pt x="61" y="85"/>
                  </a:lnTo>
                  <a:lnTo>
                    <a:pt x="56" y="83"/>
                  </a:lnTo>
                  <a:lnTo>
                    <a:pt x="52" y="82"/>
                  </a:lnTo>
                  <a:lnTo>
                    <a:pt x="53" y="81"/>
                  </a:lnTo>
                  <a:lnTo>
                    <a:pt x="56" y="81"/>
                  </a:lnTo>
                  <a:lnTo>
                    <a:pt x="52" y="79"/>
                  </a:lnTo>
                  <a:lnTo>
                    <a:pt x="47" y="78"/>
                  </a:lnTo>
                  <a:lnTo>
                    <a:pt x="51" y="75"/>
                  </a:lnTo>
                  <a:lnTo>
                    <a:pt x="56" y="72"/>
                  </a:lnTo>
                  <a:lnTo>
                    <a:pt x="49" y="71"/>
                  </a:lnTo>
                  <a:lnTo>
                    <a:pt x="45" y="71"/>
                  </a:lnTo>
                  <a:lnTo>
                    <a:pt x="47" y="68"/>
                  </a:lnTo>
                  <a:lnTo>
                    <a:pt x="49" y="65"/>
                  </a:lnTo>
                  <a:lnTo>
                    <a:pt x="45" y="64"/>
                  </a:lnTo>
                  <a:lnTo>
                    <a:pt x="40" y="63"/>
                  </a:lnTo>
                  <a:lnTo>
                    <a:pt x="43" y="61"/>
                  </a:lnTo>
                  <a:lnTo>
                    <a:pt x="47" y="61"/>
                  </a:lnTo>
                  <a:lnTo>
                    <a:pt x="41" y="59"/>
                  </a:lnTo>
                  <a:lnTo>
                    <a:pt x="37" y="59"/>
                  </a:lnTo>
                  <a:lnTo>
                    <a:pt x="40" y="56"/>
                  </a:lnTo>
                  <a:lnTo>
                    <a:pt x="43" y="53"/>
                  </a:lnTo>
                  <a:lnTo>
                    <a:pt x="39" y="52"/>
                  </a:lnTo>
                  <a:lnTo>
                    <a:pt x="36" y="52"/>
                  </a:lnTo>
                  <a:lnTo>
                    <a:pt x="37" y="50"/>
                  </a:lnTo>
                  <a:lnTo>
                    <a:pt x="43" y="49"/>
                  </a:lnTo>
                  <a:lnTo>
                    <a:pt x="37" y="48"/>
                  </a:lnTo>
                  <a:lnTo>
                    <a:pt x="30" y="46"/>
                  </a:lnTo>
                  <a:lnTo>
                    <a:pt x="34" y="45"/>
                  </a:lnTo>
                  <a:lnTo>
                    <a:pt x="40" y="44"/>
                  </a:lnTo>
                  <a:lnTo>
                    <a:pt x="37" y="42"/>
                  </a:lnTo>
                  <a:lnTo>
                    <a:pt x="33" y="41"/>
                  </a:lnTo>
                  <a:lnTo>
                    <a:pt x="29" y="40"/>
                  </a:lnTo>
                  <a:lnTo>
                    <a:pt x="28" y="40"/>
                  </a:lnTo>
                  <a:lnTo>
                    <a:pt x="32" y="38"/>
                  </a:lnTo>
                  <a:lnTo>
                    <a:pt x="36" y="37"/>
                  </a:lnTo>
                  <a:lnTo>
                    <a:pt x="30" y="35"/>
                  </a:lnTo>
                  <a:lnTo>
                    <a:pt x="26" y="34"/>
                  </a:lnTo>
                  <a:lnTo>
                    <a:pt x="29" y="33"/>
                  </a:lnTo>
                  <a:lnTo>
                    <a:pt x="33" y="33"/>
                  </a:lnTo>
                  <a:lnTo>
                    <a:pt x="25" y="30"/>
                  </a:lnTo>
                  <a:lnTo>
                    <a:pt x="21" y="27"/>
                  </a:lnTo>
                  <a:lnTo>
                    <a:pt x="25" y="26"/>
                  </a:lnTo>
                  <a:lnTo>
                    <a:pt x="30" y="27"/>
                  </a:lnTo>
                  <a:lnTo>
                    <a:pt x="25" y="25"/>
                  </a:lnTo>
                  <a:lnTo>
                    <a:pt x="18" y="23"/>
                  </a:lnTo>
                  <a:lnTo>
                    <a:pt x="21" y="22"/>
                  </a:lnTo>
                  <a:lnTo>
                    <a:pt x="26" y="23"/>
                  </a:lnTo>
                  <a:lnTo>
                    <a:pt x="24" y="20"/>
                  </a:lnTo>
                  <a:lnTo>
                    <a:pt x="20" y="19"/>
                  </a:lnTo>
                  <a:lnTo>
                    <a:pt x="16" y="16"/>
                  </a:lnTo>
                  <a:lnTo>
                    <a:pt x="14" y="15"/>
                  </a:lnTo>
                  <a:lnTo>
                    <a:pt x="20" y="14"/>
                  </a:lnTo>
                  <a:lnTo>
                    <a:pt x="24" y="14"/>
                  </a:lnTo>
                  <a:lnTo>
                    <a:pt x="21" y="14"/>
                  </a:lnTo>
                  <a:lnTo>
                    <a:pt x="17" y="14"/>
                  </a:lnTo>
                  <a:lnTo>
                    <a:pt x="13" y="14"/>
                  </a:lnTo>
                  <a:lnTo>
                    <a:pt x="12" y="14"/>
                  </a:lnTo>
                  <a:lnTo>
                    <a:pt x="16" y="11"/>
                  </a:lnTo>
                  <a:lnTo>
                    <a:pt x="21" y="8"/>
                  </a:lnTo>
                  <a:lnTo>
                    <a:pt x="16" y="7"/>
                  </a:lnTo>
                  <a:lnTo>
                    <a:pt x="12" y="8"/>
                  </a:lnTo>
                  <a:lnTo>
                    <a:pt x="13" y="5"/>
                  </a:lnTo>
                  <a:lnTo>
                    <a:pt x="17" y="4"/>
                  </a:lnTo>
                  <a:lnTo>
                    <a:pt x="12" y="0"/>
                  </a:lnTo>
                  <a:lnTo>
                    <a:pt x="8" y="1"/>
                  </a:lnTo>
                  <a:lnTo>
                    <a:pt x="0" y="4"/>
                  </a:lnTo>
                  <a:lnTo>
                    <a:pt x="75" y="142"/>
                  </a:lnTo>
                  <a:lnTo>
                    <a:pt x="84" y="139"/>
                  </a:lnTo>
                  <a:lnTo>
                    <a:pt x="84" y="1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14" name="Freeform 30"/>
            <p:cNvSpPr>
              <a:spLocks/>
            </p:cNvSpPr>
            <p:nvPr/>
          </p:nvSpPr>
          <p:spPr bwMode="auto">
            <a:xfrm>
              <a:off x="5451" y="3708"/>
              <a:ext cx="58" cy="96"/>
            </a:xfrm>
            <a:custGeom>
              <a:avLst/>
              <a:gdLst>
                <a:gd name="T0" fmla="*/ 23 w 175"/>
                <a:gd name="T1" fmla="*/ 191 h 193"/>
                <a:gd name="T2" fmla="*/ 27 w 175"/>
                <a:gd name="T3" fmla="*/ 191 h 193"/>
                <a:gd name="T4" fmla="*/ 32 w 175"/>
                <a:gd name="T5" fmla="*/ 191 h 193"/>
                <a:gd name="T6" fmla="*/ 42 w 175"/>
                <a:gd name="T7" fmla="*/ 191 h 193"/>
                <a:gd name="T8" fmla="*/ 50 w 175"/>
                <a:gd name="T9" fmla="*/ 191 h 193"/>
                <a:gd name="T10" fmla="*/ 60 w 175"/>
                <a:gd name="T11" fmla="*/ 191 h 193"/>
                <a:gd name="T12" fmla="*/ 72 w 175"/>
                <a:gd name="T13" fmla="*/ 191 h 193"/>
                <a:gd name="T14" fmla="*/ 86 w 175"/>
                <a:gd name="T15" fmla="*/ 193 h 193"/>
                <a:gd name="T16" fmla="*/ 98 w 175"/>
                <a:gd name="T17" fmla="*/ 191 h 193"/>
                <a:gd name="T18" fmla="*/ 111 w 175"/>
                <a:gd name="T19" fmla="*/ 191 h 193"/>
                <a:gd name="T20" fmla="*/ 123 w 175"/>
                <a:gd name="T21" fmla="*/ 191 h 193"/>
                <a:gd name="T22" fmla="*/ 136 w 175"/>
                <a:gd name="T23" fmla="*/ 191 h 193"/>
                <a:gd name="T24" fmla="*/ 147 w 175"/>
                <a:gd name="T25" fmla="*/ 189 h 193"/>
                <a:gd name="T26" fmla="*/ 158 w 175"/>
                <a:gd name="T27" fmla="*/ 187 h 193"/>
                <a:gd name="T28" fmla="*/ 166 w 175"/>
                <a:gd name="T29" fmla="*/ 184 h 193"/>
                <a:gd name="T30" fmla="*/ 175 w 175"/>
                <a:gd name="T31" fmla="*/ 183 h 193"/>
                <a:gd name="T32" fmla="*/ 135 w 175"/>
                <a:gd name="T33" fmla="*/ 100 h 193"/>
                <a:gd name="T34" fmla="*/ 141 w 175"/>
                <a:gd name="T35" fmla="*/ 0 h 193"/>
                <a:gd name="T36" fmla="*/ 4 w 175"/>
                <a:gd name="T37" fmla="*/ 7 h 193"/>
                <a:gd name="T38" fmla="*/ 0 w 175"/>
                <a:gd name="T39" fmla="*/ 134 h 193"/>
                <a:gd name="T40" fmla="*/ 23 w 175"/>
                <a:gd name="T41" fmla="*/ 191 h 193"/>
                <a:gd name="T42" fmla="*/ 23 w 175"/>
                <a:gd name="T43" fmla="*/ 19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193">
                  <a:moveTo>
                    <a:pt x="23" y="191"/>
                  </a:moveTo>
                  <a:lnTo>
                    <a:pt x="27" y="191"/>
                  </a:lnTo>
                  <a:lnTo>
                    <a:pt x="32" y="191"/>
                  </a:lnTo>
                  <a:lnTo>
                    <a:pt x="42" y="191"/>
                  </a:lnTo>
                  <a:lnTo>
                    <a:pt x="50" y="191"/>
                  </a:lnTo>
                  <a:lnTo>
                    <a:pt x="60" y="191"/>
                  </a:lnTo>
                  <a:lnTo>
                    <a:pt x="72" y="191"/>
                  </a:lnTo>
                  <a:lnTo>
                    <a:pt x="86" y="193"/>
                  </a:lnTo>
                  <a:lnTo>
                    <a:pt x="98" y="191"/>
                  </a:lnTo>
                  <a:lnTo>
                    <a:pt x="111" y="191"/>
                  </a:lnTo>
                  <a:lnTo>
                    <a:pt x="123" y="191"/>
                  </a:lnTo>
                  <a:lnTo>
                    <a:pt x="136" y="191"/>
                  </a:lnTo>
                  <a:lnTo>
                    <a:pt x="147" y="189"/>
                  </a:lnTo>
                  <a:lnTo>
                    <a:pt x="158" y="187"/>
                  </a:lnTo>
                  <a:lnTo>
                    <a:pt x="166" y="184"/>
                  </a:lnTo>
                  <a:lnTo>
                    <a:pt x="175" y="183"/>
                  </a:lnTo>
                  <a:lnTo>
                    <a:pt x="135" y="100"/>
                  </a:lnTo>
                  <a:lnTo>
                    <a:pt x="141" y="0"/>
                  </a:lnTo>
                  <a:lnTo>
                    <a:pt x="4" y="7"/>
                  </a:lnTo>
                  <a:lnTo>
                    <a:pt x="0" y="134"/>
                  </a:lnTo>
                  <a:lnTo>
                    <a:pt x="23" y="191"/>
                  </a:lnTo>
                  <a:lnTo>
                    <a:pt x="23" y="191"/>
                  </a:lnTo>
                  <a:close/>
                </a:path>
              </a:pathLst>
            </a:custGeom>
            <a:solidFill>
              <a:srgbClr val="64B8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15" name="Freeform 31"/>
            <p:cNvSpPr>
              <a:spLocks/>
            </p:cNvSpPr>
            <p:nvPr/>
          </p:nvSpPr>
          <p:spPr bwMode="auto">
            <a:xfrm>
              <a:off x="5464" y="3714"/>
              <a:ext cx="35" cy="83"/>
            </a:xfrm>
            <a:custGeom>
              <a:avLst/>
              <a:gdLst>
                <a:gd name="T0" fmla="*/ 94 w 107"/>
                <a:gd name="T1" fmla="*/ 0 h 168"/>
                <a:gd name="T2" fmla="*/ 76 w 107"/>
                <a:gd name="T3" fmla="*/ 0 h 168"/>
                <a:gd name="T4" fmla="*/ 60 w 107"/>
                <a:gd name="T5" fmla="*/ 3 h 168"/>
                <a:gd name="T6" fmla="*/ 42 w 107"/>
                <a:gd name="T7" fmla="*/ 4 h 168"/>
                <a:gd name="T8" fmla="*/ 26 w 107"/>
                <a:gd name="T9" fmla="*/ 7 h 168"/>
                <a:gd name="T10" fmla="*/ 12 w 107"/>
                <a:gd name="T11" fmla="*/ 12 h 168"/>
                <a:gd name="T12" fmla="*/ 18 w 107"/>
                <a:gd name="T13" fmla="*/ 23 h 168"/>
                <a:gd name="T14" fmla="*/ 41 w 107"/>
                <a:gd name="T15" fmla="*/ 30 h 168"/>
                <a:gd name="T16" fmla="*/ 38 w 107"/>
                <a:gd name="T17" fmla="*/ 41 h 168"/>
                <a:gd name="T18" fmla="*/ 13 w 107"/>
                <a:gd name="T19" fmla="*/ 49 h 168"/>
                <a:gd name="T20" fmla="*/ 13 w 107"/>
                <a:gd name="T21" fmla="*/ 59 h 168"/>
                <a:gd name="T22" fmla="*/ 36 w 107"/>
                <a:gd name="T23" fmla="*/ 63 h 168"/>
                <a:gd name="T24" fmla="*/ 41 w 107"/>
                <a:gd name="T25" fmla="*/ 71 h 168"/>
                <a:gd name="T26" fmla="*/ 28 w 107"/>
                <a:gd name="T27" fmla="*/ 75 h 168"/>
                <a:gd name="T28" fmla="*/ 12 w 107"/>
                <a:gd name="T29" fmla="*/ 77 h 168"/>
                <a:gd name="T30" fmla="*/ 0 w 107"/>
                <a:gd name="T31" fmla="*/ 82 h 168"/>
                <a:gd name="T32" fmla="*/ 1 w 107"/>
                <a:gd name="T33" fmla="*/ 89 h 168"/>
                <a:gd name="T34" fmla="*/ 13 w 107"/>
                <a:gd name="T35" fmla="*/ 94 h 168"/>
                <a:gd name="T36" fmla="*/ 28 w 107"/>
                <a:gd name="T37" fmla="*/ 100 h 168"/>
                <a:gd name="T38" fmla="*/ 41 w 107"/>
                <a:gd name="T39" fmla="*/ 107 h 168"/>
                <a:gd name="T40" fmla="*/ 40 w 107"/>
                <a:gd name="T41" fmla="*/ 117 h 168"/>
                <a:gd name="T42" fmla="*/ 28 w 107"/>
                <a:gd name="T43" fmla="*/ 122 h 168"/>
                <a:gd name="T44" fmla="*/ 13 w 107"/>
                <a:gd name="T45" fmla="*/ 123 h 168"/>
                <a:gd name="T46" fmla="*/ 1 w 107"/>
                <a:gd name="T47" fmla="*/ 126 h 168"/>
                <a:gd name="T48" fmla="*/ 1 w 107"/>
                <a:gd name="T49" fmla="*/ 133 h 168"/>
                <a:gd name="T50" fmla="*/ 18 w 107"/>
                <a:gd name="T51" fmla="*/ 141 h 168"/>
                <a:gd name="T52" fmla="*/ 36 w 107"/>
                <a:gd name="T53" fmla="*/ 148 h 168"/>
                <a:gd name="T54" fmla="*/ 54 w 107"/>
                <a:gd name="T55" fmla="*/ 154 h 168"/>
                <a:gd name="T56" fmla="*/ 73 w 107"/>
                <a:gd name="T57" fmla="*/ 160 h 168"/>
                <a:gd name="T58" fmla="*/ 89 w 107"/>
                <a:gd name="T59" fmla="*/ 164 h 168"/>
                <a:gd name="T60" fmla="*/ 101 w 107"/>
                <a:gd name="T61" fmla="*/ 167 h 168"/>
                <a:gd name="T62" fmla="*/ 85 w 107"/>
                <a:gd name="T63" fmla="*/ 60 h 168"/>
                <a:gd name="T64" fmla="*/ 100 w 107"/>
                <a:gd name="T6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168">
                  <a:moveTo>
                    <a:pt x="100" y="0"/>
                  </a:moveTo>
                  <a:lnTo>
                    <a:pt x="94" y="0"/>
                  </a:lnTo>
                  <a:lnTo>
                    <a:pt x="84" y="0"/>
                  </a:lnTo>
                  <a:lnTo>
                    <a:pt x="76" y="0"/>
                  </a:lnTo>
                  <a:lnTo>
                    <a:pt x="69" y="1"/>
                  </a:lnTo>
                  <a:lnTo>
                    <a:pt x="60" y="3"/>
                  </a:lnTo>
                  <a:lnTo>
                    <a:pt x="52" y="4"/>
                  </a:lnTo>
                  <a:lnTo>
                    <a:pt x="42" y="4"/>
                  </a:lnTo>
                  <a:lnTo>
                    <a:pt x="34" y="6"/>
                  </a:lnTo>
                  <a:lnTo>
                    <a:pt x="26" y="7"/>
                  </a:lnTo>
                  <a:lnTo>
                    <a:pt x="21" y="8"/>
                  </a:lnTo>
                  <a:lnTo>
                    <a:pt x="12" y="12"/>
                  </a:lnTo>
                  <a:lnTo>
                    <a:pt x="10" y="18"/>
                  </a:lnTo>
                  <a:lnTo>
                    <a:pt x="18" y="23"/>
                  </a:lnTo>
                  <a:lnTo>
                    <a:pt x="32" y="27"/>
                  </a:lnTo>
                  <a:lnTo>
                    <a:pt x="41" y="30"/>
                  </a:lnTo>
                  <a:lnTo>
                    <a:pt x="46" y="37"/>
                  </a:lnTo>
                  <a:lnTo>
                    <a:pt x="38" y="41"/>
                  </a:lnTo>
                  <a:lnTo>
                    <a:pt x="26" y="47"/>
                  </a:lnTo>
                  <a:lnTo>
                    <a:pt x="13" y="49"/>
                  </a:lnTo>
                  <a:lnTo>
                    <a:pt x="9" y="56"/>
                  </a:lnTo>
                  <a:lnTo>
                    <a:pt x="13" y="59"/>
                  </a:lnTo>
                  <a:lnTo>
                    <a:pt x="25" y="62"/>
                  </a:lnTo>
                  <a:lnTo>
                    <a:pt x="36" y="63"/>
                  </a:lnTo>
                  <a:lnTo>
                    <a:pt x="44" y="70"/>
                  </a:lnTo>
                  <a:lnTo>
                    <a:pt x="41" y="71"/>
                  </a:lnTo>
                  <a:lnTo>
                    <a:pt x="36" y="74"/>
                  </a:lnTo>
                  <a:lnTo>
                    <a:pt x="28" y="75"/>
                  </a:lnTo>
                  <a:lnTo>
                    <a:pt x="20" y="77"/>
                  </a:lnTo>
                  <a:lnTo>
                    <a:pt x="12" y="77"/>
                  </a:lnTo>
                  <a:lnTo>
                    <a:pt x="5" y="79"/>
                  </a:lnTo>
                  <a:lnTo>
                    <a:pt x="0" y="82"/>
                  </a:lnTo>
                  <a:lnTo>
                    <a:pt x="0" y="86"/>
                  </a:lnTo>
                  <a:lnTo>
                    <a:pt x="1" y="89"/>
                  </a:lnTo>
                  <a:lnTo>
                    <a:pt x="6" y="92"/>
                  </a:lnTo>
                  <a:lnTo>
                    <a:pt x="13" y="94"/>
                  </a:lnTo>
                  <a:lnTo>
                    <a:pt x="21" y="98"/>
                  </a:lnTo>
                  <a:lnTo>
                    <a:pt x="28" y="100"/>
                  </a:lnTo>
                  <a:lnTo>
                    <a:pt x="36" y="104"/>
                  </a:lnTo>
                  <a:lnTo>
                    <a:pt x="41" y="107"/>
                  </a:lnTo>
                  <a:lnTo>
                    <a:pt x="44" y="113"/>
                  </a:lnTo>
                  <a:lnTo>
                    <a:pt x="40" y="117"/>
                  </a:lnTo>
                  <a:lnTo>
                    <a:pt x="36" y="120"/>
                  </a:lnTo>
                  <a:lnTo>
                    <a:pt x="28" y="122"/>
                  </a:lnTo>
                  <a:lnTo>
                    <a:pt x="21" y="123"/>
                  </a:lnTo>
                  <a:lnTo>
                    <a:pt x="13" y="123"/>
                  </a:lnTo>
                  <a:lnTo>
                    <a:pt x="6" y="124"/>
                  </a:lnTo>
                  <a:lnTo>
                    <a:pt x="1" y="126"/>
                  </a:lnTo>
                  <a:lnTo>
                    <a:pt x="0" y="130"/>
                  </a:lnTo>
                  <a:lnTo>
                    <a:pt x="1" y="133"/>
                  </a:lnTo>
                  <a:lnTo>
                    <a:pt x="12" y="138"/>
                  </a:lnTo>
                  <a:lnTo>
                    <a:pt x="18" y="141"/>
                  </a:lnTo>
                  <a:lnTo>
                    <a:pt x="26" y="145"/>
                  </a:lnTo>
                  <a:lnTo>
                    <a:pt x="36" y="148"/>
                  </a:lnTo>
                  <a:lnTo>
                    <a:pt x="46" y="152"/>
                  </a:lnTo>
                  <a:lnTo>
                    <a:pt x="54" y="154"/>
                  </a:lnTo>
                  <a:lnTo>
                    <a:pt x="64" y="157"/>
                  </a:lnTo>
                  <a:lnTo>
                    <a:pt x="73" y="160"/>
                  </a:lnTo>
                  <a:lnTo>
                    <a:pt x="82" y="163"/>
                  </a:lnTo>
                  <a:lnTo>
                    <a:pt x="89" y="164"/>
                  </a:lnTo>
                  <a:lnTo>
                    <a:pt x="97" y="165"/>
                  </a:lnTo>
                  <a:lnTo>
                    <a:pt x="101" y="167"/>
                  </a:lnTo>
                  <a:lnTo>
                    <a:pt x="107" y="168"/>
                  </a:lnTo>
                  <a:lnTo>
                    <a:pt x="85" y="60"/>
                  </a:lnTo>
                  <a:lnTo>
                    <a:pt x="100" y="0"/>
                  </a:lnTo>
                  <a:lnTo>
                    <a:pt x="100" y="0"/>
                  </a:lnTo>
                  <a:close/>
                </a:path>
              </a:pathLst>
            </a:custGeom>
            <a:solidFill>
              <a:srgbClr val="3587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16" name="Freeform 32"/>
            <p:cNvSpPr>
              <a:spLocks/>
            </p:cNvSpPr>
            <p:nvPr/>
          </p:nvSpPr>
          <p:spPr bwMode="auto">
            <a:xfrm>
              <a:off x="5473" y="3720"/>
              <a:ext cx="36" cy="81"/>
            </a:xfrm>
            <a:custGeom>
              <a:avLst/>
              <a:gdLst>
                <a:gd name="T0" fmla="*/ 79 w 109"/>
                <a:gd name="T1" fmla="*/ 0 h 163"/>
                <a:gd name="T2" fmla="*/ 75 w 109"/>
                <a:gd name="T3" fmla="*/ 0 h 163"/>
                <a:gd name="T4" fmla="*/ 66 w 109"/>
                <a:gd name="T5" fmla="*/ 0 h 163"/>
                <a:gd name="T6" fmla="*/ 54 w 109"/>
                <a:gd name="T7" fmla="*/ 0 h 163"/>
                <a:gd name="T8" fmla="*/ 42 w 109"/>
                <a:gd name="T9" fmla="*/ 2 h 163"/>
                <a:gd name="T10" fmla="*/ 29 w 109"/>
                <a:gd name="T11" fmla="*/ 2 h 163"/>
                <a:gd name="T12" fmla="*/ 20 w 109"/>
                <a:gd name="T13" fmla="*/ 4 h 163"/>
                <a:gd name="T14" fmla="*/ 12 w 109"/>
                <a:gd name="T15" fmla="*/ 7 h 163"/>
                <a:gd name="T16" fmla="*/ 13 w 109"/>
                <a:gd name="T17" fmla="*/ 13 h 163"/>
                <a:gd name="T18" fmla="*/ 20 w 109"/>
                <a:gd name="T19" fmla="*/ 18 h 163"/>
                <a:gd name="T20" fmla="*/ 32 w 109"/>
                <a:gd name="T21" fmla="*/ 22 h 163"/>
                <a:gd name="T22" fmla="*/ 41 w 109"/>
                <a:gd name="T23" fmla="*/ 25 h 163"/>
                <a:gd name="T24" fmla="*/ 46 w 109"/>
                <a:gd name="T25" fmla="*/ 32 h 163"/>
                <a:gd name="T26" fmla="*/ 40 w 109"/>
                <a:gd name="T27" fmla="*/ 36 h 163"/>
                <a:gd name="T28" fmla="*/ 28 w 109"/>
                <a:gd name="T29" fmla="*/ 40 h 163"/>
                <a:gd name="T30" fmla="*/ 14 w 109"/>
                <a:gd name="T31" fmla="*/ 43 h 163"/>
                <a:gd name="T32" fmla="*/ 9 w 109"/>
                <a:gd name="T33" fmla="*/ 48 h 163"/>
                <a:gd name="T34" fmla="*/ 13 w 109"/>
                <a:gd name="T35" fmla="*/ 52 h 163"/>
                <a:gd name="T36" fmla="*/ 25 w 109"/>
                <a:gd name="T37" fmla="*/ 56 h 163"/>
                <a:gd name="T38" fmla="*/ 36 w 109"/>
                <a:gd name="T39" fmla="*/ 58 h 163"/>
                <a:gd name="T40" fmla="*/ 44 w 109"/>
                <a:gd name="T41" fmla="*/ 65 h 163"/>
                <a:gd name="T42" fmla="*/ 41 w 109"/>
                <a:gd name="T43" fmla="*/ 66 h 163"/>
                <a:gd name="T44" fmla="*/ 37 w 109"/>
                <a:gd name="T45" fmla="*/ 69 h 163"/>
                <a:gd name="T46" fmla="*/ 29 w 109"/>
                <a:gd name="T47" fmla="*/ 69 h 163"/>
                <a:gd name="T48" fmla="*/ 21 w 109"/>
                <a:gd name="T49" fmla="*/ 70 h 163"/>
                <a:gd name="T50" fmla="*/ 12 w 109"/>
                <a:gd name="T51" fmla="*/ 70 h 163"/>
                <a:gd name="T52" fmla="*/ 5 w 109"/>
                <a:gd name="T53" fmla="*/ 73 h 163"/>
                <a:gd name="T54" fmla="*/ 0 w 109"/>
                <a:gd name="T55" fmla="*/ 74 h 163"/>
                <a:gd name="T56" fmla="*/ 0 w 109"/>
                <a:gd name="T57" fmla="*/ 80 h 163"/>
                <a:gd name="T58" fmla="*/ 1 w 109"/>
                <a:gd name="T59" fmla="*/ 82 h 163"/>
                <a:gd name="T60" fmla="*/ 6 w 109"/>
                <a:gd name="T61" fmla="*/ 85 h 163"/>
                <a:gd name="T62" fmla="*/ 13 w 109"/>
                <a:gd name="T63" fmla="*/ 88 h 163"/>
                <a:gd name="T64" fmla="*/ 22 w 109"/>
                <a:gd name="T65" fmla="*/ 92 h 163"/>
                <a:gd name="T66" fmla="*/ 29 w 109"/>
                <a:gd name="T67" fmla="*/ 95 h 163"/>
                <a:gd name="T68" fmla="*/ 37 w 109"/>
                <a:gd name="T69" fmla="*/ 97 h 163"/>
                <a:gd name="T70" fmla="*/ 41 w 109"/>
                <a:gd name="T71" fmla="*/ 101 h 163"/>
                <a:gd name="T72" fmla="*/ 44 w 109"/>
                <a:gd name="T73" fmla="*/ 108 h 163"/>
                <a:gd name="T74" fmla="*/ 40 w 109"/>
                <a:gd name="T75" fmla="*/ 112 h 163"/>
                <a:gd name="T76" fmla="*/ 36 w 109"/>
                <a:gd name="T77" fmla="*/ 115 h 163"/>
                <a:gd name="T78" fmla="*/ 28 w 109"/>
                <a:gd name="T79" fmla="*/ 116 h 163"/>
                <a:gd name="T80" fmla="*/ 21 w 109"/>
                <a:gd name="T81" fmla="*/ 118 h 163"/>
                <a:gd name="T82" fmla="*/ 13 w 109"/>
                <a:gd name="T83" fmla="*/ 118 h 163"/>
                <a:gd name="T84" fmla="*/ 6 w 109"/>
                <a:gd name="T85" fmla="*/ 118 h 163"/>
                <a:gd name="T86" fmla="*/ 1 w 109"/>
                <a:gd name="T87" fmla="*/ 119 h 163"/>
                <a:gd name="T88" fmla="*/ 0 w 109"/>
                <a:gd name="T89" fmla="*/ 125 h 163"/>
                <a:gd name="T90" fmla="*/ 2 w 109"/>
                <a:gd name="T91" fmla="*/ 127 h 163"/>
                <a:gd name="T92" fmla="*/ 13 w 109"/>
                <a:gd name="T93" fmla="*/ 133 h 163"/>
                <a:gd name="T94" fmla="*/ 20 w 109"/>
                <a:gd name="T95" fmla="*/ 136 h 163"/>
                <a:gd name="T96" fmla="*/ 28 w 109"/>
                <a:gd name="T97" fmla="*/ 140 h 163"/>
                <a:gd name="T98" fmla="*/ 37 w 109"/>
                <a:gd name="T99" fmla="*/ 142 h 163"/>
                <a:gd name="T100" fmla="*/ 48 w 109"/>
                <a:gd name="T101" fmla="*/ 146 h 163"/>
                <a:gd name="T102" fmla="*/ 56 w 109"/>
                <a:gd name="T103" fmla="*/ 149 h 163"/>
                <a:gd name="T104" fmla="*/ 65 w 109"/>
                <a:gd name="T105" fmla="*/ 152 h 163"/>
                <a:gd name="T106" fmla="*/ 75 w 109"/>
                <a:gd name="T107" fmla="*/ 155 h 163"/>
                <a:gd name="T108" fmla="*/ 84 w 109"/>
                <a:gd name="T109" fmla="*/ 157 h 163"/>
                <a:gd name="T110" fmla="*/ 91 w 109"/>
                <a:gd name="T111" fmla="*/ 159 h 163"/>
                <a:gd name="T112" fmla="*/ 99 w 109"/>
                <a:gd name="T113" fmla="*/ 160 h 163"/>
                <a:gd name="T114" fmla="*/ 104 w 109"/>
                <a:gd name="T115" fmla="*/ 161 h 163"/>
                <a:gd name="T116" fmla="*/ 109 w 109"/>
                <a:gd name="T117" fmla="*/ 163 h 163"/>
                <a:gd name="T118" fmla="*/ 88 w 109"/>
                <a:gd name="T119" fmla="*/ 55 h 163"/>
                <a:gd name="T120" fmla="*/ 79 w 109"/>
                <a:gd name="T121" fmla="*/ 0 h 163"/>
                <a:gd name="T122" fmla="*/ 79 w 109"/>
                <a:gd name="T12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 h="163">
                  <a:moveTo>
                    <a:pt x="79" y="0"/>
                  </a:moveTo>
                  <a:lnTo>
                    <a:pt x="75" y="0"/>
                  </a:lnTo>
                  <a:lnTo>
                    <a:pt x="66" y="0"/>
                  </a:lnTo>
                  <a:lnTo>
                    <a:pt x="54" y="0"/>
                  </a:lnTo>
                  <a:lnTo>
                    <a:pt x="42" y="2"/>
                  </a:lnTo>
                  <a:lnTo>
                    <a:pt x="29" y="2"/>
                  </a:lnTo>
                  <a:lnTo>
                    <a:pt x="20" y="4"/>
                  </a:lnTo>
                  <a:lnTo>
                    <a:pt x="12" y="7"/>
                  </a:lnTo>
                  <a:lnTo>
                    <a:pt x="13" y="13"/>
                  </a:lnTo>
                  <a:lnTo>
                    <a:pt x="20" y="18"/>
                  </a:lnTo>
                  <a:lnTo>
                    <a:pt x="32" y="22"/>
                  </a:lnTo>
                  <a:lnTo>
                    <a:pt x="41" y="25"/>
                  </a:lnTo>
                  <a:lnTo>
                    <a:pt x="46" y="32"/>
                  </a:lnTo>
                  <a:lnTo>
                    <a:pt x="40" y="36"/>
                  </a:lnTo>
                  <a:lnTo>
                    <a:pt x="28" y="40"/>
                  </a:lnTo>
                  <a:lnTo>
                    <a:pt x="14" y="43"/>
                  </a:lnTo>
                  <a:lnTo>
                    <a:pt x="9" y="48"/>
                  </a:lnTo>
                  <a:lnTo>
                    <a:pt x="13" y="52"/>
                  </a:lnTo>
                  <a:lnTo>
                    <a:pt x="25" y="56"/>
                  </a:lnTo>
                  <a:lnTo>
                    <a:pt x="36" y="58"/>
                  </a:lnTo>
                  <a:lnTo>
                    <a:pt x="44" y="65"/>
                  </a:lnTo>
                  <a:lnTo>
                    <a:pt x="41" y="66"/>
                  </a:lnTo>
                  <a:lnTo>
                    <a:pt x="37" y="69"/>
                  </a:lnTo>
                  <a:lnTo>
                    <a:pt x="29" y="69"/>
                  </a:lnTo>
                  <a:lnTo>
                    <a:pt x="21" y="70"/>
                  </a:lnTo>
                  <a:lnTo>
                    <a:pt x="12" y="70"/>
                  </a:lnTo>
                  <a:lnTo>
                    <a:pt x="5" y="73"/>
                  </a:lnTo>
                  <a:lnTo>
                    <a:pt x="0" y="74"/>
                  </a:lnTo>
                  <a:lnTo>
                    <a:pt x="0" y="80"/>
                  </a:lnTo>
                  <a:lnTo>
                    <a:pt x="1" y="82"/>
                  </a:lnTo>
                  <a:lnTo>
                    <a:pt x="6" y="85"/>
                  </a:lnTo>
                  <a:lnTo>
                    <a:pt x="13" y="88"/>
                  </a:lnTo>
                  <a:lnTo>
                    <a:pt x="22" y="92"/>
                  </a:lnTo>
                  <a:lnTo>
                    <a:pt x="29" y="95"/>
                  </a:lnTo>
                  <a:lnTo>
                    <a:pt x="37" y="97"/>
                  </a:lnTo>
                  <a:lnTo>
                    <a:pt x="41" y="101"/>
                  </a:lnTo>
                  <a:lnTo>
                    <a:pt x="44" y="108"/>
                  </a:lnTo>
                  <a:lnTo>
                    <a:pt x="40" y="112"/>
                  </a:lnTo>
                  <a:lnTo>
                    <a:pt x="36" y="115"/>
                  </a:lnTo>
                  <a:lnTo>
                    <a:pt x="28" y="116"/>
                  </a:lnTo>
                  <a:lnTo>
                    <a:pt x="21" y="118"/>
                  </a:lnTo>
                  <a:lnTo>
                    <a:pt x="13" y="118"/>
                  </a:lnTo>
                  <a:lnTo>
                    <a:pt x="6" y="118"/>
                  </a:lnTo>
                  <a:lnTo>
                    <a:pt x="1" y="119"/>
                  </a:lnTo>
                  <a:lnTo>
                    <a:pt x="0" y="125"/>
                  </a:lnTo>
                  <a:lnTo>
                    <a:pt x="2" y="127"/>
                  </a:lnTo>
                  <a:lnTo>
                    <a:pt x="13" y="133"/>
                  </a:lnTo>
                  <a:lnTo>
                    <a:pt x="20" y="136"/>
                  </a:lnTo>
                  <a:lnTo>
                    <a:pt x="28" y="140"/>
                  </a:lnTo>
                  <a:lnTo>
                    <a:pt x="37" y="142"/>
                  </a:lnTo>
                  <a:lnTo>
                    <a:pt x="48" y="146"/>
                  </a:lnTo>
                  <a:lnTo>
                    <a:pt x="56" y="149"/>
                  </a:lnTo>
                  <a:lnTo>
                    <a:pt x="65" y="152"/>
                  </a:lnTo>
                  <a:lnTo>
                    <a:pt x="75" y="155"/>
                  </a:lnTo>
                  <a:lnTo>
                    <a:pt x="84" y="157"/>
                  </a:lnTo>
                  <a:lnTo>
                    <a:pt x="91" y="159"/>
                  </a:lnTo>
                  <a:lnTo>
                    <a:pt x="99" y="160"/>
                  </a:lnTo>
                  <a:lnTo>
                    <a:pt x="104" y="161"/>
                  </a:lnTo>
                  <a:lnTo>
                    <a:pt x="109" y="163"/>
                  </a:lnTo>
                  <a:lnTo>
                    <a:pt x="88" y="55"/>
                  </a:lnTo>
                  <a:lnTo>
                    <a:pt x="79" y="0"/>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17" name="Freeform 33"/>
            <p:cNvSpPr>
              <a:spLocks/>
            </p:cNvSpPr>
            <p:nvPr/>
          </p:nvSpPr>
          <p:spPr bwMode="auto">
            <a:xfrm>
              <a:off x="5341" y="3148"/>
              <a:ext cx="126" cy="555"/>
            </a:xfrm>
            <a:custGeom>
              <a:avLst/>
              <a:gdLst>
                <a:gd name="T0" fmla="*/ 356 w 378"/>
                <a:gd name="T1" fmla="*/ 0 h 1112"/>
                <a:gd name="T2" fmla="*/ 378 w 378"/>
                <a:gd name="T3" fmla="*/ 132 h 1112"/>
                <a:gd name="T4" fmla="*/ 246 w 378"/>
                <a:gd name="T5" fmla="*/ 215 h 1112"/>
                <a:gd name="T6" fmla="*/ 134 w 378"/>
                <a:gd name="T7" fmla="*/ 421 h 1112"/>
                <a:gd name="T8" fmla="*/ 133 w 378"/>
                <a:gd name="T9" fmla="*/ 421 h 1112"/>
                <a:gd name="T10" fmla="*/ 131 w 378"/>
                <a:gd name="T11" fmla="*/ 426 h 1112"/>
                <a:gd name="T12" fmla="*/ 130 w 378"/>
                <a:gd name="T13" fmla="*/ 433 h 1112"/>
                <a:gd name="T14" fmla="*/ 130 w 378"/>
                <a:gd name="T15" fmla="*/ 444 h 1112"/>
                <a:gd name="T16" fmla="*/ 127 w 378"/>
                <a:gd name="T17" fmla="*/ 456 h 1112"/>
                <a:gd name="T18" fmla="*/ 127 w 378"/>
                <a:gd name="T19" fmla="*/ 471 h 1112"/>
                <a:gd name="T20" fmla="*/ 126 w 378"/>
                <a:gd name="T21" fmla="*/ 488 h 1112"/>
                <a:gd name="T22" fmla="*/ 126 w 378"/>
                <a:gd name="T23" fmla="*/ 508 h 1112"/>
                <a:gd name="T24" fmla="*/ 125 w 378"/>
                <a:gd name="T25" fmla="*/ 526 h 1112"/>
                <a:gd name="T26" fmla="*/ 125 w 378"/>
                <a:gd name="T27" fmla="*/ 548 h 1112"/>
                <a:gd name="T28" fmla="*/ 125 w 378"/>
                <a:gd name="T29" fmla="*/ 568 h 1112"/>
                <a:gd name="T30" fmla="*/ 127 w 378"/>
                <a:gd name="T31" fmla="*/ 592 h 1112"/>
                <a:gd name="T32" fmla="*/ 129 w 378"/>
                <a:gd name="T33" fmla="*/ 613 h 1112"/>
                <a:gd name="T34" fmla="*/ 133 w 378"/>
                <a:gd name="T35" fmla="*/ 637 h 1112"/>
                <a:gd name="T36" fmla="*/ 137 w 378"/>
                <a:gd name="T37" fmla="*/ 658 h 1112"/>
                <a:gd name="T38" fmla="*/ 145 w 378"/>
                <a:gd name="T39" fmla="*/ 682 h 1112"/>
                <a:gd name="T40" fmla="*/ 166 w 378"/>
                <a:gd name="T41" fmla="*/ 787 h 1112"/>
                <a:gd name="T42" fmla="*/ 318 w 378"/>
                <a:gd name="T43" fmla="*/ 987 h 1112"/>
                <a:gd name="T44" fmla="*/ 313 w 378"/>
                <a:gd name="T45" fmla="*/ 1112 h 1112"/>
                <a:gd name="T46" fmla="*/ 194 w 378"/>
                <a:gd name="T47" fmla="*/ 1039 h 1112"/>
                <a:gd name="T48" fmla="*/ 59 w 378"/>
                <a:gd name="T49" fmla="*/ 768 h 1112"/>
                <a:gd name="T50" fmla="*/ 0 w 378"/>
                <a:gd name="T51" fmla="*/ 523 h 1112"/>
                <a:gd name="T52" fmla="*/ 66 w 378"/>
                <a:gd name="T53" fmla="*/ 258 h 1112"/>
                <a:gd name="T54" fmla="*/ 203 w 378"/>
                <a:gd name="T55" fmla="*/ 70 h 1112"/>
                <a:gd name="T56" fmla="*/ 356 w 378"/>
                <a:gd name="T57" fmla="*/ 0 h 1112"/>
                <a:gd name="T58" fmla="*/ 356 w 378"/>
                <a:gd name="T59" fmla="*/ 0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8" h="1112">
                  <a:moveTo>
                    <a:pt x="356" y="0"/>
                  </a:moveTo>
                  <a:lnTo>
                    <a:pt x="378" y="132"/>
                  </a:lnTo>
                  <a:lnTo>
                    <a:pt x="246" y="215"/>
                  </a:lnTo>
                  <a:lnTo>
                    <a:pt x="134" y="421"/>
                  </a:lnTo>
                  <a:lnTo>
                    <a:pt x="133" y="421"/>
                  </a:lnTo>
                  <a:lnTo>
                    <a:pt x="131" y="426"/>
                  </a:lnTo>
                  <a:lnTo>
                    <a:pt x="130" y="433"/>
                  </a:lnTo>
                  <a:lnTo>
                    <a:pt x="130" y="444"/>
                  </a:lnTo>
                  <a:lnTo>
                    <a:pt x="127" y="456"/>
                  </a:lnTo>
                  <a:lnTo>
                    <a:pt x="127" y="471"/>
                  </a:lnTo>
                  <a:lnTo>
                    <a:pt x="126" y="488"/>
                  </a:lnTo>
                  <a:lnTo>
                    <a:pt x="126" y="508"/>
                  </a:lnTo>
                  <a:lnTo>
                    <a:pt x="125" y="526"/>
                  </a:lnTo>
                  <a:lnTo>
                    <a:pt x="125" y="548"/>
                  </a:lnTo>
                  <a:lnTo>
                    <a:pt x="125" y="568"/>
                  </a:lnTo>
                  <a:lnTo>
                    <a:pt x="127" y="592"/>
                  </a:lnTo>
                  <a:lnTo>
                    <a:pt x="129" y="613"/>
                  </a:lnTo>
                  <a:lnTo>
                    <a:pt x="133" y="637"/>
                  </a:lnTo>
                  <a:lnTo>
                    <a:pt x="137" y="658"/>
                  </a:lnTo>
                  <a:lnTo>
                    <a:pt x="145" y="682"/>
                  </a:lnTo>
                  <a:lnTo>
                    <a:pt x="166" y="787"/>
                  </a:lnTo>
                  <a:lnTo>
                    <a:pt x="318" y="987"/>
                  </a:lnTo>
                  <a:lnTo>
                    <a:pt x="313" y="1112"/>
                  </a:lnTo>
                  <a:lnTo>
                    <a:pt x="194" y="1039"/>
                  </a:lnTo>
                  <a:lnTo>
                    <a:pt x="59" y="768"/>
                  </a:lnTo>
                  <a:lnTo>
                    <a:pt x="0" y="523"/>
                  </a:lnTo>
                  <a:lnTo>
                    <a:pt x="66" y="258"/>
                  </a:lnTo>
                  <a:lnTo>
                    <a:pt x="203" y="70"/>
                  </a:lnTo>
                  <a:lnTo>
                    <a:pt x="356" y="0"/>
                  </a:lnTo>
                  <a:lnTo>
                    <a:pt x="356" y="0"/>
                  </a:lnTo>
                  <a:close/>
                </a:path>
              </a:pathLst>
            </a:custGeom>
            <a:solidFill>
              <a:srgbClr val="64B8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18" name="Freeform 34"/>
            <p:cNvSpPr>
              <a:spLocks/>
            </p:cNvSpPr>
            <p:nvPr/>
          </p:nvSpPr>
          <p:spPr bwMode="auto">
            <a:xfrm>
              <a:off x="5357" y="3211"/>
              <a:ext cx="83" cy="434"/>
            </a:xfrm>
            <a:custGeom>
              <a:avLst/>
              <a:gdLst>
                <a:gd name="T0" fmla="*/ 222 w 250"/>
                <a:gd name="T1" fmla="*/ 0 h 869"/>
                <a:gd name="T2" fmla="*/ 184 w 250"/>
                <a:gd name="T3" fmla="*/ 3 h 869"/>
                <a:gd name="T4" fmla="*/ 151 w 250"/>
                <a:gd name="T5" fmla="*/ 10 h 869"/>
                <a:gd name="T6" fmla="*/ 138 w 250"/>
                <a:gd name="T7" fmla="*/ 29 h 869"/>
                <a:gd name="T8" fmla="*/ 131 w 250"/>
                <a:gd name="T9" fmla="*/ 55 h 869"/>
                <a:gd name="T10" fmla="*/ 99 w 250"/>
                <a:gd name="T11" fmla="*/ 70 h 869"/>
                <a:gd name="T12" fmla="*/ 107 w 250"/>
                <a:gd name="T13" fmla="*/ 96 h 869"/>
                <a:gd name="T14" fmla="*/ 78 w 250"/>
                <a:gd name="T15" fmla="*/ 106 h 869"/>
                <a:gd name="T16" fmla="*/ 96 w 250"/>
                <a:gd name="T17" fmla="*/ 125 h 869"/>
                <a:gd name="T18" fmla="*/ 64 w 250"/>
                <a:gd name="T19" fmla="*/ 141 h 869"/>
                <a:gd name="T20" fmla="*/ 78 w 250"/>
                <a:gd name="T21" fmla="*/ 157 h 869"/>
                <a:gd name="T22" fmla="*/ 52 w 250"/>
                <a:gd name="T23" fmla="*/ 171 h 869"/>
                <a:gd name="T24" fmla="*/ 64 w 250"/>
                <a:gd name="T25" fmla="*/ 186 h 869"/>
                <a:gd name="T26" fmla="*/ 54 w 250"/>
                <a:gd name="T27" fmla="*/ 197 h 869"/>
                <a:gd name="T28" fmla="*/ 33 w 250"/>
                <a:gd name="T29" fmla="*/ 211 h 869"/>
                <a:gd name="T30" fmla="*/ 48 w 250"/>
                <a:gd name="T31" fmla="*/ 228 h 869"/>
                <a:gd name="T32" fmla="*/ 24 w 250"/>
                <a:gd name="T33" fmla="*/ 247 h 869"/>
                <a:gd name="T34" fmla="*/ 39 w 250"/>
                <a:gd name="T35" fmla="*/ 258 h 869"/>
                <a:gd name="T36" fmla="*/ 21 w 250"/>
                <a:gd name="T37" fmla="*/ 275 h 869"/>
                <a:gd name="T38" fmla="*/ 31 w 250"/>
                <a:gd name="T39" fmla="*/ 290 h 869"/>
                <a:gd name="T40" fmla="*/ 9 w 250"/>
                <a:gd name="T41" fmla="*/ 314 h 869"/>
                <a:gd name="T42" fmla="*/ 25 w 250"/>
                <a:gd name="T43" fmla="*/ 321 h 869"/>
                <a:gd name="T44" fmla="*/ 5 w 250"/>
                <a:gd name="T45" fmla="*/ 347 h 869"/>
                <a:gd name="T46" fmla="*/ 35 w 250"/>
                <a:gd name="T47" fmla="*/ 396 h 869"/>
                <a:gd name="T48" fmla="*/ 0 w 250"/>
                <a:gd name="T49" fmla="*/ 447 h 869"/>
                <a:gd name="T50" fmla="*/ 11 w 250"/>
                <a:gd name="T51" fmla="*/ 456 h 869"/>
                <a:gd name="T52" fmla="*/ 27 w 250"/>
                <a:gd name="T53" fmla="*/ 469 h 869"/>
                <a:gd name="T54" fmla="*/ 11 w 250"/>
                <a:gd name="T55" fmla="*/ 493 h 869"/>
                <a:gd name="T56" fmla="*/ 37 w 250"/>
                <a:gd name="T57" fmla="*/ 578 h 869"/>
                <a:gd name="T58" fmla="*/ 47 w 250"/>
                <a:gd name="T59" fmla="*/ 620 h 869"/>
                <a:gd name="T60" fmla="*/ 63 w 250"/>
                <a:gd name="T61" fmla="*/ 624 h 869"/>
                <a:gd name="T62" fmla="*/ 55 w 250"/>
                <a:gd name="T63" fmla="*/ 649 h 869"/>
                <a:gd name="T64" fmla="*/ 63 w 250"/>
                <a:gd name="T65" fmla="*/ 660 h 869"/>
                <a:gd name="T66" fmla="*/ 90 w 250"/>
                <a:gd name="T67" fmla="*/ 657 h 869"/>
                <a:gd name="T68" fmla="*/ 70 w 250"/>
                <a:gd name="T69" fmla="*/ 680 h 869"/>
                <a:gd name="T70" fmla="*/ 95 w 250"/>
                <a:gd name="T71" fmla="*/ 686 h 869"/>
                <a:gd name="T72" fmla="*/ 91 w 250"/>
                <a:gd name="T73" fmla="*/ 713 h 869"/>
                <a:gd name="T74" fmla="*/ 108 w 250"/>
                <a:gd name="T75" fmla="*/ 721 h 869"/>
                <a:gd name="T76" fmla="*/ 131 w 250"/>
                <a:gd name="T77" fmla="*/ 727 h 869"/>
                <a:gd name="T78" fmla="*/ 111 w 250"/>
                <a:gd name="T79" fmla="*/ 744 h 869"/>
                <a:gd name="T80" fmla="*/ 114 w 250"/>
                <a:gd name="T81" fmla="*/ 763 h 869"/>
                <a:gd name="T82" fmla="*/ 140 w 250"/>
                <a:gd name="T83" fmla="*/ 754 h 869"/>
                <a:gd name="T84" fmla="*/ 139 w 250"/>
                <a:gd name="T85" fmla="*/ 768 h 869"/>
                <a:gd name="T86" fmla="*/ 147 w 250"/>
                <a:gd name="T87" fmla="*/ 785 h 869"/>
                <a:gd name="T88" fmla="*/ 156 w 250"/>
                <a:gd name="T89" fmla="*/ 795 h 869"/>
                <a:gd name="T90" fmla="*/ 155 w 250"/>
                <a:gd name="T91" fmla="*/ 813 h 869"/>
                <a:gd name="T92" fmla="*/ 187 w 250"/>
                <a:gd name="T93" fmla="*/ 803 h 869"/>
                <a:gd name="T94" fmla="*/ 183 w 250"/>
                <a:gd name="T95" fmla="*/ 822 h 869"/>
                <a:gd name="T96" fmla="*/ 178 w 250"/>
                <a:gd name="T97" fmla="*/ 841 h 869"/>
                <a:gd name="T98" fmla="*/ 207 w 250"/>
                <a:gd name="T99" fmla="*/ 833 h 869"/>
                <a:gd name="T100" fmla="*/ 208 w 250"/>
                <a:gd name="T101" fmla="*/ 849 h 869"/>
                <a:gd name="T102" fmla="*/ 212 w 250"/>
                <a:gd name="T103" fmla="*/ 869 h 869"/>
                <a:gd name="T104" fmla="*/ 243 w 250"/>
                <a:gd name="T105" fmla="*/ 859 h 869"/>
                <a:gd name="T106" fmla="*/ 119 w 250"/>
                <a:gd name="T107" fmla="*/ 676 h 869"/>
                <a:gd name="T108" fmla="*/ 66 w 250"/>
                <a:gd name="T109" fmla="*/ 448 h 869"/>
                <a:gd name="T110" fmla="*/ 58 w 250"/>
                <a:gd name="T111" fmla="*/ 399 h 869"/>
                <a:gd name="T112" fmla="*/ 182 w 250"/>
                <a:gd name="T113" fmla="*/ 55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0" h="869">
                  <a:moveTo>
                    <a:pt x="247" y="0"/>
                  </a:moveTo>
                  <a:lnTo>
                    <a:pt x="242" y="0"/>
                  </a:lnTo>
                  <a:lnTo>
                    <a:pt x="231" y="0"/>
                  </a:lnTo>
                  <a:lnTo>
                    <a:pt x="222" y="0"/>
                  </a:lnTo>
                  <a:lnTo>
                    <a:pt x="214" y="0"/>
                  </a:lnTo>
                  <a:lnTo>
                    <a:pt x="204" y="2"/>
                  </a:lnTo>
                  <a:lnTo>
                    <a:pt x="195" y="3"/>
                  </a:lnTo>
                  <a:lnTo>
                    <a:pt x="184" y="3"/>
                  </a:lnTo>
                  <a:lnTo>
                    <a:pt x="175" y="5"/>
                  </a:lnTo>
                  <a:lnTo>
                    <a:pt x="166" y="6"/>
                  </a:lnTo>
                  <a:lnTo>
                    <a:pt x="159" y="9"/>
                  </a:lnTo>
                  <a:lnTo>
                    <a:pt x="151" y="10"/>
                  </a:lnTo>
                  <a:lnTo>
                    <a:pt x="146" y="13"/>
                  </a:lnTo>
                  <a:lnTo>
                    <a:pt x="142" y="15"/>
                  </a:lnTo>
                  <a:lnTo>
                    <a:pt x="140" y="20"/>
                  </a:lnTo>
                  <a:lnTo>
                    <a:pt x="138" y="29"/>
                  </a:lnTo>
                  <a:lnTo>
                    <a:pt x="142" y="37"/>
                  </a:lnTo>
                  <a:lnTo>
                    <a:pt x="144" y="44"/>
                  </a:lnTo>
                  <a:lnTo>
                    <a:pt x="143" y="52"/>
                  </a:lnTo>
                  <a:lnTo>
                    <a:pt x="131" y="55"/>
                  </a:lnTo>
                  <a:lnTo>
                    <a:pt x="118" y="54"/>
                  </a:lnTo>
                  <a:lnTo>
                    <a:pt x="106" y="52"/>
                  </a:lnTo>
                  <a:lnTo>
                    <a:pt x="98" y="59"/>
                  </a:lnTo>
                  <a:lnTo>
                    <a:pt x="99" y="70"/>
                  </a:lnTo>
                  <a:lnTo>
                    <a:pt x="108" y="81"/>
                  </a:lnTo>
                  <a:lnTo>
                    <a:pt x="115" y="88"/>
                  </a:lnTo>
                  <a:lnTo>
                    <a:pt x="115" y="96"/>
                  </a:lnTo>
                  <a:lnTo>
                    <a:pt x="107" y="96"/>
                  </a:lnTo>
                  <a:lnTo>
                    <a:pt x="96" y="93"/>
                  </a:lnTo>
                  <a:lnTo>
                    <a:pt x="86" y="92"/>
                  </a:lnTo>
                  <a:lnTo>
                    <a:pt x="79" y="97"/>
                  </a:lnTo>
                  <a:lnTo>
                    <a:pt x="78" y="106"/>
                  </a:lnTo>
                  <a:lnTo>
                    <a:pt x="87" y="111"/>
                  </a:lnTo>
                  <a:lnTo>
                    <a:pt x="98" y="114"/>
                  </a:lnTo>
                  <a:lnTo>
                    <a:pt x="100" y="122"/>
                  </a:lnTo>
                  <a:lnTo>
                    <a:pt x="96" y="125"/>
                  </a:lnTo>
                  <a:lnTo>
                    <a:pt x="91" y="127"/>
                  </a:lnTo>
                  <a:lnTo>
                    <a:pt x="84" y="130"/>
                  </a:lnTo>
                  <a:lnTo>
                    <a:pt x="78" y="134"/>
                  </a:lnTo>
                  <a:lnTo>
                    <a:pt x="64" y="141"/>
                  </a:lnTo>
                  <a:lnTo>
                    <a:pt x="60" y="151"/>
                  </a:lnTo>
                  <a:lnTo>
                    <a:pt x="63" y="156"/>
                  </a:lnTo>
                  <a:lnTo>
                    <a:pt x="71" y="157"/>
                  </a:lnTo>
                  <a:lnTo>
                    <a:pt x="78" y="157"/>
                  </a:lnTo>
                  <a:lnTo>
                    <a:pt x="82" y="163"/>
                  </a:lnTo>
                  <a:lnTo>
                    <a:pt x="76" y="166"/>
                  </a:lnTo>
                  <a:lnTo>
                    <a:pt x="64" y="168"/>
                  </a:lnTo>
                  <a:lnTo>
                    <a:pt x="52" y="171"/>
                  </a:lnTo>
                  <a:lnTo>
                    <a:pt x="47" y="179"/>
                  </a:lnTo>
                  <a:lnTo>
                    <a:pt x="48" y="183"/>
                  </a:lnTo>
                  <a:lnTo>
                    <a:pt x="56" y="185"/>
                  </a:lnTo>
                  <a:lnTo>
                    <a:pt x="64" y="186"/>
                  </a:lnTo>
                  <a:lnTo>
                    <a:pt x="68" y="192"/>
                  </a:lnTo>
                  <a:lnTo>
                    <a:pt x="64" y="193"/>
                  </a:lnTo>
                  <a:lnTo>
                    <a:pt x="60" y="196"/>
                  </a:lnTo>
                  <a:lnTo>
                    <a:pt x="54" y="197"/>
                  </a:lnTo>
                  <a:lnTo>
                    <a:pt x="47" y="200"/>
                  </a:lnTo>
                  <a:lnTo>
                    <a:pt x="35" y="201"/>
                  </a:lnTo>
                  <a:lnTo>
                    <a:pt x="31" y="208"/>
                  </a:lnTo>
                  <a:lnTo>
                    <a:pt x="33" y="211"/>
                  </a:lnTo>
                  <a:lnTo>
                    <a:pt x="41" y="212"/>
                  </a:lnTo>
                  <a:lnTo>
                    <a:pt x="49" y="213"/>
                  </a:lnTo>
                  <a:lnTo>
                    <a:pt x="54" y="222"/>
                  </a:lnTo>
                  <a:lnTo>
                    <a:pt x="48" y="228"/>
                  </a:lnTo>
                  <a:lnTo>
                    <a:pt x="39" y="230"/>
                  </a:lnTo>
                  <a:lnTo>
                    <a:pt x="28" y="230"/>
                  </a:lnTo>
                  <a:lnTo>
                    <a:pt x="23" y="239"/>
                  </a:lnTo>
                  <a:lnTo>
                    <a:pt x="24" y="247"/>
                  </a:lnTo>
                  <a:lnTo>
                    <a:pt x="32" y="250"/>
                  </a:lnTo>
                  <a:lnTo>
                    <a:pt x="40" y="250"/>
                  </a:lnTo>
                  <a:lnTo>
                    <a:pt x="44" y="256"/>
                  </a:lnTo>
                  <a:lnTo>
                    <a:pt x="39" y="258"/>
                  </a:lnTo>
                  <a:lnTo>
                    <a:pt x="31" y="263"/>
                  </a:lnTo>
                  <a:lnTo>
                    <a:pt x="21" y="265"/>
                  </a:lnTo>
                  <a:lnTo>
                    <a:pt x="19" y="272"/>
                  </a:lnTo>
                  <a:lnTo>
                    <a:pt x="21" y="275"/>
                  </a:lnTo>
                  <a:lnTo>
                    <a:pt x="28" y="276"/>
                  </a:lnTo>
                  <a:lnTo>
                    <a:pt x="35" y="278"/>
                  </a:lnTo>
                  <a:lnTo>
                    <a:pt x="37" y="284"/>
                  </a:lnTo>
                  <a:lnTo>
                    <a:pt x="31" y="290"/>
                  </a:lnTo>
                  <a:lnTo>
                    <a:pt x="20" y="297"/>
                  </a:lnTo>
                  <a:lnTo>
                    <a:pt x="11" y="302"/>
                  </a:lnTo>
                  <a:lnTo>
                    <a:pt x="7" y="310"/>
                  </a:lnTo>
                  <a:lnTo>
                    <a:pt x="9" y="314"/>
                  </a:lnTo>
                  <a:lnTo>
                    <a:pt x="17" y="316"/>
                  </a:lnTo>
                  <a:lnTo>
                    <a:pt x="25" y="314"/>
                  </a:lnTo>
                  <a:lnTo>
                    <a:pt x="31" y="317"/>
                  </a:lnTo>
                  <a:lnTo>
                    <a:pt x="25" y="321"/>
                  </a:lnTo>
                  <a:lnTo>
                    <a:pt x="15" y="327"/>
                  </a:lnTo>
                  <a:lnTo>
                    <a:pt x="4" y="332"/>
                  </a:lnTo>
                  <a:lnTo>
                    <a:pt x="0" y="342"/>
                  </a:lnTo>
                  <a:lnTo>
                    <a:pt x="5" y="347"/>
                  </a:lnTo>
                  <a:lnTo>
                    <a:pt x="19" y="351"/>
                  </a:lnTo>
                  <a:lnTo>
                    <a:pt x="31" y="353"/>
                  </a:lnTo>
                  <a:lnTo>
                    <a:pt x="37" y="354"/>
                  </a:lnTo>
                  <a:lnTo>
                    <a:pt x="35" y="396"/>
                  </a:lnTo>
                  <a:lnTo>
                    <a:pt x="9" y="421"/>
                  </a:lnTo>
                  <a:lnTo>
                    <a:pt x="7" y="426"/>
                  </a:lnTo>
                  <a:lnTo>
                    <a:pt x="3" y="440"/>
                  </a:lnTo>
                  <a:lnTo>
                    <a:pt x="0" y="447"/>
                  </a:lnTo>
                  <a:lnTo>
                    <a:pt x="0" y="454"/>
                  </a:lnTo>
                  <a:lnTo>
                    <a:pt x="0" y="458"/>
                  </a:lnTo>
                  <a:lnTo>
                    <a:pt x="4" y="460"/>
                  </a:lnTo>
                  <a:lnTo>
                    <a:pt x="11" y="456"/>
                  </a:lnTo>
                  <a:lnTo>
                    <a:pt x="21" y="452"/>
                  </a:lnTo>
                  <a:lnTo>
                    <a:pt x="28" y="451"/>
                  </a:lnTo>
                  <a:lnTo>
                    <a:pt x="32" y="459"/>
                  </a:lnTo>
                  <a:lnTo>
                    <a:pt x="27" y="469"/>
                  </a:lnTo>
                  <a:lnTo>
                    <a:pt x="19" y="477"/>
                  </a:lnTo>
                  <a:lnTo>
                    <a:pt x="9" y="482"/>
                  </a:lnTo>
                  <a:lnTo>
                    <a:pt x="7" y="489"/>
                  </a:lnTo>
                  <a:lnTo>
                    <a:pt x="11" y="493"/>
                  </a:lnTo>
                  <a:lnTo>
                    <a:pt x="17" y="499"/>
                  </a:lnTo>
                  <a:lnTo>
                    <a:pt x="24" y="500"/>
                  </a:lnTo>
                  <a:lnTo>
                    <a:pt x="28" y="501"/>
                  </a:lnTo>
                  <a:lnTo>
                    <a:pt x="37" y="578"/>
                  </a:lnTo>
                  <a:lnTo>
                    <a:pt x="63" y="590"/>
                  </a:lnTo>
                  <a:lnTo>
                    <a:pt x="59" y="594"/>
                  </a:lnTo>
                  <a:lnTo>
                    <a:pt x="54" y="607"/>
                  </a:lnTo>
                  <a:lnTo>
                    <a:pt x="47" y="620"/>
                  </a:lnTo>
                  <a:lnTo>
                    <a:pt x="44" y="631"/>
                  </a:lnTo>
                  <a:lnTo>
                    <a:pt x="47" y="631"/>
                  </a:lnTo>
                  <a:lnTo>
                    <a:pt x="54" y="628"/>
                  </a:lnTo>
                  <a:lnTo>
                    <a:pt x="63" y="624"/>
                  </a:lnTo>
                  <a:lnTo>
                    <a:pt x="72" y="628"/>
                  </a:lnTo>
                  <a:lnTo>
                    <a:pt x="71" y="635"/>
                  </a:lnTo>
                  <a:lnTo>
                    <a:pt x="63" y="643"/>
                  </a:lnTo>
                  <a:lnTo>
                    <a:pt x="55" y="649"/>
                  </a:lnTo>
                  <a:lnTo>
                    <a:pt x="51" y="657"/>
                  </a:lnTo>
                  <a:lnTo>
                    <a:pt x="51" y="658"/>
                  </a:lnTo>
                  <a:lnTo>
                    <a:pt x="56" y="660"/>
                  </a:lnTo>
                  <a:lnTo>
                    <a:pt x="63" y="660"/>
                  </a:lnTo>
                  <a:lnTo>
                    <a:pt x="71" y="660"/>
                  </a:lnTo>
                  <a:lnTo>
                    <a:pt x="78" y="658"/>
                  </a:lnTo>
                  <a:lnTo>
                    <a:pt x="86" y="657"/>
                  </a:lnTo>
                  <a:lnTo>
                    <a:pt x="90" y="657"/>
                  </a:lnTo>
                  <a:lnTo>
                    <a:pt x="94" y="660"/>
                  </a:lnTo>
                  <a:lnTo>
                    <a:pt x="88" y="664"/>
                  </a:lnTo>
                  <a:lnTo>
                    <a:pt x="79" y="672"/>
                  </a:lnTo>
                  <a:lnTo>
                    <a:pt x="70" y="680"/>
                  </a:lnTo>
                  <a:lnTo>
                    <a:pt x="68" y="690"/>
                  </a:lnTo>
                  <a:lnTo>
                    <a:pt x="72" y="692"/>
                  </a:lnTo>
                  <a:lnTo>
                    <a:pt x="83" y="690"/>
                  </a:lnTo>
                  <a:lnTo>
                    <a:pt x="95" y="686"/>
                  </a:lnTo>
                  <a:lnTo>
                    <a:pt x="103" y="688"/>
                  </a:lnTo>
                  <a:lnTo>
                    <a:pt x="102" y="694"/>
                  </a:lnTo>
                  <a:lnTo>
                    <a:pt x="98" y="703"/>
                  </a:lnTo>
                  <a:lnTo>
                    <a:pt x="91" y="713"/>
                  </a:lnTo>
                  <a:lnTo>
                    <a:pt x="88" y="724"/>
                  </a:lnTo>
                  <a:lnTo>
                    <a:pt x="94" y="724"/>
                  </a:lnTo>
                  <a:lnTo>
                    <a:pt x="100" y="723"/>
                  </a:lnTo>
                  <a:lnTo>
                    <a:pt x="108" y="721"/>
                  </a:lnTo>
                  <a:lnTo>
                    <a:pt x="115" y="718"/>
                  </a:lnTo>
                  <a:lnTo>
                    <a:pt x="123" y="718"/>
                  </a:lnTo>
                  <a:lnTo>
                    <a:pt x="127" y="720"/>
                  </a:lnTo>
                  <a:lnTo>
                    <a:pt x="131" y="727"/>
                  </a:lnTo>
                  <a:lnTo>
                    <a:pt x="128" y="735"/>
                  </a:lnTo>
                  <a:lnTo>
                    <a:pt x="120" y="739"/>
                  </a:lnTo>
                  <a:lnTo>
                    <a:pt x="115" y="740"/>
                  </a:lnTo>
                  <a:lnTo>
                    <a:pt x="111" y="744"/>
                  </a:lnTo>
                  <a:lnTo>
                    <a:pt x="107" y="748"/>
                  </a:lnTo>
                  <a:lnTo>
                    <a:pt x="107" y="757"/>
                  </a:lnTo>
                  <a:lnTo>
                    <a:pt x="108" y="762"/>
                  </a:lnTo>
                  <a:lnTo>
                    <a:pt x="114" y="763"/>
                  </a:lnTo>
                  <a:lnTo>
                    <a:pt x="119" y="762"/>
                  </a:lnTo>
                  <a:lnTo>
                    <a:pt x="127" y="761"/>
                  </a:lnTo>
                  <a:lnTo>
                    <a:pt x="134" y="757"/>
                  </a:lnTo>
                  <a:lnTo>
                    <a:pt x="140" y="754"/>
                  </a:lnTo>
                  <a:lnTo>
                    <a:pt x="146" y="753"/>
                  </a:lnTo>
                  <a:lnTo>
                    <a:pt x="150" y="755"/>
                  </a:lnTo>
                  <a:lnTo>
                    <a:pt x="146" y="759"/>
                  </a:lnTo>
                  <a:lnTo>
                    <a:pt x="139" y="768"/>
                  </a:lnTo>
                  <a:lnTo>
                    <a:pt x="130" y="777"/>
                  </a:lnTo>
                  <a:lnTo>
                    <a:pt x="128" y="788"/>
                  </a:lnTo>
                  <a:lnTo>
                    <a:pt x="135" y="791"/>
                  </a:lnTo>
                  <a:lnTo>
                    <a:pt x="147" y="785"/>
                  </a:lnTo>
                  <a:lnTo>
                    <a:pt x="158" y="778"/>
                  </a:lnTo>
                  <a:lnTo>
                    <a:pt x="166" y="778"/>
                  </a:lnTo>
                  <a:lnTo>
                    <a:pt x="163" y="785"/>
                  </a:lnTo>
                  <a:lnTo>
                    <a:pt x="156" y="795"/>
                  </a:lnTo>
                  <a:lnTo>
                    <a:pt x="147" y="803"/>
                  </a:lnTo>
                  <a:lnTo>
                    <a:pt x="147" y="813"/>
                  </a:lnTo>
                  <a:lnTo>
                    <a:pt x="150" y="813"/>
                  </a:lnTo>
                  <a:lnTo>
                    <a:pt x="155" y="813"/>
                  </a:lnTo>
                  <a:lnTo>
                    <a:pt x="163" y="810"/>
                  </a:lnTo>
                  <a:lnTo>
                    <a:pt x="172" y="809"/>
                  </a:lnTo>
                  <a:lnTo>
                    <a:pt x="179" y="804"/>
                  </a:lnTo>
                  <a:lnTo>
                    <a:pt x="187" y="803"/>
                  </a:lnTo>
                  <a:lnTo>
                    <a:pt x="194" y="802"/>
                  </a:lnTo>
                  <a:lnTo>
                    <a:pt x="199" y="804"/>
                  </a:lnTo>
                  <a:lnTo>
                    <a:pt x="194" y="811"/>
                  </a:lnTo>
                  <a:lnTo>
                    <a:pt x="183" y="822"/>
                  </a:lnTo>
                  <a:lnTo>
                    <a:pt x="172" y="832"/>
                  </a:lnTo>
                  <a:lnTo>
                    <a:pt x="171" y="841"/>
                  </a:lnTo>
                  <a:lnTo>
                    <a:pt x="172" y="841"/>
                  </a:lnTo>
                  <a:lnTo>
                    <a:pt x="178" y="841"/>
                  </a:lnTo>
                  <a:lnTo>
                    <a:pt x="184" y="840"/>
                  </a:lnTo>
                  <a:lnTo>
                    <a:pt x="192" y="839"/>
                  </a:lnTo>
                  <a:lnTo>
                    <a:pt x="199" y="836"/>
                  </a:lnTo>
                  <a:lnTo>
                    <a:pt x="207" y="833"/>
                  </a:lnTo>
                  <a:lnTo>
                    <a:pt x="211" y="832"/>
                  </a:lnTo>
                  <a:lnTo>
                    <a:pt x="215" y="833"/>
                  </a:lnTo>
                  <a:lnTo>
                    <a:pt x="214" y="839"/>
                  </a:lnTo>
                  <a:lnTo>
                    <a:pt x="208" y="849"/>
                  </a:lnTo>
                  <a:lnTo>
                    <a:pt x="203" y="859"/>
                  </a:lnTo>
                  <a:lnTo>
                    <a:pt x="203" y="867"/>
                  </a:lnTo>
                  <a:lnTo>
                    <a:pt x="206" y="867"/>
                  </a:lnTo>
                  <a:lnTo>
                    <a:pt x="212" y="869"/>
                  </a:lnTo>
                  <a:lnTo>
                    <a:pt x="219" y="867"/>
                  </a:lnTo>
                  <a:lnTo>
                    <a:pt x="228" y="866"/>
                  </a:lnTo>
                  <a:lnTo>
                    <a:pt x="235" y="862"/>
                  </a:lnTo>
                  <a:lnTo>
                    <a:pt x="243" y="859"/>
                  </a:lnTo>
                  <a:lnTo>
                    <a:pt x="247" y="858"/>
                  </a:lnTo>
                  <a:lnTo>
                    <a:pt x="250" y="858"/>
                  </a:lnTo>
                  <a:lnTo>
                    <a:pt x="236" y="813"/>
                  </a:lnTo>
                  <a:lnTo>
                    <a:pt x="119" y="676"/>
                  </a:lnTo>
                  <a:lnTo>
                    <a:pt x="66" y="530"/>
                  </a:lnTo>
                  <a:lnTo>
                    <a:pt x="68" y="459"/>
                  </a:lnTo>
                  <a:lnTo>
                    <a:pt x="67" y="455"/>
                  </a:lnTo>
                  <a:lnTo>
                    <a:pt x="66" y="448"/>
                  </a:lnTo>
                  <a:lnTo>
                    <a:pt x="63" y="437"/>
                  </a:lnTo>
                  <a:lnTo>
                    <a:pt x="62" y="426"/>
                  </a:lnTo>
                  <a:lnTo>
                    <a:pt x="58" y="413"/>
                  </a:lnTo>
                  <a:lnTo>
                    <a:pt x="58" y="399"/>
                  </a:lnTo>
                  <a:lnTo>
                    <a:pt x="56" y="385"/>
                  </a:lnTo>
                  <a:lnTo>
                    <a:pt x="59" y="374"/>
                  </a:lnTo>
                  <a:lnTo>
                    <a:pt x="88" y="246"/>
                  </a:lnTo>
                  <a:lnTo>
                    <a:pt x="182" y="55"/>
                  </a:lnTo>
                  <a:lnTo>
                    <a:pt x="247" y="0"/>
                  </a:lnTo>
                  <a:lnTo>
                    <a:pt x="247" y="0"/>
                  </a:lnTo>
                  <a:close/>
                </a:path>
              </a:pathLst>
            </a:custGeom>
            <a:solidFill>
              <a:srgbClr val="3587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19" name="Freeform 35"/>
            <p:cNvSpPr>
              <a:spLocks/>
            </p:cNvSpPr>
            <p:nvPr/>
          </p:nvSpPr>
          <p:spPr bwMode="auto">
            <a:xfrm>
              <a:off x="5364" y="3216"/>
              <a:ext cx="83" cy="433"/>
            </a:xfrm>
            <a:custGeom>
              <a:avLst/>
              <a:gdLst>
                <a:gd name="T0" fmla="*/ 220 w 248"/>
                <a:gd name="T1" fmla="*/ 0 h 867"/>
                <a:gd name="T2" fmla="*/ 183 w 248"/>
                <a:gd name="T3" fmla="*/ 3 h 867"/>
                <a:gd name="T4" fmla="*/ 149 w 248"/>
                <a:gd name="T5" fmla="*/ 10 h 867"/>
                <a:gd name="T6" fmla="*/ 136 w 248"/>
                <a:gd name="T7" fmla="*/ 27 h 867"/>
                <a:gd name="T8" fmla="*/ 129 w 248"/>
                <a:gd name="T9" fmla="*/ 52 h 867"/>
                <a:gd name="T10" fmla="*/ 99 w 248"/>
                <a:gd name="T11" fmla="*/ 68 h 867"/>
                <a:gd name="T12" fmla="*/ 105 w 248"/>
                <a:gd name="T13" fmla="*/ 93 h 867"/>
                <a:gd name="T14" fmla="*/ 77 w 248"/>
                <a:gd name="T15" fmla="*/ 104 h 867"/>
                <a:gd name="T16" fmla="*/ 97 w 248"/>
                <a:gd name="T17" fmla="*/ 121 h 867"/>
                <a:gd name="T18" fmla="*/ 64 w 248"/>
                <a:gd name="T19" fmla="*/ 138 h 867"/>
                <a:gd name="T20" fmla="*/ 76 w 248"/>
                <a:gd name="T21" fmla="*/ 156 h 867"/>
                <a:gd name="T22" fmla="*/ 51 w 248"/>
                <a:gd name="T23" fmla="*/ 168 h 867"/>
                <a:gd name="T24" fmla="*/ 61 w 248"/>
                <a:gd name="T25" fmla="*/ 183 h 867"/>
                <a:gd name="T26" fmla="*/ 32 w 248"/>
                <a:gd name="T27" fmla="*/ 198 h 867"/>
                <a:gd name="T28" fmla="*/ 47 w 248"/>
                <a:gd name="T29" fmla="*/ 210 h 867"/>
                <a:gd name="T30" fmla="*/ 26 w 248"/>
                <a:gd name="T31" fmla="*/ 227 h 867"/>
                <a:gd name="T32" fmla="*/ 39 w 248"/>
                <a:gd name="T33" fmla="*/ 248 h 867"/>
                <a:gd name="T34" fmla="*/ 20 w 248"/>
                <a:gd name="T35" fmla="*/ 265 h 867"/>
                <a:gd name="T36" fmla="*/ 33 w 248"/>
                <a:gd name="T37" fmla="*/ 276 h 867"/>
                <a:gd name="T38" fmla="*/ 10 w 248"/>
                <a:gd name="T39" fmla="*/ 299 h 867"/>
                <a:gd name="T40" fmla="*/ 22 w 248"/>
                <a:gd name="T41" fmla="*/ 313 h 867"/>
                <a:gd name="T42" fmla="*/ 4 w 248"/>
                <a:gd name="T43" fmla="*/ 329 h 867"/>
                <a:gd name="T44" fmla="*/ 29 w 248"/>
                <a:gd name="T45" fmla="*/ 352 h 867"/>
                <a:gd name="T46" fmla="*/ 6 w 248"/>
                <a:gd name="T47" fmla="*/ 418 h 867"/>
                <a:gd name="T48" fmla="*/ 0 w 248"/>
                <a:gd name="T49" fmla="*/ 445 h 867"/>
                <a:gd name="T50" fmla="*/ 9 w 248"/>
                <a:gd name="T51" fmla="*/ 455 h 867"/>
                <a:gd name="T52" fmla="*/ 25 w 248"/>
                <a:gd name="T53" fmla="*/ 467 h 867"/>
                <a:gd name="T54" fmla="*/ 10 w 248"/>
                <a:gd name="T55" fmla="*/ 493 h 867"/>
                <a:gd name="T56" fmla="*/ 36 w 248"/>
                <a:gd name="T57" fmla="*/ 575 h 867"/>
                <a:gd name="T58" fmla="*/ 45 w 248"/>
                <a:gd name="T59" fmla="*/ 620 h 867"/>
                <a:gd name="T60" fmla="*/ 61 w 248"/>
                <a:gd name="T61" fmla="*/ 621 h 867"/>
                <a:gd name="T62" fmla="*/ 53 w 248"/>
                <a:gd name="T63" fmla="*/ 646 h 867"/>
                <a:gd name="T64" fmla="*/ 63 w 248"/>
                <a:gd name="T65" fmla="*/ 657 h 867"/>
                <a:gd name="T66" fmla="*/ 89 w 248"/>
                <a:gd name="T67" fmla="*/ 655 h 867"/>
                <a:gd name="T68" fmla="*/ 68 w 248"/>
                <a:gd name="T69" fmla="*/ 680 h 867"/>
                <a:gd name="T70" fmla="*/ 93 w 248"/>
                <a:gd name="T71" fmla="*/ 684 h 867"/>
                <a:gd name="T72" fmla="*/ 89 w 248"/>
                <a:gd name="T73" fmla="*/ 711 h 867"/>
                <a:gd name="T74" fmla="*/ 99 w 248"/>
                <a:gd name="T75" fmla="*/ 722 h 867"/>
                <a:gd name="T76" fmla="*/ 127 w 248"/>
                <a:gd name="T77" fmla="*/ 719 h 867"/>
                <a:gd name="T78" fmla="*/ 113 w 248"/>
                <a:gd name="T79" fmla="*/ 740 h 867"/>
                <a:gd name="T80" fmla="*/ 107 w 248"/>
                <a:gd name="T81" fmla="*/ 762 h 867"/>
                <a:gd name="T82" fmla="*/ 132 w 248"/>
                <a:gd name="T83" fmla="*/ 756 h 867"/>
                <a:gd name="T84" fmla="*/ 143 w 248"/>
                <a:gd name="T85" fmla="*/ 756 h 867"/>
                <a:gd name="T86" fmla="*/ 132 w 248"/>
                <a:gd name="T87" fmla="*/ 788 h 867"/>
                <a:gd name="T88" fmla="*/ 161 w 248"/>
                <a:gd name="T89" fmla="*/ 784 h 867"/>
                <a:gd name="T90" fmla="*/ 147 w 248"/>
                <a:gd name="T91" fmla="*/ 812 h 867"/>
                <a:gd name="T92" fmla="*/ 176 w 248"/>
                <a:gd name="T93" fmla="*/ 803 h 867"/>
                <a:gd name="T94" fmla="*/ 193 w 248"/>
                <a:gd name="T95" fmla="*/ 809 h 867"/>
                <a:gd name="T96" fmla="*/ 171 w 248"/>
                <a:gd name="T97" fmla="*/ 838 h 867"/>
                <a:gd name="T98" fmla="*/ 197 w 248"/>
                <a:gd name="T99" fmla="*/ 834 h 867"/>
                <a:gd name="T100" fmla="*/ 212 w 248"/>
                <a:gd name="T101" fmla="*/ 838 h 867"/>
                <a:gd name="T102" fmla="*/ 205 w 248"/>
                <a:gd name="T103" fmla="*/ 867 h 867"/>
                <a:gd name="T104" fmla="*/ 234 w 248"/>
                <a:gd name="T105" fmla="*/ 859 h 867"/>
                <a:gd name="T106" fmla="*/ 234 w 248"/>
                <a:gd name="T107" fmla="*/ 812 h 867"/>
                <a:gd name="T108" fmla="*/ 73 w 248"/>
                <a:gd name="T109" fmla="*/ 485 h 867"/>
                <a:gd name="T110" fmla="*/ 65 w 248"/>
                <a:gd name="T111" fmla="*/ 449 h 867"/>
                <a:gd name="T112" fmla="*/ 60 w 248"/>
                <a:gd name="T113" fmla="*/ 409 h 867"/>
                <a:gd name="T114" fmla="*/ 60 w 248"/>
                <a:gd name="T115" fmla="*/ 377 h 867"/>
                <a:gd name="T116" fmla="*/ 63 w 248"/>
                <a:gd name="T117" fmla="*/ 355 h 867"/>
                <a:gd name="T118" fmla="*/ 69 w 248"/>
                <a:gd name="T119" fmla="*/ 315 h 867"/>
                <a:gd name="T120" fmla="*/ 79 w 248"/>
                <a:gd name="T121" fmla="*/ 272 h 867"/>
                <a:gd name="T122" fmla="*/ 85 w 248"/>
                <a:gd name="T123" fmla="*/ 246 h 867"/>
                <a:gd name="T124" fmla="*/ 246 w 248"/>
                <a:gd name="T125" fmla="*/ 0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8" h="867">
                  <a:moveTo>
                    <a:pt x="246" y="0"/>
                  </a:moveTo>
                  <a:lnTo>
                    <a:pt x="240" y="0"/>
                  </a:lnTo>
                  <a:lnTo>
                    <a:pt x="230" y="0"/>
                  </a:lnTo>
                  <a:lnTo>
                    <a:pt x="220" y="0"/>
                  </a:lnTo>
                  <a:lnTo>
                    <a:pt x="212" y="0"/>
                  </a:lnTo>
                  <a:lnTo>
                    <a:pt x="203" y="1"/>
                  </a:lnTo>
                  <a:lnTo>
                    <a:pt x="193" y="3"/>
                  </a:lnTo>
                  <a:lnTo>
                    <a:pt x="183" y="3"/>
                  </a:lnTo>
                  <a:lnTo>
                    <a:pt x="173" y="4"/>
                  </a:lnTo>
                  <a:lnTo>
                    <a:pt x="164" y="5"/>
                  </a:lnTo>
                  <a:lnTo>
                    <a:pt x="157" y="8"/>
                  </a:lnTo>
                  <a:lnTo>
                    <a:pt x="149" y="10"/>
                  </a:lnTo>
                  <a:lnTo>
                    <a:pt x="144" y="12"/>
                  </a:lnTo>
                  <a:lnTo>
                    <a:pt x="140" y="15"/>
                  </a:lnTo>
                  <a:lnTo>
                    <a:pt x="139" y="19"/>
                  </a:lnTo>
                  <a:lnTo>
                    <a:pt x="136" y="27"/>
                  </a:lnTo>
                  <a:lnTo>
                    <a:pt x="139" y="35"/>
                  </a:lnTo>
                  <a:lnTo>
                    <a:pt x="141" y="41"/>
                  </a:lnTo>
                  <a:lnTo>
                    <a:pt x="140" y="49"/>
                  </a:lnTo>
                  <a:lnTo>
                    <a:pt x="129" y="52"/>
                  </a:lnTo>
                  <a:lnTo>
                    <a:pt x="117" y="50"/>
                  </a:lnTo>
                  <a:lnTo>
                    <a:pt x="105" y="50"/>
                  </a:lnTo>
                  <a:lnTo>
                    <a:pt x="99" y="59"/>
                  </a:lnTo>
                  <a:lnTo>
                    <a:pt x="99" y="68"/>
                  </a:lnTo>
                  <a:lnTo>
                    <a:pt x="107" y="79"/>
                  </a:lnTo>
                  <a:lnTo>
                    <a:pt x="113" y="86"/>
                  </a:lnTo>
                  <a:lnTo>
                    <a:pt x="115" y="93"/>
                  </a:lnTo>
                  <a:lnTo>
                    <a:pt x="105" y="93"/>
                  </a:lnTo>
                  <a:lnTo>
                    <a:pt x="96" y="90"/>
                  </a:lnTo>
                  <a:lnTo>
                    <a:pt x="84" y="89"/>
                  </a:lnTo>
                  <a:lnTo>
                    <a:pt x="77" y="97"/>
                  </a:lnTo>
                  <a:lnTo>
                    <a:pt x="77" y="104"/>
                  </a:lnTo>
                  <a:lnTo>
                    <a:pt x="88" y="109"/>
                  </a:lnTo>
                  <a:lnTo>
                    <a:pt x="97" y="112"/>
                  </a:lnTo>
                  <a:lnTo>
                    <a:pt x="101" y="119"/>
                  </a:lnTo>
                  <a:lnTo>
                    <a:pt x="97" y="121"/>
                  </a:lnTo>
                  <a:lnTo>
                    <a:pt x="92" y="126"/>
                  </a:lnTo>
                  <a:lnTo>
                    <a:pt x="84" y="128"/>
                  </a:lnTo>
                  <a:lnTo>
                    <a:pt x="77" y="132"/>
                  </a:lnTo>
                  <a:lnTo>
                    <a:pt x="64" y="138"/>
                  </a:lnTo>
                  <a:lnTo>
                    <a:pt x="59" y="147"/>
                  </a:lnTo>
                  <a:lnTo>
                    <a:pt x="61" y="153"/>
                  </a:lnTo>
                  <a:lnTo>
                    <a:pt x="69" y="156"/>
                  </a:lnTo>
                  <a:lnTo>
                    <a:pt x="76" y="156"/>
                  </a:lnTo>
                  <a:lnTo>
                    <a:pt x="80" y="160"/>
                  </a:lnTo>
                  <a:lnTo>
                    <a:pt x="73" y="162"/>
                  </a:lnTo>
                  <a:lnTo>
                    <a:pt x="63" y="165"/>
                  </a:lnTo>
                  <a:lnTo>
                    <a:pt x="51" y="168"/>
                  </a:lnTo>
                  <a:lnTo>
                    <a:pt x="45" y="176"/>
                  </a:lnTo>
                  <a:lnTo>
                    <a:pt x="47" y="180"/>
                  </a:lnTo>
                  <a:lnTo>
                    <a:pt x="55" y="182"/>
                  </a:lnTo>
                  <a:lnTo>
                    <a:pt x="61" y="183"/>
                  </a:lnTo>
                  <a:lnTo>
                    <a:pt x="65" y="188"/>
                  </a:lnTo>
                  <a:lnTo>
                    <a:pt x="57" y="192"/>
                  </a:lnTo>
                  <a:lnTo>
                    <a:pt x="45" y="197"/>
                  </a:lnTo>
                  <a:lnTo>
                    <a:pt x="32" y="198"/>
                  </a:lnTo>
                  <a:lnTo>
                    <a:pt x="26" y="205"/>
                  </a:lnTo>
                  <a:lnTo>
                    <a:pt x="31" y="207"/>
                  </a:lnTo>
                  <a:lnTo>
                    <a:pt x="39" y="209"/>
                  </a:lnTo>
                  <a:lnTo>
                    <a:pt x="47" y="210"/>
                  </a:lnTo>
                  <a:lnTo>
                    <a:pt x="52" y="221"/>
                  </a:lnTo>
                  <a:lnTo>
                    <a:pt x="47" y="225"/>
                  </a:lnTo>
                  <a:lnTo>
                    <a:pt x="37" y="227"/>
                  </a:lnTo>
                  <a:lnTo>
                    <a:pt x="26" y="227"/>
                  </a:lnTo>
                  <a:lnTo>
                    <a:pt x="21" y="236"/>
                  </a:lnTo>
                  <a:lnTo>
                    <a:pt x="22" y="244"/>
                  </a:lnTo>
                  <a:lnTo>
                    <a:pt x="31" y="248"/>
                  </a:lnTo>
                  <a:lnTo>
                    <a:pt x="39" y="248"/>
                  </a:lnTo>
                  <a:lnTo>
                    <a:pt x="43" y="253"/>
                  </a:lnTo>
                  <a:lnTo>
                    <a:pt x="37" y="257"/>
                  </a:lnTo>
                  <a:lnTo>
                    <a:pt x="29" y="262"/>
                  </a:lnTo>
                  <a:lnTo>
                    <a:pt x="20" y="265"/>
                  </a:lnTo>
                  <a:lnTo>
                    <a:pt x="17" y="272"/>
                  </a:lnTo>
                  <a:lnTo>
                    <a:pt x="20" y="274"/>
                  </a:lnTo>
                  <a:lnTo>
                    <a:pt x="26" y="276"/>
                  </a:lnTo>
                  <a:lnTo>
                    <a:pt x="33" y="276"/>
                  </a:lnTo>
                  <a:lnTo>
                    <a:pt x="36" y="281"/>
                  </a:lnTo>
                  <a:lnTo>
                    <a:pt x="28" y="287"/>
                  </a:lnTo>
                  <a:lnTo>
                    <a:pt x="20" y="293"/>
                  </a:lnTo>
                  <a:lnTo>
                    <a:pt x="10" y="299"/>
                  </a:lnTo>
                  <a:lnTo>
                    <a:pt x="8" y="307"/>
                  </a:lnTo>
                  <a:lnTo>
                    <a:pt x="10" y="313"/>
                  </a:lnTo>
                  <a:lnTo>
                    <a:pt x="17" y="314"/>
                  </a:lnTo>
                  <a:lnTo>
                    <a:pt x="22" y="313"/>
                  </a:lnTo>
                  <a:lnTo>
                    <a:pt x="26" y="317"/>
                  </a:lnTo>
                  <a:lnTo>
                    <a:pt x="21" y="319"/>
                  </a:lnTo>
                  <a:lnTo>
                    <a:pt x="13" y="325"/>
                  </a:lnTo>
                  <a:lnTo>
                    <a:pt x="4" y="329"/>
                  </a:lnTo>
                  <a:lnTo>
                    <a:pt x="0" y="339"/>
                  </a:lnTo>
                  <a:lnTo>
                    <a:pt x="4" y="347"/>
                  </a:lnTo>
                  <a:lnTo>
                    <a:pt x="17" y="351"/>
                  </a:lnTo>
                  <a:lnTo>
                    <a:pt x="29" y="352"/>
                  </a:lnTo>
                  <a:lnTo>
                    <a:pt x="36" y="354"/>
                  </a:lnTo>
                  <a:lnTo>
                    <a:pt x="31" y="396"/>
                  </a:lnTo>
                  <a:lnTo>
                    <a:pt x="8" y="418"/>
                  </a:lnTo>
                  <a:lnTo>
                    <a:pt x="6" y="418"/>
                  </a:lnTo>
                  <a:lnTo>
                    <a:pt x="5" y="423"/>
                  </a:lnTo>
                  <a:lnTo>
                    <a:pt x="2" y="430"/>
                  </a:lnTo>
                  <a:lnTo>
                    <a:pt x="2" y="438"/>
                  </a:lnTo>
                  <a:lnTo>
                    <a:pt x="0" y="445"/>
                  </a:lnTo>
                  <a:lnTo>
                    <a:pt x="0" y="452"/>
                  </a:lnTo>
                  <a:lnTo>
                    <a:pt x="0" y="456"/>
                  </a:lnTo>
                  <a:lnTo>
                    <a:pt x="2" y="459"/>
                  </a:lnTo>
                  <a:lnTo>
                    <a:pt x="9" y="455"/>
                  </a:lnTo>
                  <a:lnTo>
                    <a:pt x="20" y="449"/>
                  </a:lnTo>
                  <a:lnTo>
                    <a:pt x="26" y="448"/>
                  </a:lnTo>
                  <a:lnTo>
                    <a:pt x="31" y="456"/>
                  </a:lnTo>
                  <a:lnTo>
                    <a:pt x="25" y="467"/>
                  </a:lnTo>
                  <a:lnTo>
                    <a:pt x="17" y="476"/>
                  </a:lnTo>
                  <a:lnTo>
                    <a:pt x="9" y="482"/>
                  </a:lnTo>
                  <a:lnTo>
                    <a:pt x="8" y="489"/>
                  </a:lnTo>
                  <a:lnTo>
                    <a:pt x="10" y="493"/>
                  </a:lnTo>
                  <a:lnTo>
                    <a:pt x="17" y="497"/>
                  </a:lnTo>
                  <a:lnTo>
                    <a:pt x="22" y="500"/>
                  </a:lnTo>
                  <a:lnTo>
                    <a:pt x="26" y="501"/>
                  </a:lnTo>
                  <a:lnTo>
                    <a:pt x="36" y="575"/>
                  </a:lnTo>
                  <a:lnTo>
                    <a:pt x="61" y="590"/>
                  </a:lnTo>
                  <a:lnTo>
                    <a:pt x="57" y="594"/>
                  </a:lnTo>
                  <a:lnTo>
                    <a:pt x="52" y="606"/>
                  </a:lnTo>
                  <a:lnTo>
                    <a:pt x="45" y="620"/>
                  </a:lnTo>
                  <a:lnTo>
                    <a:pt x="43" y="631"/>
                  </a:lnTo>
                  <a:lnTo>
                    <a:pt x="45" y="631"/>
                  </a:lnTo>
                  <a:lnTo>
                    <a:pt x="52" y="627"/>
                  </a:lnTo>
                  <a:lnTo>
                    <a:pt x="61" y="621"/>
                  </a:lnTo>
                  <a:lnTo>
                    <a:pt x="71" y="625"/>
                  </a:lnTo>
                  <a:lnTo>
                    <a:pt x="71" y="632"/>
                  </a:lnTo>
                  <a:lnTo>
                    <a:pt x="63" y="640"/>
                  </a:lnTo>
                  <a:lnTo>
                    <a:pt x="53" y="646"/>
                  </a:lnTo>
                  <a:lnTo>
                    <a:pt x="49" y="654"/>
                  </a:lnTo>
                  <a:lnTo>
                    <a:pt x="51" y="655"/>
                  </a:lnTo>
                  <a:lnTo>
                    <a:pt x="56" y="657"/>
                  </a:lnTo>
                  <a:lnTo>
                    <a:pt x="63" y="657"/>
                  </a:lnTo>
                  <a:lnTo>
                    <a:pt x="71" y="657"/>
                  </a:lnTo>
                  <a:lnTo>
                    <a:pt x="77" y="655"/>
                  </a:lnTo>
                  <a:lnTo>
                    <a:pt x="85" y="655"/>
                  </a:lnTo>
                  <a:lnTo>
                    <a:pt x="89" y="655"/>
                  </a:lnTo>
                  <a:lnTo>
                    <a:pt x="92" y="657"/>
                  </a:lnTo>
                  <a:lnTo>
                    <a:pt x="87" y="661"/>
                  </a:lnTo>
                  <a:lnTo>
                    <a:pt x="77" y="670"/>
                  </a:lnTo>
                  <a:lnTo>
                    <a:pt x="68" y="680"/>
                  </a:lnTo>
                  <a:lnTo>
                    <a:pt x="65" y="689"/>
                  </a:lnTo>
                  <a:lnTo>
                    <a:pt x="72" y="692"/>
                  </a:lnTo>
                  <a:lnTo>
                    <a:pt x="83" y="689"/>
                  </a:lnTo>
                  <a:lnTo>
                    <a:pt x="93" y="684"/>
                  </a:lnTo>
                  <a:lnTo>
                    <a:pt x="101" y="685"/>
                  </a:lnTo>
                  <a:lnTo>
                    <a:pt x="100" y="691"/>
                  </a:lnTo>
                  <a:lnTo>
                    <a:pt x="96" y="702"/>
                  </a:lnTo>
                  <a:lnTo>
                    <a:pt x="89" y="711"/>
                  </a:lnTo>
                  <a:lnTo>
                    <a:pt x="87" y="721"/>
                  </a:lnTo>
                  <a:lnTo>
                    <a:pt x="87" y="722"/>
                  </a:lnTo>
                  <a:lnTo>
                    <a:pt x="92" y="723"/>
                  </a:lnTo>
                  <a:lnTo>
                    <a:pt x="99" y="722"/>
                  </a:lnTo>
                  <a:lnTo>
                    <a:pt x="107" y="721"/>
                  </a:lnTo>
                  <a:lnTo>
                    <a:pt x="113" y="718"/>
                  </a:lnTo>
                  <a:lnTo>
                    <a:pt x="121" y="718"/>
                  </a:lnTo>
                  <a:lnTo>
                    <a:pt x="127" y="719"/>
                  </a:lnTo>
                  <a:lnTo>
                    <a:pt x="131" y="726"/>
                  </a:lnTo>
                  <a:lnTo>
                    <a:pt x="127" y="734"/>
                  </a:lnTo>
                  <a:lnTo>
                    <a:pt x="119" y="738"/>
                  </a:lnTo>
                  <a:lnTo>
                    <a:pt x="113" y="740"/>
                  </a:lnTo>
                  <a:lnTo>
                    <a:pt x="109" y="744"/>
                  </a:lnTo>
                  <a:lnTo>
                    <a:pt x="105" y="748"/>
                  </a:lnTo>
                  <a:lnTo>
                    <a:pt x="105" y="756"/>
                  </a:lnTo>
                  <a:lnTo>
                    <a:pt x="107" y="762"/>
                  </a:lnTo>
                  <a:lnTo>
                    <a:pt x="112" y="763"/>
                  </a:lnTo>
                  <a:lnTo>
                    <a:pt x="117" y="762"/>
                  </a:lnTo>
                  <a:lnTo>
                    <a:pt x="125" y="760"/>
                  </a:lnTo>
                  <a:lnTo>
                    <a:pt x="132" y="756"/>
                  </a:lnTo>
                  <a:lnTo>
                    <a:pt x="139" y="752"/>
                  </a:lnTo>
                  <a:lnTo>
                    <a:pt x="144" y="751"/>
                  </a:lnTo>
                  <a:lnTo>
                    <a:pt x="148" y="752"/>
                  </a:lnTo>
                  <a:lnTo>
                    <a:pt x="143" y="756"/>
                  </a:lnTo>
                  <a:lnTo>
                    <a:pt x="135" y="764"/>
                  </a:lnTo>
                  <a:lnTo>
                    <a:pt x="127" y="774"/>
                  </a:lnTo>
                  <a:lnTo>
                    <a:pt x="127" y="785"/>
                  </a:lnTo>
                  <a:lnTo>
                    <a:pt x="132" y="788"/>
                  </a:lnTo>
                  <a:lnTo>
                    <a:pt x="144" y="784"/>
                  </a:lnTo>
                  <a:lnTo>
                    <a:pt x="156" y="777"/>
                  </a:lnTo>
                  <a:lnTo>
                    <a:pt x="164" y="778"/>
                  </a:lnTo>
                  <a:lnTo>
                    <a:pt x="161" y="784"/>
                  </a:lnTo>
                  <a:lnTo>
                    <a:pt x="155" y="793"/>
                  </a:lnTo>
                  <a:lnTo>
                    <a:pt x="145" y="803"/>
                  </a:lnTo>
                  <a:lnTo>
                    <a:pt x="145" y="812"/>
                  </a:lnTo>
                  <a:lnTo>
                    <a:pt x="147" y="812"/>
                  </a:lnTo>
                  <a:lnTo>
                    <a:pt x="153" y="812"/>
                  </a:lnTo>
                  <a:lnTo>
                    <a:pt x="160" y="809"/>
                  </a:lnTo>
                  <a:lnTo>
                    <a:pt x="169" y="807"/>
                  </a:lnTo>
                  <a:lnTo>
                    <a:pt x="176" y="803"/>
                  </a:lnTo>
                  <a:lnTo>
                    <a:pt x="184" y="801"/>
                  </a:lnTo>
                  <a:lnTo>
                    <a:pt x="191" y="800"/>
                  </a:lnTo>
                  <a:lnTo>
                    <a:pt x="196" y="803"/>
                  </a:lnTo>
                  <a:lnTo>
                    <a:pt x="193" y="809"/>
                  </a:lnTo>
                  <a:lnTo>
                    <a:pt x="181" y="820"/>
                  </a:lnTo>
                  <a:lnTo>
                    <a:pt x="169" y="830"/>
                  </a:lnTo>
                  <a:lnTo>
                    <a:pt x="168" y="838"/>
                  </a:lnTo>
                  <a:lnTo>
                    <a:pt x="171" y="838"/>
                  </a:lnTo>
                  <a:lnTo>
                    <a:pt x="176" y="839"/>
                  </a:lnTo>
                  <a:lnTo>
                    <a:pt x="183" y="838"/>
                  </a:lnTo>
                  <a:lnTo>
                    <a:pt x="191" y="837"/>
                  </a:lnTo>
                  <a:lnTo>
                    <a:pt x="197" y="834"/>
                  </a:lnTo>
                  <a:lnTo>
                    <a:pt x="205" y="833"/>
                  </a:lnTo>
                  <a:lnTo>
                    <a:pt x="211" y="831"/>
                  </a:lnTo>
                  <a:lnTo>
                    <a:pt x="215" y="833"/>
                  </a:lnTo>
                  <a:lnTo>
                    <a:pt x="212" y="838"/>
                  </a:lnTo>
                  <a:lnTo>
                    <a:pt x="207" y="848"/>
                  </a:lnTo>
                  <a:lnTo>
                    <a:pt x="201" y="857"/>
                  </a:lnTo>
                  <a:lnTo>
                    <a:pt x="204" y="867"/>
                  </a:lnTo>
                  <a:lnTo>
                    <a:pt x="205" y="867"/>
                  </a:lnTo>
                  <a:lnTo>
                    <a:pt x="211" y="867"/>
                  </a:lnTo>
                  <a:lnTo>
                    <a:pt x="219" y="864"/>
                  </a:lnTo>
                  <a:lnTo>
                    <a:pt x="227" y="863"/>
                  </a:lnTo>
                  <a:lnTo>
                    <a:pt x="234" y="859"/>
                  </a:lnTo>
                  <a:lnTo>
                    <a:pt x="242" y="856"/>
                  </a:lnTo>
                  <a:lnTo>
                    <a:pt x="246" y="854"/>
                  </a:lnTo>
                  <a:lnTo>
                    <a:pt x="248" y="854"/>
                  </a:lnTo>
                  <a:lnTo>
                    <a:pt x="234" y="812"/>
                  </a:lnTo>
                  <a:lnTo>
                    <a:pt x="120" y="673"/>
                  </a:lnTo>
                  <a:lnTo>
                    <a:pt x="73" y="513"/>
                  </a:lnTo>
                  <a:lnTo>
                    <a:pt x="75" y="489"/>
                  </a:lnTo>
                  <a:lnTo>
                    <a:pt x="73" y="485"/>
                  </a:lnTo>
                  <a:lnTo>
                    <a:pt x="71" y="474"/>
                  </a:lnTo>
                  <a:lnTo>
                    <a:pt x="68" y="465"/>
                  </a:lnTo>
                  <a:lnTo>
                    <a:pt x="68" y="459"/>
                  </a:lnTo>
                  <a:lnTo>
                    <a:pt x="65" y="449"/>
                  </a:lnTo>
                  <a:lnTo>
                    <a:pt x="65" y="441"/>
                  </a:lnTo>
                  <a:lnTo>
                    <a:pt x="63" y="430"/>
                  </a:lnTo>
                  <a:lnTo>
                    <a:pt x="61" y="420"/>
                  </a:lnTo>
                  <a:lnTo>
                    <a:pt x="60" y="409"/>
                  </a:lnTo>
                  <a:lnTo>
                    <a:pt x="60" y="401"/>
                  </a:lnTo>
                  <a:lnTo>
                    <a:pt x="60" y="392"/>
                  </a:lnTo>
                  <a:lnTo>
                    <a:pt x="60" y="385"/>
                  </a:lnTo>
                  <a:lnTo>
                    <a:pt x="60" y="377"/>
                  </a:lnTo>
                  <a:lnTo>
                    <a:pt x="61" y="373"/>
                  </a:lnTo>
                  <a:lnTo>
                    <a:pt x="61" y="369"/>
                  </a:lnTo>
                  <a:lnTo>
                    <a:pt x="61" y="363"/>
                  </a:lnTo>
                  <a:lnTo>
                    <a:pt x="63" y="355"/>
                  </a:lnTo>
                  <a:lnTo>
                    <a:pt x="64" y="348"/>
                  </a:lnTo>
                  <a:lnTo>
                    <a:pt x="65" y="337"/>
                  </a:lnTo>
                  <a:lnTo>
                    <a:pt x="68" y="326"/>
                  </a:lnTo>
                  <a:lnTo>
                    <a:pt x="69" y="315"/>
                  </a:lnTo>
                  <a:lnTo>
                    <a:pt x="73" y="304"/>
                  </a:lnTo>
                  <a:lnTo>
                    <a:pt x="75" y="292"/>
                  </a:lnTo>
                  <a:lnTo>
                    <a:pt x="77" y="281"/>
                  </a:lnTo>
                  <a:lnTo>
                    <a:pt x="79" y="272"/>
                  </a:lnTo>
                  <a:lnTo>
                    <a:pt x="81" y="263"/>
                  </a:lnTo>
                  <a:lnTo>
                    <a:pt x="83" y="255"/>
                  </a:lnTo>
                  <a:lnTo>
                    <a:pt x="84" y="250"/>
                  </a:lnTo>
                  <a:lnTo>
                    <a:pt x="85" y="246"/>
                  </a:lnTo>
                  <a:lnTo>
                    <a:pt x="87" y="246"/>
                  </a:lnTo>
                  <a:lnTo>
                    <a:pt x="180" y="52"/>
                  </a:lnTo>
                  <a:lnTo>
                    <a:pt x="246" y="0"/>
                  </a:lnTo>
                  <a:lnTo>
                    <a:pt x="2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20" name="Freeform 36"/>
            <p:cNvSpPr>
              <a:spLocks/>
            </p:cNvSpPr>
            <p:nvPr/>
          </p:nvSpPr>
          <p:spPr bwMode="auto">
            <a:xfrm>
              <a:off x="5439" y="3148"/>
              <a:ext cx="180" cy="560"/>
            </a:xfrm>
            <a:custGeom>
              <a:avLst/>
              <a:gdLst>
                <a:gd name="T0" fmla="*/ 69 w 542"/>
                <a:gd name="T1" fmla="*/ 138 h 1121"/>
                <a:gd name="T2" fmla="*/ 51 w 542"/>
                <a:gd name="T3" fmla="*/ 7 h 1121"/>
                <a:gd name="T4" fmla="*/ 160 w 542"/>
                <a:gd name="T5" fmla="*/ 0 h 1121"/>
                <a:gd name="T6" fmla="*/ 431 w 542"/>
                <a:gd name="T7" fmla="*/ 179 h 1121"/>
                <a:gd name="T8" fmla="*/ 533 w 542"/>
                <a:gd name="T9" fmla="*/ 514 h 1121"/>
                <a:gd name="T10" fmla="*/ 542 w 542"/>
                <a:gd name="T11" fmla="*/ 720 h 1121"/>
                <a:gd name="T12" fmla="*/ 455 w 542"/>
                <a:gd name="T13" fmla="*/ 949 h 1121"/>
                <a:gd name="T14" fmla="*/ 319 w 542"/>
                <a:gd name="T15" fmla="*/ 1065 h 1121"/>
                <a:gd name="T16" fmla="*/ 179 w 542"/>
                <a:gd name="T17" fmla="*/ 1118 h 1121"/>
                <a:gd name="T18" fmla="*/ 0 w 542"/>
                <a:gd name="T19" fmla="*/ 1121 h 1121"/>
                <a:gd name="T20" fmla="*/ 11 w 542"/>
                <a:gd name="T21" fmla="*/ 968 h 1121"/>
                <a:gd name="T22" fmla="*/ 169 w 542"/>
                <a:gd name="T23" fmla="*/ 1011 h 1121"/>
                <a:gd name="T24" fmla="*/ 244 w 542"/>
                <a:gd name="T25" fmla="*/ 968 h 1121"/>
                <a:gd name="T26" fmla="*/ 374 w 542"/>
                <a:gd name="T27" fmla="*/ 826 h 1121"/>
                <a:gd name="T28" fmla="*/ 431 w 542"/>
                <a:gd name="T29" fmla="*/ 471 h 1121"/>
                <a:gd name="T30" fmla="*/ 347 w 542"/>
                <a:gd name="T31" fmla="*/ 246 h 1121"/>
                <a:gd name="T32" fmla="*/ 228 w 542"/>
                <a:gd name="T33" fmla="*/ 166 h 1121"/>
                <a:gd name="T34" fmla="*/ 69 w 542"/>
                <a:gd name="T35" fmla="*/ 138 h 1121"/>
                <a:gd name="T36" fmla="*/ 69 w 542"/>
                <a:gd name="T37" fmla="*/ 138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2" h="1121">
                  <a:moveTo>
                    <a:pt x="69" y="138"/>
                  </a:moveTo>
                  <a:lnTo>
                    <a:pt x="51" y="7"/>
                  </a:lnTo>
                  <a:lnTo>
                    <a:pt x="160" y="0"/>
                  </a:lnTo>
                  <a:lnTo>
                    <a:pt x="431" y="179"/>
                  </a:lnTo>
                  <a:lnTo>
                    <a:pt x="533" y="514"/>
                  </a:lnTo>
                  <a:lnTo>
                    <a:pt x="542" y="720"/>
                  </a:lnTo>
                  <a:lnTo>
                    <a:pt x="455" y="949"/>
                  </a:lnTo>
                  <a:lnTo>
                    <a:pt x="319" y="1065"/>
                  </a:lnTo>
                  <a:lnTo>
                    <a:pt x="179" y="1118"/>
                  </a:lnTo>
                  <a:lnTo>
                    <a:pt x="0" y="1121"/>
                  </a:lnTo>
                  <a:lnTo>
                    <a:pt x="11" y="968"/>
                  </a:lnTo>
                  <a:lnTo>
                    <a:pt x="169" y="1011"/>
                  </a:lnTo>
                  <a:lnTo>
                    <a:pt x="244" y="968"/>
                  </a:lnTo>
                  <a:lnTo>
                    <a:pt x="374" y="826"/>
                  </a:lnTo>
                  <a:lnTo>
                    <a:pt x="431" y="471"/>
                  </a:lnTo>
                  <a:lnTo>
                    <a:pt x="347" y="246"/>
                  </a:lnTo>
                  <a:lnTo>
                    <a:pt x="228" y="166"/>
                  </a:lnTo>
                  <a:lnTo>
                    <a:pt x="69" y="138"/>
                  </a:lnTo>
                  <a:lnTo>
                    <a:pt x="69" y="138"/>
                  </a:lnTo>
                  <a:close/>
                </a:path>
              </a:pathLst>
            </a:custGeom>
            <a:solidFill>
              <a:srgbClr val="64B8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21" name="Freeform 37"/>
            <p:cNvSpPr>
              <a:spLocks/>
            </p:cNvSpPr>
            <p:nvPr/>
          </p:nvSpPr>
          <p:spPr bwMode="auto">
            <a:xfrm>
              <a:off x="5450" y="3148"/>
              <a:ext cx="166" cy="561"/>
            </a:xfrm>
            <a:custGeom>
              <a:avLst/>
              <a:gdLst>
                <a:gd name="T0" fmla="*/ 31 w 500"/>
                <a:gd name="T1" fmla="*/ 36 h 1123"/>
                <a:gd name="T2" fmla="*/ 62 w 500"/>
                <a:gd name="T3" fmla="*/ 48 h 1123"/>
                <a:gd name="T4" fmla="*/ 82 w 500"/>
                <a:gd name="T5" fmla="*/ 63 h 1123"/>
                <a:gd name="T6" fmla="*/ 132 w 500"/>
                <a:gd name="T7" fmla="*/ 51 h 1123"/>
                <a:gd name="T8" fmla="*/ 159 w 500"/>
                <a:gd name="T9" fmla="*/ 63 h 1123"/>
                <a:gd name="T10" fmla="*/ 171 w 500"/>
                <a:gd name="T11" fmla="*/ 101 h 1123"/>
                <a:gd name="T12" fmla="*/ 211 w 500"/>
                <a:gd name="T13" fmla="*/ 86 h 1123"/>
                <a:gd name="T14" fmla="*/ 235 w 500"/>
                <a:gd name="T15" fmla="*/ 101 h 1123"/>
                <a:gd name="T16" fmla="*/ 250 w 500"/>
                <a:gd name="T17" fmla="*/ 137 h 1123"/>
                <a:gd name="T18" fmla="*/ 266 w 500"/>
                <a:gd name="T19" fmla="*/ 155 h 1123"/>
                <a:gd name="T20" fmla="*/ 306 w 500"/>
                <a:gd name="T21" fmla="*/ 157 h 1123"/>
                <a:gd name="T22" fmla="*/ 319 w 500"/>
                <a:gd name="T23" fmla="*/ 174 h 1123"/>
                <a:gd name="T24" fmla="*/ 325 w 500"/>
                <a:gd name="T25" fmla="*/ 209 h 1123"/>
                <a:gd name="T26" fmla="*/ 340 w 500"/>
                <a:gd name="T27" fmla="*/ 227 h 1123"/>
                <a:gd name="T28" fmla="*/ 365 w 500"/>
                <a:gd name="T29" fmla="*/ 241 h 1123"/>
                <a:gd name="T30" fmla="*/ 373 w 500"/>
                <a:gd name="T31" fmla="*/ 261 h 1123"/>
                <a:gd name="T32" fmla="*/ 373 w 500"/>
                <a:gd name="T33" fmla="*/ 288 h 1123"/>
                <a:gd name="T34" fmla="*/ 384 w 500"/>
                <a:gd name="T35" fmla="*/ 310 h 1123"/>
                <a:gd name="T36" fmla="*/ 405 w 500"/>
                <a:gd name="T37" fmla="*/ 328 h 1123"/>
                <a:gd name="T38" fmla="*/ 410 w 500"/>
                <a:gd name="T39" fmla="*/ 347 h 1123"/>
                <a:gd name="T40" fmla="*/ 408 w 500"/>
                <a:gd name="T41" fmla="*/ 394 h 1123"/>
                <a:gd name="T42" fmla="*/ 413 w 500"/>
                <a:gd name="T43" fmla="*/ 413 h 1123"/>
                <a:gd name="T44" fmla="*/ 438 w 500"/>
                <a:gd name="T45" fmla="*/ 455 h 1123"/>
                <a:gd name="T46" fmla="*/ 438 w 500"/>
                <a:gd name="T47" fmla="*/ 480 h 1123"/>
                <a:gd name="T48" fmla="*/ 420 w 500"/>
                <a:gd name="T49" fmla="*/ 516 h 1123"/>
                <a:gd name="T50" fmla="*/ 417 w 500"/>
                <a:gd name="T51" fmla="*/ 542 h 1123"/>
                <a:gd name="T52" fmla="*/ 441 w 500"/>
                <a:gd name="T53" fmla="*/ 562 h 1123"/>
                <a:gd name="T54" fmla="*/ 428 w 500"/>
                <a:gd name="T55" fmla="*/ 587 h 1123"/>
                <a:gd name="T56" fmla="*/ 457 w 500"/>
                <a:gd name="T57" fmla="*/ 612 h 1123"/>
                <a:gd name="T58" fmla="*/ 425 w 500"/>
                <a:gd name="T59" fmla="*/ 630 h 1123"/>
                <a:gd name="T60" fmla="*/ 452 w 500"/>
                <a:gd name="T61" fmla="*/ 657 h 1123"/>
                <a:gd name="T62" fmla="*/ 424 w 500"/>
                <a:gd name="T63" fmla="*/ 688 h 1123"/>
                <a:gd name="T64" fmla="*/ 417 w 500"/>
                <a:gd name="T65" fmla="*/ 713 h 1123"/>
                <a:gd name="T66" fmla="*/ 440 w 500"/>
                <a:gd name="T67" fmla="*/ 744 h 1123"/>
                <a:gd name="T68" fmla="*/ 405 w 500"/>
                <a:gd name="T69" fmla="*/ 765 h 1123"/>
                <a:gd name="T70" fmla="*/ 406 w 500"/>
                <a:gd name="T71" fmla="*/ 785 h 1123"/>
                <a:gd name="T72" fmla="*/ 409 w 500"/>
                <a:gd name="T73" fmla="*/ 811 h 1123"/>
                <a:gd name="T74" fmla="*/ 377 w 500"/>
                <a:gd name="T75" fmla="*/ 825 h 1123"/>
                <a:gd name="T76" fmla="*/ 389 w 500"/>
                <a:gd name="T77" fmla="*/ 867 h 1123"/>
                <a:gd name="T78" fmla="*/ 374 w 500"/>
                <a:gd name="T79" fmla="*/ 896 h 1123"/>
                <a:gd name="T80" fmla="*/ 337 w 500"/>
                <a:gd name="T81" fmla="*/ 916 h 1123"/>
                <a:gd name="T82" fmla="*/ 334 w 500"/>
                <a:gd name="T83" fmla="*/ 937 h 1123"/>
                <a:gd name="T84" fmla="*/ 325 w 500"/>
                <a:gd name="T85" fmla="*/ 978 h 1123"/>
                <a:gd name="T86" fmla="*/ 299 w 500"/>
                <a:gd name="T87" fmla="*/ 997 h 1123"/>
                <a:gd name="T88" fmla="*/ 267 w 500"/>
                <a:gd name="T89" fmla="*/ 1004 h 1123"/>
                <a:gd name="T90" fmla="*/ 267 w 500"/>
                <a:gd name="T91" fmla="*/ 1031 h 1123"/>
                <a:gd name="T92" fmla="*/ 235 w 500"/>
                <a:gd name="T93" fmla="*/ 1030 h 1123"/>
                <a:gd name="T94" fmla="*/ 225 w 500"/>
                <a:gd name="T95" fmla="*/ 1057 h 1123"/>
                <a:gd name="T96" fmla="*/ 177 w 500"/>
                <a:gd name="T97" fmla="*/ 1052 h 1123"/>
                <a:gd name="T98" fmla="*/ 145 w 500"/>
                <a:gd name="T99" fmla="*/ 1054 h 1123"/>
                <a:gd name="T100" fmla="*/ 120 w 500"/>
                <a:gd name="T101" fmla="*/ 1086 h 1123"/>
                <a:gd name="T102" fmla="*/ 82 w 500"/>
                <a:gd name="T103" fmla="*/ 1088 h 1123"/>
                <a:gd name="T104" fmla="*/ 50 w 500"/>
                <a:gd name="T105" fmla="*/ 1073 h 1123"/>
                <a:gd name="T106" fmla="*/ 10 w 500"/>
                <a:gd name="T107" fmla="*/ 1072 h 1123"/>
                <a:gd name="T108" fmla="*/ 19 w 500"/>
                <a:gd name="T109" fmla="*/ 1114 h 1123"/>
                <a:gd name="T110" fmla="*/ 76 w 500"/>
                <a:gd name="T111" fmla="*/ 1121 h 1123"/>
                <a:gd name="T112" fmla="*/ 131 w 500"/>
                <a:gd name="T113" fmla="*/ 1118 h 1123"/>
                <a:gd name="T114" fmla="*/ 500 w 500"/>
                <a:gd name="T115" fmla="*/ 648 h 1123"/>
                <a:gd name="T116" fmla="*/ 67 w 500"/>
                <a:gd name="T117" fmla="*/ 7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0" h="1123">
                  <a:moveTo>
                    <a:pt x="67" y="7"/>
                  </a:moveTo>
                  <a:lnTo>
                    <a:pt x="63" y="9"/>
                  </a:lnTo>
                  <a:lnTo>
                    <a:pt x="56" y="14"/>
                  </a:lnTo>
                  <a:lnTo>
                    <a:pt x="47" y="21"/>
                  </a:lnTo>
                  <a:lnTo>
                    <a:pt x="39" y="29"/>
                  </a:lnTo>
                  <a:lnTo>
                    <a:pt x="31" y="36"/>
                  </a:lnTo>
                  <a:lnTo>
                    <a:pt x="27" y="44"/>
                  </a:lnTo>
                  <a:lnTo>
                    <a:pt x="27" y="48"/>
                  </a:lnTo>
                  <a:lnTo>
                    <a:pt x="36" y="52"/>
                  </a:lnTo>
                  <a:lnTo>
                    <a:pt x="46" y="52"/>
                  </a:lnTo>
                  <a:lnTo>
                    <a:pt x="55" y="51"/>
                  </a:lnTo>
                  <a:lnTo>
                    <a:pt x="62" y="48"/>
                  </a:lnTo>
                  <a:lnTo>
                    <a:pt x="68" y="46"/>
                  </a:lnTo>
                  <a:lnTo>
                    <a:pt x="78" y="40"/>
                  </a:lnTo>
                  <a:lnTo>
                    <a:pt x="88" y="39"/>
                  </a:lnTo>
                  <a:lnTo>
                    <a:pt x="91" y="44"/>
                  </a:lnTo>
                  <a:lnTo>
                    <a:pt x="87" y="54"/>
                  </a:lnTo>
                  <a:lnTo>
                    <a:pt x="82" y="63"/>
                  </a:lnTo>
                  <a:lnTo>
                    <a:pt x="86" y="70"/>
                  </a:lnTo>
                  <a:lnTo>
                    <a:pt x="95" y="66"/>
                  </a:lnTo>
                  <a:lnTo>
                    <a:pt x="110" y="58"/>
                  </a:lnTo>
                  <a:lnTo>
                    <a:pt x="122" y="48"/>
                  </a:lnTo>
                  <a:lnTo>
                    <a:pt x="132" y="46"/>
                  </a:lnTo>
                  <a:lnTo>
                    <a:pt x="132" y="51"/>
                  </a:lnTo>
                  <a:lnTo>
                    <a:pt x="130" y="61"/>
                  </a:lnTo>
                  <a:lnTo>
                    <a:pt x="126" y="71"/>
                  </a:lnTo>
                  <a:lnTo>
                    <a:pt x="130" y="80"/>
                  </a:lnTo>
                  <a:lnTo>
                    <a:pt x="136" y="77"/>
                  </a:lnTo>
                  <a:lnTo>
                    <a:pt x="149" y="71"/>
                  </a:lnTo>
                  <a:lnTo>
                    <a:pt x="159" y="63"/>
                  </a:lnTo>
                  <a:lnTo>
                    <a:pt x="170" y="62"/>
                  </a:lnTo>
                  <a:lnTo>
                    <a:pt x="171" y="69"/>
                  </a:lnTo>
                  <a:lnTo>
                    <a:pt x="171" y="82"/>
                  </a:lnTo>
                  <a:lnTo>
                    <a:pt x="170" y="89"/>
                  </a:lnTo>
                  <a:lnTo>
                    <a:pt x="170" y="96"/>
                  </a:lnTo>
                  <a:lnTo>
                    <a:pt x="171" y="101"/>
                  </a:lnTo>
                  <a:lnTo>
                    <a:pt x="177" y="106"/>
                  </a:lnTo>
                  <a:lnTo>
                    <a:pt x="183" y="101"/>
                  </a:lnTo>
                  <a:lnTo>
                    <a:pt x="193" y="93"/>
                  </a:lnTo>
                  <a:lnTo>
                    <a:pt x="201" y="84"/>
                  </a:lnTo>
                  <a:lnTo>
                    <a:pt x="210" y="81"/>
                  </a:lnTo>
                  <a:lnTo>
                    <a:pt x="211" y="86"/>
                  </a:lnTo>
                  <a:lnTo>
                    <a:pt x="210" y="96"/>
                  </a:lnTo>
                  <a:lnTo>
                    <a:pt x="207" y="107"/>
                  </a:lnTo>
                  <a:lnTo>
                    <a:pt x="210" y="115"/>
                  </a:lnTo>
                  <a:lnTo>
                    <a:pt x="217" y="112"/>
                  </a:lnTo>
                  <a:lnTo>
                    <a:pt x="227" y="107"/>
                  </a:lnTo>
                  <a:lnTo>
                    <a:pt x="235" y="101"/>
                  </a:lnTo>
                  <a:lnTo>
                    <a:pt x="245" y="106"/>
                  </a:lnTo>
                  <a:lnTo>
                    <a:pt x="247" y="112"/>
                  </a:lnTo>
                  <a:lnTo>
                    <a:pt x="245" y="123"/>
                  </a:lnTo>
                  <a:lnTo>
                    <a:pt x="241" y="132"/>
                  </a:lnTo>
                  <a:lnTo>
                    <a:pt x="245" y="138"/>
                  </a:lnTo>
                  <a:lnTo>
                    <a:pt x="250" y="137"/>
                  </a:lnTo>
                  <a:lnTo>
                    <a:pt x="258" y="132"/>
                  </a:lnTo>
                  <a:lnTo>
                    <a:pt x="265" y="126"/>
                  </a:lnTo>
                  <a:lnTo>
                    <a:pt x="270" y="127"/>
                  </a:lnTo>
                  <a:lnTo>
                    <a:pt x="270" y="134"/>
                  </a:lnTo>
                  <a:lnTo>
                    <a:pt x="269" y="145"/>
                  </a:lnTo>
                  <a:lnTo>
                    <a:pt x="266" y="155"/>
                  </a:lnTo>
                  <a:lnTo>
                    <a:pt x="270" y="163"/>
                  </a:lnTo>
                  <a:lnTo>
                    <a:pt x="277" y="160"/>
                  </a:lnTo>
                  <a:lnTo>
                    <a:pt x="287" y="155"/>
                  </a:lnTo>
                  <a:lnTo>
                    <a:pt x="297" y="148"/>
                  </a:lnTo>
                  <a:lnTo>
                    <a:pt x="305" y="151"/>
                  </a:lnTo>
                  <a:lnTo>
                    <a:pt x="306" y="157"/>
                  </a:lnTo>
                  <a:lnTo>
                    <a:pt x="302" y="168"/>
                  </a:lnTo>
                  <a:lnTo>
                    <a:pt x="298" y="178"/>
                  </a:lnTo>
                  <a:lnTo>
                    <a:pt x="298" y="186"/>
                  </a:lnTo>
                  <a:lnTo>
                    <a:pt x="303" y="185"/>
                  </a:lnTo>
                  <a:lnTo>
                    <a:pt x="311" y="179"/>
                  </a:lnTo>
                  <a:lnTo>
                    <a:pt x="319" y="174"/>
                  </a:lnTo>
                  <a:lnTo>
                    <a:pt x="326" y="177"/>
                  </a:lnTo>
                  <a:lnTo>
                    <a:pt x="326" y="183"/>
                  </a:lnTo>
                  <a:lnTo>
                    <a:pt x="322" y="193"/>
                  </a:lnTo>
                  <a:lnTo>
                    <a:pt x="318" y="201"/>
                  </a:lnTo>
                  <a:lnTo>
                    <a:pt x="319" y="211"/>
                  </a:lnTo>
                  <a:lnTo>
                    <a:pt x="325" y="209"/>
                  </a:lnTo>
                  <a:lnTo>
                    <a:pt x="332" y="205"/>
                  </a:lnTo>
                  <a:lnTo>
                    <a:pt x="338" y="200"/>
                  </a:lnTo>
                  <a:lnTo>
                    <a:pt x="345" y="201"/>
                  </a:lnTo>
                  <a:lnTo>
                    <a:pt x="345" y="208"/>
                  </a:lnTo>
                  <a:lnTo>
                    <a:pt x="342" y="219"/>
                  </a:lnTo>
                  <a:lnTo>
                    <a:pt x="340" y="227"/>
                  </a:lnTo>
                  <a:lnTo>
                    <a:pt x="341" y="237"/>
                  </a:lnTo>
                  <a:lnTo>
                    <a:pt x="345" y="235"/>
                  </a:lnTo>
                  <a:lnTo>
                    <a:pt x="353" y="230"/>
                  </a:lnTo>
                  <a:lnTo>
                    <a:pt x="361" y="226"/>
                  </a:lnTo>
                  <a:lnTo>
                    <a:pt x="366" y="233"/>
                  </a:lnTo>
                  <a:lnTo>
                    <a:pt x="365" y="241"/>
                  </a:lnTo>
                  <a:lnTo>
                    <a:pt x="360" y="248"/>
                  </a:lnTo>
                  <a:lnTo>
                    <a:pt x="354" y="253"/>
                  </a:lnTo>
                  <a:lnTo>
                    <a:pt x="354" y="258"/>
                  </a:lnTo>
                  <a:lnTo>
                    <a:pt x="360" y="261"/>
                  </a:lnTo>
                  <a:lnTo>
                    <a:pt x="366" y="261"/>
                  </a:lnTo>
                  <a:lnTo>
                    <a:pt x="373" y="261"/>
                  </a:lnTo>
                  <a:lnTo>
                    <a:pt x="380" y="271"/>
                  </a:lnTo>
                  <a:lnTo>
                    <a:pt x="378" y="278"/>
                  </a:lnTo>
                  <a:lnTo>
                    <a:pt x="374" y="282"/>
                  </a:lnTo>
                  <a:lnTo>
                    <a:pt x="369" y="283"/>
                  </a:lnTo>
                  <a:lnTo>
                    <a:pt x="369" y="287"/>
                  </a:lnTo>
                  <a:lnTo>
                    <a:pt x="373" y="288"/>
                  </a:lnTo>
                  <a:lnTo>
                    <a:pt x="382" y="290"/>
                  </a:lnTo>
                  <a:lnTo>
                    <a:pt x="392" y="291"/>
                  </a:lnTo>
                  <a:lnTo>
                    <a:pt x="397" y="297"/>
                  </a:lnTo>
                  <a:lnTo>
                    <a:pt x="394" y="301"/>
                  </a:lnTo>
                  <a:lnTo>
                    <a:pt x="389" y="306"/>
                  </a:lnTo>
                  <a:lnTo>
                    <a:pt x="384" y="310"/>
                  </a:lnTo>
                  <a:lnTo>
                    <a:pt x="382" y="319"/>
                  </a:lnTo>
                  <a:lnTo>
                    <a:pt x="385" y="323"/>
                  </a:lnTo>
                  <a:lnTo>
                    <a:pt x="394" y="321"/>
                  </a:lnTo>
                  <a:lnTo>
                    <a:pt x="402" y="319"/>
                  </a:lnTo>
                  <a:lnTo>
                    <a:pt x="408" y="323"/>
                  </a:lnTo>
                  <a:lnTo>
                    <a:pt x="405" y="328"/>
                  </a:lnTo>
                  <a:lnTo>
                    <a:pt x="398" y="335"/>
                  </a:lnTo>
                  <a:lnTo>
                    <a:pt x="390" y="339"/>
                  </a:lnTo>
                  <a:lnTo>
                    <a:pt x="389" y="347"/>
                  </a:lnTo>
                  <a:lnTo>
                    <a:pt x="394" y="349"/>
                  </a:lnTo>
                  <a:lnTo>
                    <a:pt x="402" y="347"/>
                  </a:lnTo>
                  <a:lnTo>
                    <a:pt x="410" y="347"/>
                  </a:lnTo>
                  <a:lnTo>
                    <a:pt x="416" y="351"/>
                  </a:lnTo>
                  <a:lnTo>
                    <a:pt x="413" y="357"/>
                  </a:lnTo>
                  <a:lnTo>
                    <a:pt x="409" y="368"/>
                  </a:lnTo>
                  <a:lnTo>
                    <a:pt x="405" y="379"/>
                  </a:lnTo>
                  <a:lnTo>
                    <a:pt x="404" y="390"/>
                  </a:lnTo>
                  <a:lnTo>
                    <a:pt x="408" y="394"/>
                  </a:lnTo>
                  <a:lnTo>
                    <a:pt x="417" y="392"/>
                  </a:lnTo>
                  <a:lnTo>
                    <a:pt x="426" y="390"/>
                  </a:lnTo>
                  <a:lnTo>
                    <a:pt x="432" y="396"/>
                  </a:lnTo>
                  <a:lnTo>
                    <a:pt x="428" y="405"/>
                  </a:lnTo>
                  <a:lnTo>
                    <a:pt x="421" y="410"/>
                  </a:lnTo>
                  <a:lnTo>
                    <a:pt x="413" y="413"/>
                  </a:lnTo>
                  <a:lnTo>
                    <a:pt x="410" y="421"/>
                  </a:lnTo>
                  <a:lnTo>
                    <a:pt x="413" y="428"/>
                  </a:lnTo>
                  <a:lnTo>
                    <a:pt x="425" y="433"/>
                  </a:lnTo>
                  <a:lnTo>
                    <a:pt x="437" y="439"/>
                  </a:lnTo>
                  <a:lnTo>
                    <a:pt x="444" y="450"/>
                  </a:lnTo>
                  <a:lnTo>
                    <a:pt x="438" y="455"/>
                  </a:lnTo>
                  <a:lnTo>
                    <a:pt x="429" y="458"/>
                  </a:lnTo>
                  <a:lnTo>
                    <a:pt x="420" y="459"/>
                  </a:lnTo>
                  <a:lnTo>
                    <a:pt x="416" y="466"/>
                  </a:lnTo>
                  <a:lnTo>
                    <a:pt x="420" y="471"/>
                  </a:lnTo>
                  <a:lnTo>
                    <a:pt x="429" y="476"/>
                  </a:lnTo>
                  <a:lnTo>
                    <a:pt x="438" y="480"/>
                  </a:lnTo>
                  <a:lnTo>
                    <a:pt x="444" y="491"/>
                  </a:lnTo>
                  <a:lnTo>
                    <a:pt x="438" y="497"/>
                  </a:lnTo>
                  <a:lnTo>
                    <a:pt x="430" y="500"/>
                  </a:lnTo>
                  <a:lnTo>
                    <a:pt x="421" y="501"/>
                  </a:lnTo>
                  <a:lnTo>
                    <a:pt x="417" y="510"/>
                  </a:lnTo>
                  <a:lnTo>
                    <a:pt x="420" y="516"/>
                  </a:lnTo>
                  <a:lnTo>
                    <a:pt x="429" y="521"/>
                  </a:lnTo>
                  <a:lnTo>
                    <a:pt x="438" y="522"/>
                  </a:lnTo>
                  <a:lnTo>
                    <a:pt x="444" y="529"/>
                  </a:lnTo>
                  <a:lnTo>
                    <a:pt x="438" y="536"/>
                  </a:lnTo>
                  <a:lnTo>
                    <a:pt x="428" y="540"/>
                  </a:lnTo>
                  <a:lnTo>
                    <a:pt x="417" y="542"/>
                  </a:lnTo>
                  <a:lnTo>
                    <a:pt x="413" y="549"/>
                  </a:lnTo>
                  <a:lnTo>
                    <a:pt x="414" y="552"/>
                  </a:lnTo>
                  <a:lnTo>
                    <a:pt x="420" y="555"/>
                  </a:lnTo>
                  <a:lnTo>
                    <a:pt x="426" y="557"/>
                  </a:lnTo>
                  <a:lnTo>
                    <a:pt x="434" y="560"/>
                  </a:lnTo>
                  <a:lnTo>
                    <a:pt x="441" y="562"/>
                  </a:lnTo>
                  <a:lnTo>
                    <a:pt x="449" y="566"/>
                  </a:lnTo>
                  <a:lnTo>
                    <a:pt x="454" y="570"/>
                  </a:lnTo>
                  <a:lnTo>
                    <a:pt x="457" y="577"/>
                  </a:lnTo>
                  <a:lnTo>
                    <a:pt x="452" y="585"/>
                  </a:lnTo>
                  <a:lnTo>
                    <a:pt x="440" y="587"/>
                  </a:lnTo>
                  <a:lnTo>
                    <a:pt x="428" y="587"/>
                  </a:lnTo>
                  <a:lnTo>
                    <a:pt x="422" y="596"/>
                  </a:lnTo>
                  <a:lnTo>
                    <a:pt x="426" y="601"/>
                  </a:lnTo>
                  <a:lnTo>
                    <a:pt x="440" y="605"/>
                  </a:lnTo>
                  <a:lnTo>
                    <a:pt x="446" y="607"/>
                  </a:lnTo>
                  <a:lnTo>
                    <a:pt x="453" y="609"/>
                  </a:lnTo>
                  <a:lnTo>
                    <a:pt x="457" y="612"/>
                  </a:lnTo>
                  <a:lnTo>
                    <a:pt x="460" y="616"/>
                  </a:lnTo>
                  <a:lnTo>
                    <a:pt x="452" y="619"/>
                  </a:lnTo>
                  <a:lnTo>
                    <a:pt x="441" y="622"/>
                  </a:lnTo>
                  <a:lnTo>
                    <a:pt x="434" y="622"/>
                  </a:lnTo>
                  <a:lnTo>
                    <a:pt x="429" y="626"/>
                  </a:lnTo>
                  <a:lnTo>
                    <a:pt x="425" y="630"/>
                  </a:lnTo>
                  <a:lnTo>
                    <a:pt x="425" y="638"/>
                  </a:lnTo>
                  <a:lnTo>
                    <a:pt x="425" y="645"/>
                  </a:lnTo>
                  <a:lnTo>
                    <a:pt x="429" y="649"/>
                  </a:lnTo>
                  <a:lnTo>
                    <a:pt x="433" y="652"/>
                  </a:lnTo>
                  <a:lnTo>
                    <a:pt x="441" y="654"/>
                  </a:lnTo>
                  <a:lnTo>
                    <a:pt x="452" y="657"/>
                  </a:lnTo>
                  <a:lnTo>
                    <a:pt x="457" y="667"/>
                  </a:lnTo>
                  <a:lnTo>
                    <a:pt x="449" y="675"/>
                  </a:lnTo>
                  <a:lnTo>
                    <a:pt x="440" y="676"/>
                  </a:lnTo>
                  <a:lnTo>
                    <a:pt x="428" y="676"/>
                  </a:lnTo>
                  <a:lnTo>
                    <a:pt x="422" y="682"/>
                  </a:lnTo>
                  <a:lnTo>
                    <a:pt x="424" y="688"/>
                  </a:lnTo>
                  <a:lnTo>
                    <a:pt x="433" y="697"/>
                  </a:lnTo>
                  <a:lnTo>
                    <a:pt x="444" y="703"/>
                  </a:lnTo>
                  <a:lnTo>
                    <a:pt x="448" y="712"/>
                  </a:lnTo>
                  <a:lnTo>
                    <a:pt x="441" y="714"/>
                  </a:lnTo>
                  <a:lnTo>
                    <a:pt x="429" y="714"/>
                  </a:lnTo>
                  <a:lnTo>
                    <a:pt x="417" y="713"/>
                  </a:lnTo>
                  <a:lnTo>
                    <a:pt x="410" y="720"/>
                  </a:lnTo>
                  <a:lnTo>
                    <a:pt x="413" y="725"/>
                  </a:lnTo>
                  <a:lnTo>
                    <a:pt x="425" y="732"/>
                  </a:lnTo>
                  <a:lnTo>
                    <a:pt x="437" y="738"/>
                  </a:lnTo>
                  <a:lnTo>
                    <a:pt x="444" y="743"/>
                  </a:lnTo>
                  <a:lnTo>
                    <a:pt x="440" y="744"/>
                  </a:lnTo>
                  <a:lnTo>
                    <a:pt x="436" y="747"/>
                  </a:lnTo>
                  <a:lnTo>
                    <a:pt x="429" y="749"/>
                  </a:lnTo>
                  <a:lnTo>
                    <a:pt x="422" y="750"/>
                  </a:lnTo>
                  <a:lnTo>
                    <a:pt x="409" y="753"/>
                  </a:lnTo>
                  <a:lnTo>
                    <a:pt x="401" y="759"/>
                  </a:lnTo>
                  <a:lnTo>
                    <a:pt x="405" y="765"/>
                  </a:lnTo>
                  <a:lnTo>
                    <a:pt x="417" y="770"/>
                  </a:lnTo>
                  <a:lnTo>
                    <a:pt x="428" y="774"/>
                  </a:lnTo>
                  <a:lnTo>
                    <a:pt x="434" y="781"/>
                  </a:lnTo>
                  <a:lnTo>
                    <a:pt x="426" y="784"/>
                  </a:lnTo>
                  <a:lnTo>
                    <a:pt x="414" y="785"/>
                  </a:lnTo>
                  <a:lnTo>
                    <a:pt x="406" y="785"/>
                  </a:lnTo>
                  <a:lnTo>
                    <a:pt x="400" y="785"/>
                  </a:lnTo>
                  <a:lnTo>
                    <a:pt x="394" y="788"/>
                  </a:lnTo>
                  <a:lnTo>
                    <a:pt x="392" y="794"/>
                  </a:lnTo>
                  <a:lnTo>
                    <a:pt x="392" y="800"/>
                  </a:lnTo>
                  <a:lnTo>
                    <a:pt x="401" y="806"/>
                  </a:lnTo>
                  <a:lnTo>
                    <a:pt x="409" y="811"/>
                  </a:lnTo>
                  <a:lnTo>
                    <a:pt x="413" y="819"/>
                  </a:lnTo>
                  <a:lnTo>
                    <a:pt x="409" y="822"/>
                  </a:lnTo>
                  <a:lnTo>
                    <a:pt x="404" y="825"/>
                  </a:lnTo>
                  <a:lnTo>
                    <a:pt x="397" y="825"/>
                  </a:lnTo>
                  <a:lnTo>
                    <a:pt x="390" y="825"/>
                  </a:lnTo>
                  <a:lnTo>
                    <a:pt x="377" y="825"/>
                  </a:lnTo>
                  <a:lnTo>
                    <a:pt x="373" y="832"/>
                  </a:lnTo>
                  <a:lnTo>
                    <a:pt x="377" y="840"/>
                  </a:lnTo>
                  <a:lnTo>
                    <a:pt x="388" y="848"/>
                  </a:lnTo>
                  <a:lnTo>
                    <a:pt x="396" y="855"/>
                  </a:lnTo>
                  <a:lnTo>
                    <a:pt x="398" y="865"/>
                  </a:lnTo>
                  <a:lnTo>
                    <a:pt x="389" y="867"/>
                  </a:lnTo>
                  <a:lnTo>
                    <a:pt x="377" y="866"/>
                  </a:lnTo>
                  <a:lnTo>
                    <a:pt x="364" y="865"/>
                  </a:lnTo>
                  <a:lnTo>
                    <a:pt x="357" y="873"/>
                  </a:lnTo>
                  <a:lnTo>
                    <a:pt x="357" y="882"/>
                  </a:lnTo>
                  <a:lnTo>
                    <a:pt x="366" y="889"/>
                  </a:lnTo>
                  <a:lnTo>
                    <a:pt x="374" y="896"/>
                  </a:lnTo>
                  <a:lnTo>
                    <a:pt x="378" y="903"/>
                  </a:lnTo>
                  <a:lnTo>
                    <a:pt x="369" y="905"/>
                  </a:lnTo>
                  <a:lnTo>
                    <a:pt x="356" y="905"/>
                  </a:lnTo>
                  <a:lnTo>
                    <a:pt x="342" y="904"/>
                  </a:lnTo>
                  <a:lnTo>
                    <a:pt x="336" y="911"/>
                  </a:lnTo>
                  <a:lnTo>
                    <a:pt x="337" y="916"/>
                  </a:lnTo>
                  <a:lnTo>
                    <a:pt x="348" y="923"/>
                  </a:lnTo>
                  <a:lnTo>
                    <a:pt x="358" y="929"/>
                  </a:lnTo>
                  <a:lnTo>
                    <a:pt x="361" y="940"/>
                  </a:lnTo>
                  <a:lnTo>
                    <a:pt x="354" y="944"/>
                  </a:lnTo>
                  <a:lnTo>
                    <a:pt x="345" y="941"/>
                  </a:lnTo>
                  <a:lnTo>
                    <a:pt x="334" y="937"/>
                  </a:lnTo>
                  <a:lnTo>
                    <a:pt x="326" y="941"/>
                  </a:lnTo>
                  <a:lnTo>
                    <a:pt x="323" y="948"/>
                  </a:lnTo>
                  <a:lnTo>
                    <a:pt x="328" y="959"/>
                  </a:lnTo>
                  <a:lnTo>
                    <a:pt x="330" y="967"/>
                  </a:lnTo>
                  <a:lnTo>
                    <a:pt x="332" y="975"/>
                  </a:lnTo>
                  <a:lnTo>
                    <a:pt x="325" y="978"/>
                  </a:lnTo>
                  <a:lnTo>
                    <a:pt x="313" y="976"/>
                  </a:lnTo>
                  <a:lnTo>
                    <a:pt x="299" y="975"/>
                  </a:lnTo>
                  <a:lnTo>
                    <a:pt x="291" y="979"/>
                  </a:lnTo>
                  <a:lnTo>
                    <a:pt x="289" y="985"/>
                  </a:lnTo>
                  <a:lnTo>
                    <a:pt x="294" y="991"/>
                  </a:lnTo>
                  <a:lnTo>
                    <a:pt x="299" y="997"/>
                  </a:lnTo>
                  <a:lnTo>
                    <a:pt x="301" y="1007"/>
                  </a:lnTo>
                  <a:lnTo>
                    <a:pt x="297" y="1008"/>
                  </a:lnTo>
                  <a:lnTo>
                    <a:pt x="291" y="1009"/>
                  </a:lnTo>
                  <a:lnTo>
                    <a:pt x="283" y="1008"/>
                  </a:lnTo>
                  <a:lnTo>
                    <a:pt x="275" y="1007"/>
                  </a:lnTo>
                  <a:lnTo>
                    <a:pt x="267" y="1004"/>
                  </a:lnTo>
                  <a:lnTo>
                    <a:pt x="259" y="1002"/>
                  </a:lnTo>
                  <a:lnTo>
                    <a:pt x="254" y="1001"/>
                  </a:lnTo>
                  <a:lnTo>
                    <a:pt x="251" y="1004"/>
                  </a:lnTo>
                  <a:lnTo>
                    <a:pt x="253" y="1011"/>
                  </a:lnTo>
                  <a:lnTo>
                    <a:pt x="261" y="1022"/>
                  </a:lnTo>
                  <a:lnTo>
                    <a:pt x="267" y="1031"/>
                  </a:lnTo>
                  <a:lnTo>
                    <a:pt x="267" y="1039"/>
                  </a:lnTo>
                  <a:lnTo>
                    <a:pt x="262" y="1039"/>
                  </a:lnTo>
                  <a:lnTo>
                    <a:pt x="257" y="1038"/>
                  </a:lnTo>
                  <a:lnTo>
                    <a:pt x="250" y="1035"/>
                  </a:lnTo>
                  <a:lnTo>
                    <a:pt x="243" y="1034"/>
                  </a:lnTo>
                  <a:lnTo>
                    <a:pt x="235" y="1030"/>
                  </a:lnTo>
                  <a:lnTo>
                    <a:pt x="227" y="1028"/>
                  </a:lnTo>
                  <a:lnTo>
                    <a:pt x="222" y="1027"/>
                  </a:lnTo>
                  <a:lnTo>
                    <a:pt x="219" y="1030"/>
                  </a:lnTo>
                  <a:lnTo>
                    <a:pt x="217" y="1037"/>
                  </a:lnTo>
                  <a:lnTo>
                    <a:pt x="221" y="1047"/>
                  </a:lnTo>
                  <a:lnTo>
                    <a:pt x="225" y="1057"/>
                  </a:lnTo>
                  <a:lnTo>
                    <a:pt x="226" y="1064"/>
                  </a:lnTo>
                  <a:lnTo>
                    <a:pt x="217" y="1061"/>
                  </a:lnTo>
                  <a:lnTo>
                    <a:pt x="205" y="1054"/>
                  </a:lnTo>
                  <a:lnTo>
                    <a:pt x="191" y="1046"/>
                  </a:lnTo>
                  <a:lnTo>
                    <a:pt x="182" y="1046"/>
                  </a:lnTo>
                  <a:lnTo>
                    <a:pt x="177" y="1052"/>
                  </a:lnTo>
                  <a:lnTo>
                    <a:pt x="179" y="1062"/>
                  </a:lnTo>
                  <a:lnTo>
                    <a:pt x="179" y="1072"/>
                  </a:lnTo>
                  <a:lnTo>
                    <a:pt x="177" y="1080"/>
                  </a:lnTo>
                  <a:lnTo>
                    <a:pt x="166" y="1076"/>
                  </a:lnTo>
                  <a:lnTo>
                    <a:pt x="157" y="1065"/>
                  </a:lnTo>
                  <a:lnTo>
                    <a:pt x="145" y="1054"/>
                  </a:lnTo>
                  <a:lnTo>
                    <a:pt x="136" y="1056"/>
                  </a:lnTo>
                  <a:lnTo>
                    <a:pt x="131" y="1062"/>
                  </a:lnTo>
                  <a:lnTo>
                    <a:pt x="131" y="1072"/>
                  </a:lnTo>
                  <a:lnTo>
                    <a:pt x="131" y="1082"/>
                  </a:lnTo>
                  <a:lnTo>
                    <a:pt x="130" y="1090"/>
                  </a:lnTo>
                  <a:lnTo>
                    <a:pt x="120" y="1086"/>
                  </a:lnTo>
                  <a:lnTo>
                    <a:pt x="108" y="1076"/>
                  </a:lnTo>
                  <a:lnTo>
                    <a:pt x="95" y="1065"/>
                  </a:lnTo>
                  <a:lnTo>
                    <a:pt x="86" y="1064"/>
                  </a:lnTo>
                  <a:lnTo>
                    <a:pt x="80" y="1068"/>
                  </a:lnTo>
                  <a:lnTo>
                    <a:pt x="82" y="1079"/>
                  </a:lnTo>
                  <a:lnTo>
                    <a:pt x="82" y="1088"/>
                  </a:lnTo>
                  <a:lnTo>
                    <a:pt x="83" y="1097"/>
                  </a:lnTo>
                  <a:lnTo>
                    <a:pt x="79" y="1095"/>
                  </a:lnTo>
                  <a:lnTo>
                    <a:pt x="75" y="1093"/>
                  </a:lnTo>
                  <a:lnTo>
                    <a:pt x="67" y="1086"/>
                  </a:lnTo>
                  <a:lnTo>
                    <a:pt x="59" y="1080"/>
                  </a:lnTo>
                  <a:lnTo>
                    <a:pt x="50" y="1073"/>
                  </a:lnTo>
                  <a:lnTo>
                    <a:pt x="42" y="1068"/>
                  </a:lnTo>
                  <a:lnTo>
                    <a:pt x="34" y="1064"/>
                  </a:lnTo>
                  <a:lnTo>
                    <a:pt x="30" y="1064"/>
                  </a:lnTo>
                  <a:lnTo>
                    <a:pt x="23" y="1064"/>
                  </a:lnTo>
                  <a:lnTo>
                    <a:pt x="16" y="1068"/>
                  </a:lnTo>
                  <a:lnTo>
                    <a:pt x="10" y="1072"/>
                  </a:lnTo>
                  <a:lnTo>
                    <a:pt x="6" y="1080"/>
                  </a:lnTo>
                  <a:lnTo>
                    <a:pt x="0" y="1088"/>
                  </a:lnTo>
                  <a:lnTo>
                    <a:pt x="0" y="1097"/>
                  </a:lnTo>
                  <a:lnTo>
                    <a:pt x="4" y="1105"/>
                  </a:lnTo>
                  <a:lnTo>
                    <a:pt x="14" y="1113"/>
                  </a:lnTo>
                  <a:lnTo>
                    <a:pt x="19" y="1114"/>
                  </a:lnTo>
                  <a:lnTo>
                    <a:pt x="27" y="1117"/>
                  </a:lnTo>
                  <a:lnTo>
                    <a:pt x="35" y="1118"/>
                  </a:lnTo>
                  <a:lnTo>
                    <a:pt x="46" y="1121"/>
                  </a:lnTo>
                  <a:lnTo>
                    <a:pt x="55" y="1121"/>
                  </a:lnTo>
                  <a:lnTo>
                    <a:pt x="66" y="1121"/>
                  </a:lnTo>
                  <a:lnTo>
                    <a:pt x="76" y="1121"/>
                  </a:lnTo>
                  <a:lnTo>
                    <a:pt x="88" y="1123"/>
                  </a:lnTo>
                  <a:lnTo>
                    <a:pt x="98" y="1121"/>
                  </a:lnTo>
                  <a:lnTo>
                    <a:pt x="107" y="1120"/>
                  </a:lnTo>
                  <a:lnTo>
                    <a:pt x="115" y="1120"/>
                  </a:lnTo>
                  <a:lnTo>
                    <a:pt x="124" y="1120"/>
                  </a:lnTo>
                  <a:lnTo>
                    <a:pt x="131" y="1118"/>
                  </a:lnTo>
                  <a:lnTo>
                    <a:pt x="136" y="1118"/>
                  </a:lnTo>
                  <a:lnTo>
                    <a:pt x="139" y="1118"/>
                  </a:lnTo>
                  <a:lnTo>
                    <a:pt x="142" y="1118"/>
                  </a:lnTo>
                  <a:lnTo>
                    <a:pt x="314" y="1052"/>
                  </a:lnTo>
                  <a:lnTo>
                    <a:pt x="454" y="863"/>
                  </a:lnTo>
                  <a:lnTo>
                    <a:pt x="500" y="648"/>
                  </a:lnTo>
                  <a:lnTo>
                    <a:pt x="478" y="421"/>
                  </a:lnTo>
                  <a:lnTo>
                    <a:pt x="432" y="268"/>
                  </a:lnTo>
                  <a:lnTo>
                    <a:pt x="317" y="100"/>
                  </a:lnTo>
                  <a:lnTo>
                    <a:pt x="211" y="20"/>
                  </a:lnTo>
                  <a:lnTo>
                    <a:pt x="102" y="0"/>
                  </a:lnTo>
                  <a:lnTo>
                    <a:pt x="67" y="7"/>
                  </a:lnTo>
                  <a:lnTo>
                    <a:pt x="67" y="7"/>
                  </a:lnTo>
                  <a:close/>
                </a:path>
              </a:pathLst>
            </a:custGeom>
            <a:solidFill>
              <a:srgbClr val="3587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22" name="Freeform 38"/>
            <p:cNvSpPr>
              <a:spLocks/>
            </p:cNvSpPr>
            <p:nvPr/>
          </p:nvSpPr>
          <p:spPr bwMode="auto">
            <a:xfrm>
              <a:off x="5456" y="3146"/>
              <a:ext cx="167" cy="560"/>
            </a:xfrm>
            <a:custGeom>
              <a:avLst/>
              <a:gdLst>
                <a:gd name="T0" fmla="*/ 31 w 500"/>
                <a:gd name="T1" fmla="*/ 33 h 1119"/>
                <a:gd name="T2" fmla="*/ 61 w 500"/>
                <a:gd name="T3" fmla="*/ 46 h 1119"/>
                <a:gd name="T4" fmla="*/ 83 w 500"/>
                <a:gd name="T5" fmla="*/ 61 h 1119"/>
                <a:gd name="T6" fmla="*/ 123 w 500"/>
                <a:gd name="T7" fmla="*/ 46 h 1119"/>
                <a:gd name="T8" fmla="*/ 138 w 500"/>
                <a:gd name="T9" fmla="*/ 75 h 1119"/>
                <a:gd name="T10" fmla="*/ 172 w 500"/>
                <a:gd name="T11" fmla="*/ 93 h 1119"/>
                <a:gd name="T12" fmla="*/ 211 w 500"/>
                <a:gd name="T13" fmla="*/ 84 h 1119"/>
                <a:gd name="T14" fmla="*/ 235 w 500"/>
                <a:gd name="T15" fmla="*/ 99 h 1119"/>
                <a:gd name="T16" fmla="*/ 250 w 500"/>
                <a:gd name="T17" fmla="*/ 135 h 1119"/>
                <a:gd name="T18" fmla="*/ 267 w 500"/>
                <a:gd name="T19" fmla="*/ 153 h 1119"/>
                <a:gd name="T20" fmla="*/ 306 w 500"/>
                <a:gd name="T21" fmla="*/ 154 h 1119"/>
                <a:gd name="T22" fmla="*/ 319 w 500"/>
                <a:gd name="T23" fmla="*/ 172 h 1119"/>
                <a:gd name="T24" fmla="*/ 325 w 500"/>
                <a:gd name="T25" fmla="*/ 207 h 1119"/>
                <a:gd name="T26" fmla="*/ 339 w 500"/>
                <a:gd name="T27" fmla="*/ 226 h 1119"/>
                <a:gd name="T28" fmla="*/ 365 w 500"/>
                <a:gd name="T29" fmla="*/ 239 h 1119"/>
                <a:gd name="T30" fmla="*/ 375 w 500"/>
                <a:gd name="T31" fmla="*/ 259 h 1119"/>
                <a:gd name="T32" fmla="*/ 374 w 500"/>
                <a:gd name="T33" fmla="*/ 286 h 1119"/>
                <a:gd name="T34" fmla="*/ 383 w 500"/>
                <a:gd name="T35" fmla="*/ 307 h 1119"/>
                <a:gd name="T36" fmla="*/ 406 w 500"/>
                <a:gd name="T37" fmla="*/ 326 h 1119"/>
                <a:gd name="T38" fmla="*/ 411 w 500"/>
                <a:gd name="T39" fmla="*/ 345 h 1119"/>
                <a:gd name="T40" fmla="*/ 407 w 500"/>
                <a:gd name="T41" fmla="*/ 392 h 1119"/>
                <a:gd name="T42" fmla="*/ 414 w 500"/>
                <a:gd name="T43" fmla="*/ 411 h 1119"/>
                <a:gd name="T44" fmla="*/ 438 w 500"/>
                <a:gd name="T45" fmla="*/ 452 h 1119"/>
                <a:gd name="T46" fmla="*/ 438 w 500"/>
                <a:gd name="T47" fmla="*/ 478 h 1119"/>
                <a:gd name="T48" fmla="*/ 421 w 500"/>
                <a:gd name="T49" fmla="*/ 513 h 1119"/>
                <a:gd name="T50" fmla="*/ 419 w 500"/>
                <a:gd name="T51" fmla="*/ 539 h 1119"/>
                <a:gd name="T52" fmla="*/ 442 w 500"/>
                <a:gd name="T53" fmla="*/ 559 h 1119"/>
                <a:gd name="T54" fmla="*/ 429 w 500"/>
                <a:gd name="T55" fmla="*/ 585 h 1119"/>
                <a:gd name="T56" fmla="*/ 453 w 500"/>
                <a:gd name="T57" fmla="*/ 619 h 1119"/>
                <a:gd name="T58" fmla="*/ 425 w 500"/>
                <a:gd name="T59" fmla="*/ 643 h 1119"/>
                <a:gd name="T60" fmla="*/ 450 w 500"/>
                <a:gd name="T61" fmla="*/ 673 h 1119"/>
                <a:gd name="T62" fmla="*/ 443 w 500"/>
                <a:gd name="T63" fmla="*/ 701 h 1119"/>
                <a:gd name="T64" fmla="*/ 415 w 500"/>
                <a:gd name="T65" fmla="*/ 723 h 1119"/>
                <a:gd name="T66" fmla="*/ 410 w 500"/>
                <a:gd name="T67" fmla="*/ 751 h 1119"/>
                <a:gd name="T68" fmla="*/ 426 w 500"/>
                <a:gd name="T69" fmla="*/ 782 h 1119"/>
                <a:gd name="T70" fmla="*/ 391 w 500"/>
                <a:gd name="T71" fmla="*/ 798 h 1119"/>
                <a:gd name="T72" fmla="*/ 379 w 500"/>
                <a:gd name="T73" fmla="*/ 821 h 1119"/>
                <a:gd name="T74" fmla="*/ 391 w 500"/>
                <a:gd name="T75" fmla="*/ 867 h 1119"/>
                <a:gd name="T76" fmla="*/ 377 w 500"/>
                <a:gd name="T77" fmla="*/ 894 h 1119"/>
                <a:gd name="T78" fmla="*/ 337 w 500"/>
                <a:gd name="T79" fmla="*/ 918 h 1119"/>
                <a:gd name="T80" fmla="*/ 327 w 500"/>
                <a:gd name="T81" fmla="*/ 943 h 1119"/>
                <a:gd name="T82" fmla="*/ 325 w 500"/>
                <a:gd name="T83" fmla="*/ 976 h 1119"/>
                <a:gd name="T84" fmla="*/ 299 w 500"/>
                <a:gd name="T85" fmla="*/ 995 h 1119"/>
                <a:gd name="T86" fmla="*/ 266 w 500"/>
                <a:gd name="T87" fmla="*/ 1009 h 1119"/>
                <a:gd name="T88" fmla="*/ 267 w 500"/>
                <a:gd name="T89" fmla="*/ 1030 h 1119"/>
                <a:gd name="T90" fmla="*/ 234 w 500"/>
                <a:gd name="T91" fmla="*/ 1034 h 1119"/>
                <a:gd name="T92" fmla="*/ 226 w 500"/>
                <a:gd name="T93" fmla="*/ 1055 h 1119"/>
                <a:gd name="T94" fmla="*/ 195 w 500"/>
                <a:gd name="T95" fmla="*/ 1055 h 1119"/>
                <a:gd name="T96" fmla="*/ 180 w 500"/>
                <a:gd name="T97" fmla="*/ 1071 h 1119"/>
                <a:gd name="T98" fmla="*/ 143 w 500"/>
                <a:gd name="T99" fmla="*/ 1066 h 1119"/>
                <a:gd name="T100" fmla="*/ 130 w 500"/>
                <a:gd name="T101" fmla="*/ 1081 h 1119"/>
                <a:gd name="T102" fmla="*/ 96 w 500"/>
                <a:gd name="T103" fmla="*/ 1078 h 1119"/>
                <a:gd name="T104" fmla="*/ 83 w 500"/>
                <a:gd name="T105" fmla="*/ 1089 h 1119"/>
                <a:gd name="T106" fmla="*/ 48 w 500"/>
                <a:gd name="T107" fmla="*/ 1082 h 1119"/>
                <a:gd name="T108" fmla="*/ 9 w 500"/>
                <a:gd name="T109" fmla="*/ 1082 h 1119"/>
                <a:gd name="T110" fmla="*/ 19 w 500"/>
                <a:gd name="T111" fmla="*/ 1112 h 1119"/>
                <a:gd name="T112" fmla="*/ 79 w 500"/>
                <a:gd name="T113" fmla="*/ 1119 h 1119"/>
                <a:gd name="T114" fmla="*/ 134 w 500"/>
                <a:gd name="T115" fmla="*/ 1115 h 1119"/>
                <a:gd name="T116" fmla="*/ 500 w 500"/>
                <a:gd name="T117" fmla="*/ 645 h 1119"/>
                <a:gd name="T118" fmla="*/ 67 w 500"/>
                <a:gd name="T119" fmla="*/ 5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0" h="1119">
                  <a:moveTo>
                    <a:pt x="67" y="5"/>
                  </a:moveTo>
                  <a:lnTo>
                    <a:pt x="63" y="5"/>
                  </a:lnTo>
                  <a:lnTo>
                    <a:pt x="56" y="11"/>
                  </a:lnTo>
                  <a:lnTo>
                    <a:pt x="47" y="17"/>
                  </a:lnTo>
                  <a:lnTo>
                    <a:pt x="39" y="26"/>
                  </a:lnTo>
                  <a:lnTo>
                    <a:pt x="31" y="33"/>
                  </a:lnTo>
                  <a:lnTo>
                    <a:pt x="27" y="41"/>
                  </a:lnTo>
                  <a:lnTo>
                    <a:pt x="27" y="46"/>
                  </a:lnTo>
                  <a:lnTo>
                    <a:pt x="36" y="50"/>
                  </a:lnTo>
                  <a:lnTo>
                    <a:pt x="45" y="49"/>
                  </a:lnTo>
                  <a:lnTo>
                    <a:pt x="55" y="49"/>
                  </a:lnTo>
                  <a:lnTo>
                    <a:pt x="61" y="46"/>
                  </a:lnTo>
                  <a:lnTo>
                    <a:pt x="68" y="43"/>
                  </a:lnTo>
                  <a:lnTo>
                    <a:pt x="77" y="37"/>
                  </a:lnTo>
                  <a:lnTo>
                    <a:pt x="88" y="35"/>
                  </a:lnTo>
                  <a:lnTo>
                    <a:pt x="91" y="41"/>
                  </a:lnTo>
                  <a:lnTo>
                    <a:pt x="88" y="52"/>
                  </a:lnTo>
                  <a:lnTo>
                    <a:pt x="83" y="61"/>
                  </a:lnTo>
                  <a:lnTo>
                    <a:pt x="85" y="67"/>
                  </a:lnTo>
                  <a:lnTo>
                    <a:pt x="89" y="64"/>
                  </a:lnTo>
                  <a:lnTo>
                    <a:pt x="96" y="63"/>
                  </a:lnTo>
                  <a:lnTo>
                    <a:pt x="103" y="58"/>
                  </a:lnTo>
                  <a:lnTo>
                    <a:pt x="111" y="54"/>
                  </a:lnTo>
                  <a:lnTo>
                    <a:pt x="123" y="46"/>
                  </a:lnTo>
                  <a:lnTo>
                    <a:pt x="132" y="43"/>
                  </a:lnTo>
                  <a:lnTo>
                    <a:pt x="132" y="48"/>
                  </a:lnTo>
                  <a:lnTo>
                    <a:pt x="130" y="58"/>
                  </a:lnTo>
                  <a:lnTo>
                    <a:pt x="126" y="68"/>
                  </a:lnTo>
                  <a:lnTo>
                    <a:pt x="130" y="76"/>
                  </a:lnTo>
                  <a:lnTo>
                    <a:pt x="138" y="75"/>
                  </a:lnTo>
                  <a:lnTo>
                    <a:pt x="150" y="68"/>
                  </a:lnTo>
                  <a:lnTo>
                    <a:pt x="160" y="61"/>
                  </a:lnTo>
                  <a:lnTo>
                    <a:pt x="170" y="60"/>
                  </a:lnTo>
                  <a:lnTo>
                    <a:pt x="172" y="67"/>
                  </a:lnTo>
                  <a:lnTo>
                    <a:pt x="172" y="80"/>
                  </a:lnTo>
                  <a:lnTo>
                    <a:pt x="172" y="93"/>
                  </a:lnTo>
                  <a:lnTo>
                    <a:pt x="176" y="102"/>
                  </a:lnTo>
                  <a:lnTo>
                    <a:pt x="183" y="99"/>
                  </a:lnTo>
                  <a:lnTo>
                    <a:pt x="192" y="91"/>
                  </a:lnTo>
                  <a:lnTo>
                    <a:pt x="202" y="82"/>
                  </a:lnTo>
                  <a:lnTo>
                    <a:pt x="210" y="79"/>
                  </a:lnTo>
                  <a:lnTo>
                    <a:pt x="211" y="84"/>
                  </a:lnTo>
                  <a:lnTo>
                    <a:pt x="210" y="94"/>
                  </a:lnTo>
                  <a:lnTo>
                    <a:pt x="207" y="105"/>
                  </a:lnTo>
                  <a:lnTo>
                    <a:pt x="211" y="112"/>
                  </a:lnTo>
                  <a:lnTo>
                    <a:pt x="218" y="112"/>
                  </a:lnTo>
                  <a:lnTo>
                    <a:pt x="227" y="105"/>
                  </a:lnTo>
                  <a:lnTo>
                    <a:pt x="235" y="99"/>
                  </a:lnTo>
                  <a:lnTo>
                    <a:pt x="244" y="102"/>
                  </a:lnTo>
                  <a:lnTo>
                    <a:pt x="247" y="109"/>
                  </a:lnTo>
                  <a:lnTo>
                    <a:pt x="246" y="120"/>
                  </a:lnTo>
                  <a:lnTo>
                    <a:pt x="242" y="129"/>
                  </a:lnTo>
                  <a:lnTo>
                    <a:pt x="244" y="136"/>
                  </a:lnTo>
                  <a:lnTo>
                    <a:pt x="250" y="135"/>
                  </a:lnTo>
                  <a:lnTo>
                    <a:pt x="258" y="131"/>
                  </a:lnTo>
                  <a:lnTo>
                    <a:pt x="264" y="125"/>
                  </a:lnTo>
                  <a:lnTo>
                    <a:pt x="272" y="127"/>
                  </a:lnTo>
                  <a:lnTo>
                    <a:pt x="271" y="132"/>
                  </a:lnTo>
                  <a:lnTo>
                    <a:pt x="270" y="143"/>
                  </a:lnTo>
                  <a:lnTo>
                    <a:pt x="267" y="153"/>
                  </a:lnTo>
                  <a:lnTo>
                    <a:pt x="270" y="159"/>
                  </a:lnTo>
                  <a:lnTo>
                    <a:pt x="278" y="158"/>
                  </a:lnTo>
                  <a:lnTo>
                    <a:pt x="288" y="153"/>
                  </a:lnTo>
                  <a:lnTo>
                    <a:pt x="298" y="147"/>
                  </a:lnTo>
                  <a:lnTo>
                    <a:pt x="304" y="149"/>
                  </a:lnTo>
                  <a:lnTo>
                    <a:pt x="306" y="154"/>
                  </a:lnTo>
                  <a:lnTo>
                    <a:pt x="303" y="165"/>
                  </a:lnTo>
                  <a:lnTo>
                    <a:pt x="299" y="174"/>
                  </a:lnTo>
                  <a:lnTo>
                    <a:pt x="300" y="181"/>
                  </a:lnTo>
                  <a:lnTo>
                    <a:pt x="304" y="180"/>
                  </a:lnTo>
                  <a:lnTo>
                    <a:pt x="313" y="176"/>
                  </a:lnTo>
                  <a:lnTo>
                    <a:pt x="319" y="172"/>
                  </a:lnTo>
                  <a:lnTo>
                    <a:pt x="326" y="174"/>
                  </a:lnTo>
                  <a:lnTo>
                    <a:pt x="326" y="180"/>
                  </a:lnTo>
                  <a:lnTo>
                    <a:pt x="322" y="189"/>
                  </a:lnTo>
                  <a:lnTo>
                    <a:pt x="319" y="198"/>
                  </a:lnTo>
                  <a:lnTo>
                    <a:pt x="322" y="207"/>
                  </a:lnTo>
                  <a:lnTo>
                    <a:pt x="325" y="207"/>
                  </a:lnTo>
                  <a:lnTo>
                    <a:pt x="331" y="202"/>
                  </a:lnTo>
                  <a:lnTo>
                    <a:pt x="338" y="196"/>
                  </a:lnTo>
                  <a:lnTo>
                    <a:pt x="345" y="198"/>
                  </a:lnTo>
                  <a:lnTo>
                    <a:pt x="345" y="204"/>
                  </a:lnTo>
                  <a:lnTo>
                    <a:pt x="342" y="215"/>
                  </a:lnTo>
                  <a:lnTo>
                    <a:pt x="339" y="226"/>
                  </a:lnTo>
                  <a:lnTo>
                    <a:pt x="341" y="235"/>
                  </a:lnTo>
                  <a:lnTo>
                    <a:pt x="345" y="233"/>
                  </a:lnTo>
                  <a:lnTo>
                    <a:pt x="353" y="228"/>
                  </a:lnTo>
                  <a:lnTo>
                    <a:pt x="361" y="224"/>
                  </a:lnTo>
                  <a:lnTo>
                    <a:pt x="366" y="229"/>
                  </a:lnTo>
                  <a:lnTo>
                    <a:pt x="365" y="239"/>
                  </a:lnTo>
                  <a:lnTo>
                    <a:pt x="361" y="245"/>
                  </a:lnTo>
                  <a:lnTo>
                    <a:pt x="355" y="251"/>
                  </a:lnTo>
                  <a:lnTo>
                    <a:pt x="357" y="258"/>
                  </a:lnTo>
                  <a:lnTo>
                    <a:pt x="361" y="259"/>
                  </a:lnTo>
                  <a:lnTo>
                    <a:pt x="369" y="258"/>
                  </a:lnTo>
                  <a:lnTo>
                    <a:pt x="375" y="259"/>
                  </a:lnTo>
                  <a:lnTo>
                    <a:pt x="382" y="267"/>
                  </a:lnTo>
                  <a:lnTo>
                    <a:pt x="381" y="274"/>
                  </a:lnTo>
                  <a:lnTo>
                    <a:pt x="377" y="278"/>
                  </a:lnTo>
                  <a:lnTo>
                    <a:pt x="371" y="280"/>
                  </a:lnTo>
                  <a:lnTo>
                    <a:pt x="370" y="284"/>
                  </a:lnTo>
                  <a:lnTo>
                    <a:pt x="374" y="286"/>
                  </a:lnTo>
                  <a:lnTo>
                    <a:pt x="383" y="288"/>
                  </a:lnTo>
                  <a:lnTo>
                    <a:pt x="393" y="288"/>
                  </a:lnTo>
                  <a:lnTo>
                    <a:pt x="398" y="293"/>
                  </a:lnTo>
                  <a:lnTo>
                    <a:pt x="395" y="297"/>
                  </a:lnTo>
                  <a:lnTo>
                    <a:pt x="390" y="303"/>
                  </a:lnTo>
                  <a:lnTo>
                    <a:pt x="383" y="307"/>
                  </a:lnTo>
                  <a:lnTo>
                    <a:pt x="382" y="315"/>
                  </a:lnTo>
                  <a:lnTo>
                    <a:pt x="387" y="319"/>
                  </a:lnTo>
                  <a:lnTo>
                    <a:pt x="397" y="319"/>
                  </a:lnTo>
                  <a:lnTo>
                    <a:pt x="405" y="316"/>
                  </a:lnTo>
                  <a:lnTo>
                    <a:pt x="410" y="321"/>
                  </a:lnTo>
                  <a:lnTo>
                    <a:pt x="406" y="326"/>
                  </a:lnTo>
                  <a:lnTo>
                    <a:pt x="398" y="331"/>
                  </a:lnTo>
                  <a:lnTo>
                    <a:pt x="391" y="337"/>
                  </a:lnTo>
                  <a:lnTo>
                    <a:pt x="391" y="344"/>
                  </a:lnTo>
                  <a:lnTo>
                    <a:pt x="395" y="346"/>
                  </a:lnTo>
                  <a:lnTo>
                    <a:pt x="403" y="346"/>
                  </a:lnTo>
                  <a:lnTo>
                    <a:pt x="411" y="345"/>
                  </a:lnTo>
                  <a:lnTo>
                    <a:pt x="417" y="349"/>
                  </a:lnTo>
                  <a:lnTo>
                    <a:pt x="415" y="355"/>
                  </a:lnTo>
                  <a:lnTo>
                    <a:pt x="410" y="364"/>
                  </a:lnTo>
                  <a:lnTo>
                    <a:pt x="405" y="375"/>
                  </a:lnTo>
                  <a:lnTo>
                    <a:pt x="403" y="387"/>
                  </a:lnTo>
                  <a:lnTo>
                    <a:pt x="407" y="392"/>
                  </a:lnTo>
                  <a:lnTo>
                    <a:pt x="417" y="389"/>
                  </a:lnTo>
                  <a:lnTo>
                    <a:pt x="426" y="387"/>
                  </a:lnTo>
                  <a:lnTo>
                    <a:pt x="431" y="394"/>
                  </a:lnTo>
                  <a:lnTo>
                    <a:pt x="427" y="402"/>
                  </a:lnTo>
                  <a:lnTo>
                    <a:pt x="421" y="408"/>
                  </a:lnTo>
                  <a:lnTo>
                    <a:pt x="414" y="411"/>
                  </a:lnTo>
                  <a:lnTo>
                    <a:pt x="410" y="417"/>
                  </a:lnTo>
                  <a:lnTo>
                    <a:pt x="414" y="424"/>
                  </a:lnTo>
                  <a:lnTo>
                    <a:pt x="426" y="431"/>
                  </a:lnTo>
                  <a:lnTo>
                    <a:pt x="437" y="437"/>
                  </a:lnTo>
                  <a:lnTo>
                    <a:pt x="443" y="446"/>
                  </a:lnTo>
                  <a:lnTo>
                    <a:pt x="438" y="452"/>
                  </a:lnTo>
                  <a:lnTo>
                    <a:pt x="430" y="454"/>
                  </a:lnTo>
                  <a:lnTo>
                    <a:pt x="421" y="456"/>
                  </a:lnTo>
                  <a:lnTo>
                    <a:pt x="417" y="464"/>
                  </a:lnTo>
                  <a:lnTo>
                    <a:pt x="419" y="471"/>
                  </a:lnTo>
                  <a:lnTo>
                    <a:pt x="429" y="473"/>
                  </a:lnTo>
                  <a:lnTo>
                    <a:pt x="438" y="478"/>
                  </a:lnTo>
                  <a:lnTo>
                    <a:pt x="443" y="487"/>
                  </a:lnTo>
                  <a:lnTo>
                    <a:pt x="439" y="494"/>
                  </a:lnTo>
                  <a:lnTo>
                    <a:pt x="431" y="497"/>
                  </a:lnTo>
                  <a:lnTo>
                    <a:pt x="422" y="499"/>
                  </a:lnTo>
                  <a:lnTo>
                    <a:pt x="419" y="506"/>
                  </a:lnTo>
                  <a:lnTo>
                    <a:pt x="421" y="513"/>
                  </a:lnTo>
                  <a:lnTo>
                    <a:pt x="430" y="517"/>
                  </a:lnTo>
                  <a:lnTo>
                    <a:pt x="438" y="518"/>
                  </a:lnTo>
                  <a:lnTo>
                    <a:pt x="443" y="525"/>
                  </a:lnTo>
                  <a:lnTo>
                    <a:pt x="438" y="532"/>
                  </a:lnTo>
                  <a:lnTo>
                    <a:pt x="429" y="536"/>
                  </a:lnTo>
                  <a:lnTo>
                    <a:pt x="419" y="539"/>
                  </a:lnTo>
                  <a:lnTo>
                    <a:pt x="415" y="547"/>
                  </a:lnTo>
                  <a:lnTo>
                    <a:pt x="415" y="550"/>
                  </a:lnTo>
                  <a:lnTo>
                    <a:pt x="421" y="553"/>
                  </a:lnTo>
                  <a:lnTo>
                    <a:pt x="427" y="555"/>
                  </a:lnTo>
                  <a:lnTo>
                    <a:pt x="435" y="558"/>
                  </a:lnTo>
                  <a:lnTo>
                    <a:pt x="442" y="559"/>
                  </a:lnTo>
                  <a:lnTo>
                    <a:pt x="450" y="564"/>
                  </a:lnTo>
                  <a:lnTo>
                    <a:pt x="454" y="566"/>
                  </a:lnTo>
                  <a:lnTo>
                    <a:pt x="457" y="573"/>
                  </a:lnTo>
                  <a:lnTo>
                    <a:pt x="451" y="581"/>
                  </a:lnTo>
                  <a:lnTo>
                    <a:pt x="441" y="584"/>
                  </a:lnTo>
                  <a:lnTo>
                    <a:pt x="429" y="585"/>
                  </a:lnTo>
                  <a:lnTo>
                    <a:pt x="425" y="592"/>
                  </a:lnTo>
                  <a:lnTo>
                    <a:pt x="429" y="599"/>
                  </a:lnTo>
                  <a:lnTo>
                    <a:pt x="441" y="604"/>
                  </a:lnTo>
                  <a:lnTo>
                    <a:pt x="453" y="607"/>
                  </a:lnTo>
                  <a:lnTo>
                    <a:pt x="459" y="614"/>
                  </a:lnTo>
                  <a:lnTo>
                    <a:pt x="453" y="619"/>
                  </a:lnTo>
                  <a:lnTo>
                    <a:pt x="442" y="622"/>
                  </a:lnTo>
                  <a:lnTo>
                    <a:pt x="435" y="622"/>
                  </a:lnTo>
                  <a:lnTo>
                    <a:pt x="430" y="625"/>
                  </a:lnTo>
                  <a:lnTo>
                    <a:pt x="425" y="629"/>
                  </a:lnTo>
                  <a:lnTo>
                    <a:pt x="425" y="637"/>
                  </a:lnTo>
                  <a:lnTo>
                    <a:pt x="425" y="643"/>
                  </a:lnTo>
                  <a:lnTo>
                    <a:pt x="429" y="647"/>
                  </a:lnTo>
                  <a:lnTo>
                    <a:pt x="434" y="648"/>
                  </a:lnTo>
                  <a:lnTo>
                    <a:pt x="441" y="651"/>
                  </a:lnTo>
                  <a:lnTo>
                    <a:pt x="453" y="655"/>
                  </a:lnTo>
                  <a:lnTo>
                    <a:pt x="457" y="665"/>
                  </a:lnTo>
                  <a:lnTo>
                    <a:pt x="450" y="673"/>
                  </a:lnTo>
                  <a:lnTo>
                    <a:pt x="439" y="673"/>
                  </a:lnTo>
                  <a:lnTo>
                    <a:pt x="427" y="673"/>
                  </a:lnTo>
                  <a:lnTo>
                    <a:pt x="422" y="678"/>
                  </a:lnTo>
                  <a:lnTo>
                    <a:pt x="423" y="685"/>
                  </a:lnTo>
                  <a:lnTo>
                    <a:pt x="433" y="693"/>
                  </a:lnTo>
                  <a:lnTo>
                    <a:pt x="443" y="701"/>
                  </a:lnTo>
                  <a:lnTo>
                    <a:pt x="447" y="710"/>
                  </a:lnTo>
                  <a:lnTo>
                    <a:pt x="441" y="712"/>
                  </a:lnTo>
                  <a:lnTo>
                    <a:pt x="430" y="712"/>
                  </a:lnTo>
                  <a:lnTo>
                    <a:pt x="418" y="712"/>
                  </a:lnTo>
                  <a:lnTo>
                    <a:pt x="413" y="716"/>
                  </a:lnTo>
                  <a:lnTo>
                    <a:pt x="415" y="723"/>
                  </a:lnTo>
                  <a:lnTo>
                    <a:pt x="426" y="730"/>
                  </a:lnTo>
                  <a:lnTo>
                    <a:pt x="437" y="736"/>
                  </a:lnTo>
                  <a:lnTo>
                    <a:pt x="443" y="742"/>
                  </a:lnTo>
                  <a:lnTo>
                    <a:pt x="435" y="745"/>
                  </a:lnTo>
                  <a:lnTo>
                    <a:pt x="423" y="748"/>
                  </a:lnTo>
                  <a:lnTo>
                    <a:pt x="410" y="751"/>
                  </a:lnTo>
                  <a:lnTo>
                    <a:pt x="403" y="757"/>
                  </a:lnTo>
                  <a:lnTo>
                    <a:pt x="406" y="763"/>
                  </a:lnTo>
                  <a:lnTo>
                    <a:pt x="417" y="768"/>
                  </a:lnTo>
                  <a:lnTo>
                    <a:pt x="427" y="772"/>
                  </a:lnTo>
                  <a:lnTo>
                    <a:pt x="434" y="779"/>
                  </a:lnTo>
                  <a:lnTo>
                    <a:pt x="426" y="782"/>
                  </a:lnTo>
                  <a:lnTo>
                    <a:pt x="414" y="782"/>
                  </a:lnTo>
                  <a:lnTo>
                    <a:pt x="406" y="782"/>
                  </a:lnTo>
                  <a:lnTo>
                    <a:pt x="399" y="783"/>
                  </a:lnTo>
                  <a:lnTo>
                    <a:pt x="394" y="785"/>
                  </a:lnTo>
                  <a:lnTo>
                    <a:pt x="391" y="790"/>
                  </a:lnTo>
                  <a:lnTo>
                    <a:pt x="391" y="798"/>
                  </a:lnTo>
                  <a:lnTo>
                    <a:pt x="401" y="804"/>
                  </a:lnTo>
                  <a:lnTo>
                    <a:pt x="409" y="809"/>
                  </a:lnTo>
                  <a:lnTo>
                    <a:pt x="413" y="817"/>
                  </a:lnTo>
                  <a:lnTo>
                    <a:pt x="403" y="821"/>
                  </a:lnTo>
                  <a:lnTo>
                    <a:pt x="391" y="823"/>
                  </a:lnTo>
                  <a:lnTo>
                    <a:pt x="379" y="821"/>
                  </a:lnTo>
                  <a:lnTo>
                    <a:pt x="375" y="828"/>
                  </a:lnTo>
                  <a:lnTo>
                    <a:pt x="378" y="838"/>
                  </a:lnTo>
                  <a:lnTo>
                    <a:pt x="389" y="846"/>
                  </a:lnTo>
                  <a:lnTo>
                    <a:pt x="398" y="852"/>
                  </a:lnTo>
                  <a:lnTo>
                    <a:pt x="401" y="862"/>
                  </a:lnTo>
                  <a:lnTo>
                    <a:pt x="391" y="867"/>
                  </a:lnTo>
                  <a:lnTo>
                    <a:pt x="379" y="868"/>
                  </a:lnTo>
                  <a:lnTo>
                    <a:pt x="367" y="868"/>
                  </a:lnTo>
                  <a:lnTo>
                    <a:pt x="361" y="876"/>
                  </a:lnTo>
                  <a:lnTo>
                    <a:pt x="362" y="884"/>
                  </a:lnTo>
                  <a:lnTo>
                    <a:pt x="370" y="890"/>
                  </a:lnTo>
                  <a:lnTo>
                    <a:pt x="377" y="894"/>
                  </a:lnTo>
                  <a:lnTo>
                    <a:pt x="378" y="901"/>
                  </a:lnTo>
                  <a:lnTo>
                    <a:pt x="369" y="903"/>
                  </a:lnTo>
                  <a:lnTo>
                    <a:pt x="357" y="905"/>
                  </a:lnTo>
                  <a:lnTo>
                    <a:pt x="343" y="906"/>
                  </a:lnTo>
                  <a:lnTo>
                    <a:pt x="335" y="913"/>
                  </a:lnTo>
                  <a:lnTo>
                    <a:pt x="337" y="918"/>
                  </a:lnTo>
                  <a:lnTo>
                    <a:pt x="347" y="923"/>
                  </a:lnTo>
                  <a:lnTo>
                    <a:pt x="358" y="927"/>
                  </a:lnTo>
                  <a:lnTo>
                    <a:pt x="361" y="936"/>
                  </a:lnTo>
                  <a:lnTo>
                    <a:pt x="353" y="942"/>
                  </a:lnTo>
                  <a:lnTo>
                    <a:pt x="341" y="943"/>
                  </a:lnTo>
                  <a:lnTo>
                    <a:pt x="327" y="943"/>
                  </a:lnTo>
                  <a:lnTo>
                    <a:pt x="319" y="948"/>
                  </a:lnTo>
                  <a:lnTo>
                    <a:pt x="318" y="955"/>
                  </a:lnTo>
                  <a:lnTo>
                    <a:pt x="323" y="962"/>
                  </a:lnTo>
                  <a:lnTo>
                    <a:pt x="329" y="968"/>
                  </a:lnTo>
                  <a:lnTo>
                    <a:pt x="331" y="974"/>
                  </a:lnTo>
                  <a:lnTo>
                    <a:pt x="325" y="976"/>
                  </a:lnTo>
                  <a:lnTo>
                    <a:pt x="313" y="976"/>
                  </a:lnTo>
                  <a:lnTo>
                    <a:pt x="299" y="976"/>
                  </a:lnTo>
                  <a:lnTo>
                    <a:pt x="291" y="981"/>
                  </a:lnTo>
                  <a:lnTo>
                    <a:pt x="288" y="987"/>
                  </a:lnTo>
                  <a:lnTo>
                    <a:pt x="294" y="992"/>
                  </a:lnTo>
                  <a:lnTo>
                    <a:pt x="299" y="995"/>
                  </a:lnTo>
                  <a:lnTo>
                    <a:pt x="300" y="1003"/>
                  </a:lnTo>
                  <a:lnTo>
                    <a:pt x="296" y="1006"/>
                  </a:lnTo>
                  <a:lnTo>
                    <a:pt x="290" y="1009"/>
                  </a:lnTo>
                  <a:lnTo>
                    <a:pt x="282" y="1009"/>
                  </a:lnTo>
                  <a:lnTo>
                    <a:pt x="275" y="1010"/>
                  </a:lnTo>
                  <a:lnTo>
                    <a:pt x="266" y="1009"/>
                  </a:lnTo>
                  <a:lnTo>
                    <a:pt x="258" y="1009"/>
                  </a:lnTo>
                  <a:lnTo>
                    <a:pt x="251" y="1010"/>
                  </a:lnTo>
                  <a:lnTo>
                    <a:pt x="248" y="1013"/>
                  </a:lnTo>
                  <a:lnTo>
                    <a:pt x="250" y="1017"/>
                  </a:lnTo>
                  <a:lnTo>
                    <a:pt x="259" y="1024"/>
                  </a:lnTo>
                  <a:lnTo>
                    <a:pt x="267" y="1030"/>
                  </a:lnTo>
                  <a:lnTo>
                    <a:pt x="270" y="1037"/>
                  </a:lnTo>
                  <a:lnTo>
                    <a:pt x="264" y="1037"/>
                  </a:lnTo>
                  <a:lnTo>
                    <a:pt x="259" y="1039"/>
                  </a:lnTo>
                  <a:lnTo>
                    <a:pt x="251" y="1037"/>
                  </a:lnTo>
                  <a:lnTo>
                    <a:pt x="243" y="1036"/>
                  </a:lnTo>
                  <a:lnTo>
                    <a:pt x="234" y="1034"/>
                  </a:lnTo>
                  <a:lnTo>
                    <a:pt x="227" y="1034"/>
                  </a:lnTo>
                  <a:lnTo>
                    <a:pt x="219" y="1034"/>
                  </a:lnTo>
                  <a:lnTo>
                    <a:pt x="216" y="1039"/>
                  </a:lnTo>
                  <a:lnTo>
                    <a:pt x="215" y="1044"/>
                  </a:lnTo>
                  <a:lnTo>
                    <a:pt x="220" y="1051"/>
                  </a:lnTo>
                  <a:lnTo>
                    <a:pt x="226" y="1055"/>
                  </a:lnTo>
                  <a:lnTo>
                    <a:pt x="228" y="1060"/>
                  </a:lnTo>
                  <a:lnTo>
                    <a:pt x="224" y="1060"/>
                  </a:lnTo>
                  <a:lnTo>
                    <a:pt x="219" y="1060"/>
                  </a:lnTo>
                  <a:lnTo>
                    <a:pt x="211" y="1059"/>
                  </a:lnTo>
                  <a:lnTo>
                    <a:pt x="204" y="1058"/>
                  </a:lnTo>
                  <a:lnTo>
                    <a:pt x="195" y="1055"/>
                  </a:lnTo>
                  <a:lnTo>
                    <a:pt x="188" y="1055"/>
                  </a:lnTo>
                  <a:lnTo>
                    <a:pt x="180" y="1054"/>
                  </a:lnTo>
                  <a:lnTo>
                    <a:pt x="176" y="1056"/>
                  </a:lnTo>
                  <a:lnTo>
                    <a:pt x="172" y="1059"/>
                  </a:lnTo>
                  <a:lnTo>
                    <a:pt x="178" y="1066"/>
                  </a:lnTo>
                  <a:lnTo>
                    <a:pt x="180" y="1071"/>
                  </a:lnTo>
                  <a:lnTo>
                    <a:pt x="179" y="1077"/>
                  </a:lnTo>
                  <a:lnTo>
                    <a:pt x="172" y="1077"/>
                  </a:lnTo>
                  <a:lnTo>
                    <a:pt x="166" y="1075"/>
                  </a:lnTo>
                  <a:lnTo>
                    <a:pt x="158" y="1073"/>
                  </a:lnTo>
                  <a:lnTo>
                    <a:pt x="151" y="1070"/>
                  </a:lnTo>
                  <a:lnTo>
                    <a:pt x="143" y="1066"/>
                  </a:lnTo>
                  <a:lnTo>
                    <a:pt x="135" y="1064"/>
                  </a:lnTo>
                  <a:lnTo>
                    <a:pt x="128" y="1063"/>
                  </a:lnTo>
                  <a:lnTo>
                    <a:pt x="126" y="1067"/>
                  </a:lnTo>
                  <a:lnTo>
                    <a:pt x="121" y="1071"/>
                  </a:lnTo>
                  <a:lnTo>
                    <a:pt x="126" y="1077"/>
                  </a:lnTo>
                  <a:lnTo>
                    <a:pt x="130" y="1081"/>
                  </a:lnTo>
                  <a:lnTo>
                    <a:pt x="130" y="1086"/>
                  </a:lnTo>
                  <a:lnTo>
                    <a:pt x="126" y="1086"/>
                  </a:lnTo>
                  <a:lnTo>
                    <a:pt x="120" y="1085"/>
                  </a:lnTo>
                  <a:lnTo>
                    <a:pt x="112" y="1082"/>
                  </a:lnTo>
                  <a:lnTo>
                    <a:pt x="105" y="1081"/>
                  </a:lnTo>
                  <a:lnTo>
                    <a:pt x="96" y="1078"/>
                  </a:lnTo>
                  <a:lnTo>
                    <a:pt x="89" y="1077"/>
                  </a:lnTo>
                  <a:lnTo>
                    <a:pt x="81" y="1075"/>
                  </a:lnTo>
                  <a:lnTo>
                    <a:pt x="79" y="1077"/>
                  </a:lnTo>
                  <a:lnTo>
                    <a:pt x="75" y="1081"/>
                  </a:lnTo>
                  <a:lnTo>
                    <a:pt x="79" y="1085"/>
                  </a:lnTo>
                  <a:lnTo>
                    <a:pt x="83" y="1089"/>
                  </a:lnTo>
                  <a:lnTo>
                    <a:pt x="83" y="1095"/>
                  </a:lnTo>
                  <a:lnTo>
                    <a:pt x="79" y="1093"/>
                  </a:lnTo>
                  <a:lnTo>
                    <a:pt x="73" y="1092"/>
                  </a:lnTo>
                  <a:lnTo>
                    <a:pt x="65" y="1089"/>
                  </a:lnTo>
                  <a:lnTo>
                    <a:pt x="57" y="1086"/>
                  </a:lnTo>
                  <a:lnTo>
                    <a:pt x="48" y="1082"/>
                  </a:lnTo>
                  <a:lnTo>
                    <a:pt x="40" y="1078"/>
                  </a:lnTo>
                  <a:lnTo>
                    <a:pt x="32" y="1075"/>
                  </a:lnTo>
                  <a:lnTo>
                    <a:pt x="29" y="1077"/>
                  </a:lnTo>
                  <a:lnTo>
                    <a:pt x="23" y="1077"/>
                  </a:lnTo>
                  <a:lnTo>
                    <a:pt x="16" y="1079"/>
                  </a:lnTo>
                  <a:lnTo>
                    <a:pt x="9" y="1082"/>
                  </a:lnTo>
                  <a:lnTo>
                    <a:pt x="5" y="1088"/>
                  </a:lnTo>
                  <a:lnTo>
                    <a:pt x="0" y="1092"/>
                  </a:lnTo>
                  <a:lnTo>
                    <a:pt x="0" y="1097"/>
                  </a:lnTo>
                  <a:lnTo>
                    <a:pt x="4" y="1103"/>
                  </a:lnTo>
                  <a:lnTo>
                    <a:pt x="13" y="1111"/>
                  </a:lnTo>
                  <a:lnTo>
                    <a:pt x="19" y="1112"/>
                  </a:lnTo>
                  <a:lnTo>
                    <a:pt x="28" y="1115"/>
                  </a:lnTo>
                  <a:lnTo>
                    <a:pt x="36" y="1116"/>
                  </a:lnTo>
                  <a:lnTo>
                    <a:pt x="47" y="1119"/>
                  </a:lnTo>
                  <a:lnTo>
                    <a:pt x="56" y="1119"/>
                  </a:lnTo>
                  <a:lnTo>
                    <a:pt x="68" y="1119"/>
                  </a:lnTo>
                  <a:lnTo>
                    <a:pt x="79" y="1119"/>
                  </a:lnTo>
                  <a:lnTo>
                    <a:pt x="91" y="1119"/>
                  </a:lnTo>
                  <a:lnTo>
                    <a:pt x="100" y="1118"/>
                  </a:lnTo>
                  <a:lnTo>
                    <a:pt x="109" y="1116"/>
                  </a:lnTo>
                  <a:lnTo>
                    <a:pt x="117" y="1116"/>
                  </a:lnTo>
                  <a:lnTo>
                    <a:pt x="127" y="1116"/>
                  </a:lnTo>
                  <a:lnTo>
                    <a:pt x="134" y="1115"/>
                  </a:lnTo>
                  <a:lnTo>
                    <a:pt x="139" y="1115"/>
                  </a:lnTo>
                  <a:lnTo>
                    <a:pt x="142" y="1115"/>
                  </a:lnTo>
                  <a:lnTo>
                    <a:pt x="144" y="1115"/>
                  </a:lnTo>
                  <a:lnTo>
                    <a:pt x="314" y="1048"/>
                  </a:lnTo>
                  <a:lnTo>
                    <a:pt x="454" y="860"/>
                  </a:lnTo>
                  <a:lnTo>
                    <a:pt x="500" y="645"/>
                  </a:lnTo>
                  <a:lnTo>
                    <a:pt x="478" y="417"/>
                  </a:lnTo>
                  <a:lnTo>
                    <a:pt x="434" y="267"/>
                  </a:lnTo>
                  <a:lnTo>
                    <a:pt x="317" y="98"/>
                  </a:lnTo>
                  <a:lnTo>
                    <a:pt x="211" y="16"/>
                  </a:lnTo>
                  <a:lnTo>
                    <a:pt x="101" y="0"/>
                  </a:lnTo>
                  <a:lnTo>
                    <a:pt x="67" y="5"/>
                  </a:lnTo>
                  <a:lnTo>
                    <a:pt x="6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23" name="Freeform 39"/>
            <p:cNvSpPr>
              <a:spLocks/>
            </p:cNvSpPr>
            <p:nvPr/>
          </p:nvSpPr>
          <p:spPr bwMode="auto">
            <a:xfrm>
              <a:off x="5374" y="3200"/>
              <a:ext cx="215" cy="465"/>
            </a:xfrm>
            <a:custGeom>
              <a:avLst/>
              <a:gdLst>
                <a:gd name="T0" fmla="*/ 40 w 646"/>
                <a:gd name="T1" fmla="*/ 361 h 931"/>
                <a:gd name="T2" fmla="*/ 53 w 646"/>
                <a:gd name="T3" fmla="*/ 325 h 931"/>
                <a:gd name="T4" fmla="*/ 79 w 646"/>
                <a:gd name="T5" fmla="*/ 265 h 931"/>
                <a:gd name="T6" fmla="*/ 117 w 646"/>
                <a:gd name="T7" fmla="*/ 195 h 931"/>
                <a:gd name="T8" fmla="*/ 169 w 646"/>
                <a:gd name="T9" fmla="*/ 129 h 931"/>
                <a:gd name="T10" fmla="*/ 234 w 646"/>
                <a:gd name="T11" fmla="*/ 75 h 931"/>
                <a:gd name="T12" fmla="*/ 312 w 646"/>
                <a:gd name="T13" fmla="*/ 51 h 931"/>
                <a:gd name="T14" fmla="*/ 405 w 646"/>
                <a:gd name="T15" fmla="*/ 67 h 931"/>
                <a:gd name="T16" fmla="*/ 502 w 646"/>
                <a:gd name="T17" fmla="*/ 137 h 931"/>
                <a:gd name="T18" fmla="*/ 565 w 646"/>
                <a:gd name="T19" fmla="*/ 239 h 931"/>
                <a:gd name="T20" fmla="*/ 592 w 646"/>
                <a:gd name="T21" fmla="*/ 365 h 931"/>
                <a:gd name="T22" fmla="*/ 586 w 646"/>
                <a:gd name="T23" fmla="*/ 501 h 931"/>
                <a:gd name="T24" fmla="*/ 557 w 646"/>
                <a:gd name="T25" fmla="*/ 634 h 931"/>
                <a:gd name="T26" fmla="*/ 507 w 646"/>
                <a:gd name="T27" fmla="*/ 748 h 931"/>
                <a:gd name="T28" fmla="*/ 443 w 646"/>
                <a:gd name="T29" fmla="*/ 836 h 931"/>
                <a:gd name="T30" fmla="*/ 373 w 646"/>
                <a:gd name="T31" fmla="*/ 881 h 931"/>
                <a:gd name="T32" fmla="*/ 299 w 646"/>
                <a:gd name="T33" fmla="*/ 877 h 931"/>
                <a:gd name="T34" fmla="*/ 234 w 646"/>
                <a:gd name="T35" fmla="*/ 848 h 931"/>
                <a:gd name="T36" fmla="*/ 180 w 646"/>
                <a:gd name="T37" fmla="*/ 801 h 931"/>
                <a:gd name="T38" fmla="*/ 135 w 646"/>
                <a:gd name="T39" fmla="*/ 746 h 931"/>
                <a:gd name="T40" fmla="*/ 100 w 646"/>
                <a:gd name="T41" fmla="*/ 685 h 931"/>
                <a:gd name="T42" fmla="*/ 72 w 646"/>
                <a:gd name="T43" fmla="*/ 627 h 931"/>
                <a:gd name="T44" fmla="*/ 55 w 646"/>
                <a:gd name="T45" fmla="*/ 574 h 931"/>
                <a:gd name="T46" fmla="*/ 47 w 646"/>
                <a:gd name="T47" fmla="*/ 534 h 931"/>
                <a:gd name="T48" fmla="*/ 44 w 646"/>
                <a:gd name="T49" fmla="*/ 522 h 931"/>
                <a:gd name="T50" fmla="*/ 33 w 646"/>
                <a:gd name="T51" fmla="*/ 537 h 931"/>
                <a:gd name="T52" fmla="*/ 19 w 646"/>
                <a:gd name="T53" fmla="*/ 557 h 931"/>
                <a:gd name="T54" fmla="*/ 8 w 646"/>
                <a:gd name="T55" fmla="*/ 575 h 931"/>
                <a:gd name="T56" fmla="*/ 8 w 646"/>
                <a:gd name="T57" fmla="*/ 582 h 931"/>
                <a:gd name="T58" fmla="*/ 17 w 646"/>
                <a:gd name="T59" fmla="*/ 613 h 931"/>
                <a:gd name="T60" fmla="*/ 37 w 646"/>
                <a:gd name="T61" fmla="*/ 665 h 931"/>
                <a:gd name="T62" fmla="*/ 68 w 646"/>
                <a:gd name="T63" fmla="*/ 732 h 931"/>
                <a:gd name="T64" fmla="*/ 111 w 646"/>
                <a:gd name="T65" fmla="*/ 800 h 931"/>
                <a:gd name="T66" fmla="*/ 165 w 646"/>
                <a:gd name="T67" fmla="*/ 862 h 931"/>
                <a:gd name="T68" fmla="*/ 234 w 646"/>
                <a:gd name="T69" fmla="*/ 908 h 931"/>
                <a:gd name="T70" fmla="*/ 316 w 646"/>
                <a:gd name="T71" fmla="*/ 931 h 931"/>
                <a:gd name="T72" fmla="*/ 407 w 646"/>
                <a:gd name="T73" fmla="*/ 918 h 931"/>
                <a:gd name="T74" fmla="*/ 487 w 646"/>
                <a:gd name="T75" fmla="*/ 864 h 931"/>
                <a:gd name="T76" fmla="*/ 550 w 646"/>
                <a:gd name="T77" fmla="*/ 781 h 931"/>
                <a:gd name="T78" fmla="*/ 598 w 646"/>
                <a:gd name="T79" fmla="*/ 679 h 931"/>
                <a:gd name="T80" fmla="*/ 629 w 646"/>
                <a:gd name="T81" fmla="*/ 563 h 931"/>
                <a:gd name="T82" fmla="*/ 644 w 646"/>
                <a:gd name="T83" fmla="*/ 445 h 931"/>
                <a:gd name="T84" fmla="*/ 642 w 646"/>
                <a:gd name="T85" fmla="*/ 336 h 931"/>
                <a:gd name="T86" fmla="*/ 622 w 646"/>
                <a:gd name="T87" fmla="*/ 245 h 931"/>
                <a:gd name="T88" fmla="*/ 588 w 646"/>
                <a:gd name="T89" fmla="*/ 175 h 931"/>
                <a:gd name="T90" fmla="*/ 545 w 646"/>
                <a:gd name="T91" fmla="*/ 119 h 931"/>
                <a:gd name="T92" fmla="*/ 499 w 646"/>
                <a:gd name="T93" fmla="*/ 73 h 931"/>
                <a:gd name="T94" fmla="*/ 451 w 646"/>
                <a:gd name="T95" fmla="*/ 37 h 931"/>
                <a:gd name="T96" fmla="*/ 401 w 646"/>
                <a:gd name="T97" fmla="*/ 12 h 931"/>
                <a:gd name="T98" fmla="*/ 346 w 646"/>
                <a:gd name="T99" fmla="*/ 0 h 931"/>
                <a:gd name="T100" fmla="*/ 290 w 646"/>
                <a:gd name="T101" fmla="*/ 0 h 931"/>
                <a:gd name="T102" fmla="*/ 232 w 646"/>
                <a:gd name="T103" fmla="*/ 12 h 931"/>
                <a:gd name="T104" fmla="*/ 175 w 646"/>
                <a:gd name="T105" fmla="*/ 38 h 931"/>
                <a:gd name="T106" fmla="*/ 125 w 646"/>
                <a:gd name="T107" fmla="*/ 82 h 931"/>
                <a:gd name="T108" fmla="*/ 85 w 646"/>
                <a:gd name="T109" fmla="*/ 139 h 931"/>
                <a:gd name="T110" fmla="*/ 53 w 646"/>
                <a:gd name="T111" fmla="*/ 204 h 931"/>
                <a:gd name="T112" fmla="*/ 31 w 646"/>
                <a:gd name="T113" fmla="*/ 266 h 931"/>
                <a:gd name="T114" fmla="*/ 13 w 646"/>
                <a:gd name="T115" fmla="*/ 325 h 931"/>
                <a:gd name="T116" fmla="*/ 4 w 646"/>
                <a:gd name="T117" fmla="*/ 369 h 931"/>
                <a:gd name="T118" fmla="*/ 0 w 646"/>
                <a:gd name="T119" fmla="*/ 396 h 931"/>
                <a:gd name="T120" fmla="*/ 40 w 646"/>
                <a:gd name="T121" fmla="*/ 367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6" h="931">
                  <a:moveTo>
                    <a:pt x="40" y="367"/>
                  </a:moveTo>
                  <a:lnTo>
                    <a:pt x="40" y="361"/>
                  </a:lnTo>
                  <a:lnTo>
                    <a:pt x="45" y="347"/>
                  </a:lnTo>
                  <a:lnTo>
                    <a:pt x="53" y="325"/>
                  </a:lnTo>
                  <a:lnTo>
                    <a:pt x="65" y="298"/>
                  </a:lnTo>
                  <a:lnTo>
                    <a:pt x="79" y="265"/>
                  </a:lnTo>
                  <a:lnTo>
                    <a:pt x="96" y="231"/>
                  </a:lnTo>
                  <a:lnTo>
                    <a:pt x="117" y="195"/>
                  </a:lnTo>
                  <a:lnTo>
                    <a:pt x="143" y="161"/>
                  </a:lnTo>
                  <a:lnTo>
                    <a:pt x="169" y="129"/>
                  </a:lnTo>
                  <a:lnTo>
                    <a:pt x="200" y="100"/>
                  </a:lnTo>
                  <a:lnTo>
                    <a:pt x="234" y="75"/>
                  </a:lnTo>
                  <a:lnTo>
                    <a:pt x="272" y="59"/>
                  </a:lnTo>
                  <a:lnTo>
                    <a:pt x="312" y="51"/>
                  </a:lnTo>
                  <a:lnTo>
                    <a:pt x="356" y="53"/>
                  </a:lnTo>
                  <a:lnTo>
                    <a:pt x="405" y="67"/>
                  </a:lnTo>
                  <a:lnTo>
                    <a:pt x="457" y="97"/>
                  </a:lnTo>
                  <a:lnTo>
                    <a:pt x="502" y="137"/>
                  </a:lnTo>
                  <a:lnTo>
                    <a:pt x="539" y="184"/>
                  </a:lnTo>
                  <a:lnTo>
                    <a:pt x="565" y="239"/>
                  </a:lnTo>
                  <a:lnTo>
                    <a:pt x="584" y="301"/>
                  </a:lnTo>
                  <a:lnTo>
                    <a:pt x="592" y="365"/>
                  </a:lnTo>
                  <a:lnTo>
                    <a:pt x="593" y="433"/>
                  </a:lnTo>
                  <a:lnTo>
                    <a:pt x="586" y="501"/>
                  </a:lnTo>
                  <a:lnTo>
                    <a:pt x="576" y="569"/>
                  </a:lnTo>
                  <a:lnTo>
                    <a:pt x="557" y="634"/>
                  </a:lnTo>
                  <a:lnTo>
                    <a:pt x="534" y="694"/>
                  </a:lnTo>
                  <a:lnTo>
                    <a:pt x="507" y="748"/>
                  </a:lnTo>
                  <a:lnTo>
                    <a:pt x="478" y="797"/>
                  </a:lnTo>
                  <a:lnTo>
                    <a:pt x="443" y="836"/>
                  </a:lnTo>
                  <a:lnTo>
                    <a:pt x="409" y="864"/>
                  </a:lnTo>
                  <a:lnTo>
                    <a:pt x="373" y="881"/>
                  </a:lnTo>
                  <a:lnTo>
                    <a:pt x="336" y="885"/>
                  </a:lnTo>
                  <a:lnTo>
                    <a:pt x="299" y="877"/>
                  </a:lnTo>
                  <a:lnTo>
                    <a:pt x="266" y="864"/>
                  </a:lnTo>
                  <a:lnTo>
                    <a:pt x="234" y="848"/>
                  </a:lnTo>
                  <a:lnTo>
                    <a:pt x="207" y="827"/>
                  </a:lnTo>
                  <a:lnTo>
                    <a:pt x="180" y="801"/>
                  </a:lnTo>
                  <a:lnTo>
                    <a:pt x="156" y="776"/>
                  </a:lnTo>
                  <a:lnTo>
                    <a:pt x="135" y="746"/>
                  </a:lnTo>
                  <a:lnTo>
                    <a:pt x="117" y="717"/>
                  </a:lnTo>
                  <a:lnTo>
                    <a:pt x="100" y="685"/>
                  </a:lnTo>
                  <a:lnTo>
                    <a:pt x="85" y="655"/>
                  </a:lnTo>
                  <a:lnTo>
                    <a:pt x="72" y="627"/>
                  </a:lnTo>
                  <a:lnTo>
                    <a:pt x="64" y="599"/>
                  </a:lnTo>
                  <a:lnTo>
                    <a:pt x="55" y="574"/>
                  </a:lnTo>
                  <a:lnTo>
                    <a:pt x="51" y="553"/>
                  </a:lnTo>
                  <a:lnTo>
                    <a:pt x="47" y="534"/>
                  </a:lnTo>
                  <a:lnTo>
                    <a:pt x="47" y="522"/>
                  </a:lnTo>
                  <a:lnTo>
                    <a:pt x="44" y="522"/>
                  </a:lnTo>
                  <a:lnTo>
                    <a:pt x="40" y="528"/>
                  </a:lnTo>
                  <a:lnTo>
                    <a:pt x="33" y="537"/>
                  </a:lnTo>
                  <a:lnTo>
                    <a:pt x="27" y="548"/>
                  </a:lnTo>
                  <a:lnTo>
                    <a:pt x="19" y="557"/>
                  </a:lnTo>
                  <a:lnTo>
                    <a:pt x="13" y="568"/>
                  </a:lnTo>
                  <a:lnTo>
                    <a:pt x="8" y="575"/>
                  </a:lnTo>
                  <a:lnTo>
                    <a:pt x="8" y="579"/>
                  </a:lnTo>
                  <a:lnTo>
                    <a:pt x="8" y="582"/>
                  </a:lnTo>
                  <a:lnTo>
                    <a:pt x="12" y="594"/>
                  </a:lnTo>
                  <a:lnTo>
                    <a:pt x="17" y="613"/>
                  </a:lnTo>
                  <a:lnTo>
                    <a:pt x="27" y="638"/>
                  </a:lnTo>
                  <a:lnTo>
                    <a:pt x="37" y="665"/>
                  </a:lnTo>
                  <a:lnTo>
                    <a:pt x="52" y="698"/>
                  </a:lnTo>
                  <a:lnTo>
                    <a:pt x="68" y="732"/>
                  </a:lnTo>
                  <a:lnTo>
                    <a:pt x="89" y="767"/>
                  </a:lnTo>
                  <a:lnTo>
                    <a:pt x="111" y="800"/>
                  </a:lnTo>
                  <a:lnTo>
                    <a:pt x="137" y="833"/>
                  </a:lnTo>
                  <a:lnTo>
                    <a:pt x="165" y="862"/>
                  </a:lnTo>
                  <a:lnTo>
                    <a:pt x="199" y="889"/>
                  </a:lnTo>
                  <a:lnTo>
                    <a:pt x="234" y="908"/>
                  </a:lnTo>
                  <a:lnTo>
                    <a:pt x="274" y="924"/>
                  </a:lnTo>
                  <a:lnTo>
                    <a:pt x="316" y="931"/>
                  </a:lnTo>
                  <a:lnTo>
                    <a:pt x="363" y="931"/>
                  </a:lnTo>
                  <a:lnTo>
                    <a:pt x="407" y="918"/>
                  </a:lnTo>
                  <a:lnTo>
                    <a:pt x="450" y="896"/>
                  </a:lnTo>
                  <a:lnTo>
                    <a:pt x="487" y="864"/>
                  </a:lnTo>
                  <a:lnTo>
                    <a:pt x="522" y="827"/>
                  </a:lnTo>
                  <a:lnTo>
                    <a:pt x="550" y="781"/>
                  </a:lnTo>
                  <a:lnTo>
                    <a:pt x="577" y="732"/>
                  </a:lnTo>
                  <a:lnTo>
                    <a:pt x="598" y="679"/>
                  </a:lnTo>
                  <a:lnTo>
                    <a:pt x="617" y="623"/>
                  </a:lnTo>
                  <a:lnTo>
                    <a:pt x="629" y="563"/>
                  </a:lnTo>
                  <a:lnTo>
                    <a:pt x="640" y="504"/>
                  </a:lnTo>
                  <a:lnTo>
                    <a:pt x="644" y="445"/>
                  </a:lnTo>
                  <a:lnTo>
                    <a:pt x="646" y="391"/>
                  </a:lnTo>
                  <a:lnTo>
                    <a:pt x="642" y="336"/>
                  </a:lnTo>
                  <a:lnTo>
                    <a:pt x="634" y="288"/>
                  </a:lnTo>
                  <a:lnTo>
                    <a:pt x="622" y="245"/>
                  </a:lnTo>
                  <a:lnTo>
                    <a:pt x="608" y="209"/>
                  </a:lnTo>
                  <a:lnTo>
                    <a:pt x="588" y="175"/>
                  </a:lnTo>
                  <a:lnTo>
                    <a:pt x="568" y="146"/>
                  </a:lnTo>
                  <a:lnTo>
                    <a:pt x="545" y="119"/>
                  </a:lnTo>
                  <a:lnTo>
                    <a:pt x="523" y="96"/>
                  </a:lnTo>
                  <a:lnTo>
                    <a:pt x="499" y="73"/>
                  </a:lnTo>
                  <a:lnTo>
                    <a:pt x="475" y="53"/>
                  </a:lnTo>
                  <a:lnTo>
                    <a:pt x="451" y="37"/>
                  </a:lnTo>
                  <a:lnTo>
                    <a:pt x="427" y="25"/>
                  </a:lnTo>
                  <a:lnTo>
                    <a:pt x="401" y="12"/>
                  </a:lnTo>
                  <a:lnTo>
                    <a:pt x="374" y="6"/>
                  </a:lnTo>
                  <a:lnTo>
                    <a:pt x="346" y="0"/>
                  </a:lnTo>
                  <a:lnTo>
                    <a:pt x="319" y="0"/>
                  </a:lnTo>
                  <a:lnTo>
                    <a:pt x="290" y="0"/>
                  </a:lnTo>
                  <a:lnTo>
                    <a:pt x="262" y="4"/>
                  </a:lnTo>
                  <a:lnTo>
                    <a:pt x="232" y="12"/>
                  </a:lnTo>
                  <a:lnTo>
                    <a:pt x="204" y="25"/>
                  </a:lnTo>
                  <a:lnTo>
                    <a:pt x="175" y="38"/>
                  </a:lnTo>
                  <a:lnTo>
                    <a:pt x="149" y="59"/>
                  </a:lnTo>
                  <a:lnTo>
                    <a:pt x="125" y="82"/>
                  </a:lnTo>
                  <a:lnTo>
                    <a:pt x="105" y="111"/>
                  </a:lnTo>
                  <a:lnTo>
                    <a:pt x="85" y="139"/>
                  </a:lnTo>
                  <a:lnTo>
                    <a:pt x="69" y="171"/>
                  </a:lnTo>
                  <a:lnTo>
                    <a:pt x="53" y="204"/>
                  </a:lnTo>
                  <a:lnTo>
                    <a:pt x="43" y="236"/>
                  </a:lnTo>
                  <a:lnTo>
                    <a:pt x="31" y="266"/>
                  </a:lnTo>
                  <a:lnTo>
                    <a:pt x="21" y="296"/>
                  </a:lnTo>
                  <a:lnTo>
                    <a:pt x="13" y="325"/>
                  </a:lnTo>
                  <a:lnTo>
                    <a:pt x="9" y="350"/>
                  </a:lnTo>
                  <a:lnTo>
                    <a:pt x="4" y="369"/>
                  </a:lnTo>
                  <a:lnTo>
                    <a:pt x="1" y="385"/>
                  </a:lnTo>
                  <a:lnTo>
                    <a:pt x="0" y="396"/>
                  </a:lnTo>
                  <a:lnTo>
                    <a:pt x="0" y="400"/>
                  </a:lnTo>
                  <a:lnTo>
                    <a:pt x="40" y="367"/>
                  </a:lnTo>
                  <a:lnTo>
                    <a:pt x="40" y="3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24" name="Freeform 40"/>
            <p:cNvSpPr>
              <a:spLocks/>
            </p:cNvSpPr>
            <p:nvPr/>
          </p:nvSpPr>
          <p:spPr bwMode="auto">
            <a:xfrm>
              <a:off x="5336" y="3137"/>
              <a:ext cx="293" cy="581"/>
            </a:xfrm>
            <a:custGeom>
              <a:avLst/>
              <a:gdLst>
                <a:gd name="T0" fmla="*/ 47 w 879"/>
                <a:gd name="T1" fmla="*/ 565 h 1163"/>
                <a:gd name="T2" fmla="*/ 60 w 879"/>
                <a:gd name="T3" fmla="*/ 460 h 1163"/>
                <a:gd name="T4" fmla="*/ 100 w 879"/>
                <a:gd name="T5" fmla="*/ 312 h 1163"/>
                <a:gd name="T6" fmla="*/ 175 w 879"/>
                <a:gd name="T7" fmla="*/ 165 h 1163"/>
                <a:gd name="T8" fmla="*/ 301 w 879"/>
                <a:gd name="T9" fmla="*/ 62 h 1163"/>
                <a:gd name="T10" fmla="*/ 480 w 879"/>
                <a:gd name="T11" fmla="*/ 49 h 1163"/>
                <a:gd name="T12" fmla="*/ 639 w 879"/>
                <a:gd name="T13" fmla="*/ 127 h 1163"/>
                <a:gd name="T14" fmla="*/ 751 w 879"/>
                <a:gd name="T15" fmla="*/ 270 h 1163"/>
                <a:gd name="T16" fmla="*/ 816 w 879"/>
                <a:gd name="T17" fmla="*/ 450 h 1163"/>
                <a:gd name="T18" fmla="*/ 834 w 879"/>
                <a:gd name="T19" fmla="*/ 638 h 1163"/>
                <a:gd name="T20" fmla="*/ 804 w 879"/>
                <a:gd name="T21" fmla="*/ 812 h 1163"/>
                <a:gd name="T22" fmla="*/ 742 w 879"/>
                <a:gd name="T23" fmla="*/ 940 h 1163"/>
                <a:gd name="T24" fmla="*/ 668 w 879"/>
                <a:gd name="T25" fmla="*/ 1033 h 1163"/>
                <a:gd name="T26" fmla="*/ 583 w 879"/>
                <a:gd name="T27" fmla="*/ 1090 h 1163"/>
                <a:gd name="T28" fmla="*/ 491 w 879"/>
                <a:gd name="T29" fmla="*/ 1119 h 1163"/>
                <a:gd name="T30" fmla="*/ 390 w 879"/>
                <a:gd name="T31" fmla="*/ 1124 h 1163"/>
                <a:gd name="T32" fmla="*/ 289 w 879"/>
                <a:gd name="T33" fmla="*/ 1094 h 1163"/>
                <a:gd name="T34" fmla="*/ 202 w 879"/>
                <a:gd name="T35" fmla="*/ 999 h 1163"/>
                <a:gd name="T36" fmla="*/ 133 w 879"/>
                <a:gd name="T37" fmla="*/ 872 h 1163"/>
                <a:gd name="T38" fmla="*/ 80 w 879"/>
                <a:gd name="T39" fmla="*/ 744 h 1163"/>
                <a:gd name="T40" fmla="*/ 52 w 879"/>
                <a:gd name="T41" fmla="*/ 656 h 1163"/>
                <a:gd name="T42" fmla="*/ 14 w 879"/>
                <a:gd name="T43" fmla="*/ 666 h 1163"/>
                <a:gd name="T44" fmla="*/ 20 w 879"/>
                <a:gd name="T45" fmla="*/ 709 h 1163"/>
                <a:gd name="T46" fmla="*/ 54 w 879"/>
                <a:gd name="T47" fmla="*/ 819 h 1163"/>
                <a:gd name="T48" fmla="*/ 111 w 879"/>
                <a:gd name="T49" fmla="*/ 954 h 1163"/>
                <a:gd name="T50" fmla="*/ 205 w 879"/>
                <a:gd name="T51" fmla="*/ 1078 h 1163"/>
                <a:gd name="T52" fmla="*/ 334 w 879"/>
                <a:gd name="T53" fmla="*/ 1153 h 1163"/>
                <a:gd name="T54" fmla="*/ 491 w 879"/>
                <a:gd name="T55" fmla="*/ 1156 h 1163"/>
                <a:gd name="T56" fmla="*/ 628 w 879"/>
                <a:gd name="T57" fmla="*/ 1112 h 1163"/>
                <a:gd name="T58" fmla="*/ 740 w 879"/>
                <a:gd name="T59" fmla="*/ 1030 h 1163"/>
                <a:gd name="T60" fmla="*/ 820 w 879"/>
                <a:gd name="T61" fmla="*/ 910 h 1163"/>
                <a:gd name="T62" fmla="*/ 867 w 879"/>
                <a:gd name="T63" fmla="*/ 763 h 1163"/>
                <a:gd name="T64" fmla="*/ 875 w 879"/>
                <a:gd name="T65" fmla="*/ 588 h 1163"/>
                <a:gd name="T66" fmla="*/ 848 w 879"/>
                <a:gd name="T67" fmla="*/ 411 h 1163"/>
                <a:gd name="T68" fmla="*/ 784 w 879"/>
                <a:gd name="T69" fmla="*/ 247 h 1163"/>
                <a:gd name="T70" fmla="*/ 691 w 879"/>
                <a:gd name="T71" fmla="*/ 113 h 1163"/>
                <a:gd name="T72" fmla="*/ 569 w 879"/>
                <a:gd name="T73" fmla="*/ 26 h 1163"/>
                <a:gd name="T74" fmla="*/ 430 w 879"/>
                <a:gd name="T75" fmla="*/ 0 h 1163"/>
                <a:gd name="T76" fmla="*/ 290 w 879"/>
                <a:gd name="T77" fmla="*/ 32 h 1163"/>
                <a:gd name="T78" fmla="*/ 179 w 879"/>
                <a:gd name="T79" fmla="*/ 109 h 1163"/>
                <a:gd name="T80" fmla="*/ 92 w 879"/>
                <a:gd name="T81" fmla="*/ 211 h 1163"/>
                <a:gd name="T82" fmla="*/ 35 w 879"/>
                <a:gd name="T83" fmla="*/ 325 h 1163"/>
                <a:gd name="T84" fmla="*/ 6 w 879"/>
                <a:gd name="T85" fmla="*/ 428 h 1163"/>
                <a:gd name="T86" fmla="*/ 0 w 879"/>
                <a:gd name="T87" fmla="*/ 512 h 1163"/>
                <a:gd name="T88" fmla="*/ 0 w 879"/>
                <a:gd name="T89" fmla="*/ 567 h 1163"/>
                <a:gd name="T90" fmla="*/ 2 w 879"/>
                <a:gd name="T91" fmla="*/ 603 h 1163"/>
                <a:gd name="T92" fmla="*/ 2 w 879"/>
                <a:gd name="T93" fmla="*/ 619 h 1163"/>
                <a:gd name="T94" fmla="*/ 4 w 879"/>
                <a:gd name="T95" fmla="*/ 63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9" h="1163">
                  <a:moveTo>
                    <a:pt x="47" y="589"/>
                  </a:moveTo>
                  <a:lnTo>
                    <a:pt x="47" y="583"/>
                  </a:lnTo>
                  <a:lnTo>
                    <a:pt x="47" y="565"/>
                  </a:lnTo>
                  <a:lnTo>
                    <a:pt x="50" y="537"/>
                  </a:lnTo>
                  <a:lnTo>
                    <a:pt x="55" y="502"/>
                  </a:lnTo>
                  <a:lnTo>
                    <a:pt x="60" y="460"/>
                  </a:lnTo>
                  <a:lnTo>
                    <a:pt x="70" y="413"/>
                  </a:lnTo>
                  <a:lnTo>
                    <a:pt x="83" y="363"/>
                  </a:lnTo>
                  <a:lnTo>
                    <a:pt x="100" y="312"/>
                  </a:lnTo>
                  <a:lnTo>
                    <a:pt x="121" y="260"/>
                  </a:lnTo>
                  <a:lnTo>
                    <a:pt x="146" y="211"/>
                  </a:lnTo>
                  <a:lnTo>
                    <a:pt x="175" y="165"/>
                  </a:lnTo>
                  <a:lnTo>
                    <a:pt x="211" y="124"/>
                  </a:lnTo>
                  <a:lnTo>
                    <a:pt x="251" y="88"/>
                  </a:lnTo>
                  <a:lnTo>
                    <a:pt x="301" y="62"/>
                  </a:lnTo>
                  <a:lnTo>
                    <a:pt x="356" y="46"/>
                  </a:lnTo>
                  <a:lnTo>
                    <a:pt x="418" y="43"/>
                  </a:lnTo>
                  <a:lnTo>
                    <a:pt x="480" y="49"/>
                  </a:lnTo>
                  <a:lnTo>
                    <a:pt x="539" y="67"/>
                  </a:lnTo>
                  <a:lnTo>
                    <a:pt x="591" y="91"/>
                  </a:lnTo>
                  <a:lnTo>
                    <a:pt x="639" y="127"/>
                  </a:lnTo>
                  <a:lnTo>
                    <a:pt x="680" y="168"/>
                  </a:lnTo>
                  <a:lnTo>
                    <a:pt x="719" y="217"/>
                  </a:lnTo>
                  <a:lnTo>
                    <a:pt x="751" y="270"/>
                  </a:lnTo>
                  <a:lnTo>
                    <a:pt x="779" y="329"/>
                  </a:lnTo>
                  <a:lnTo>
                    <a:pt x="799" y="387"/>
                  </a:lnTo>
                  <a:lnTo>
                    <a:pt x="816" y="450"/>
                  </a:lnTo>
                  <a:lnTo>
                    <a:pt x="827" y="514"/>
                  </a:lnTo>
                  <a:lnTo>
                    <a:pt x="834" y="578"/>
                  </a:lnTo>
                  <a:lnTo>
                    <a:pt x="834" y="638"/>
                  </a:lnTo>
                  <a:lnTo>
                    <a:pt x="830" y="700"/>
                  </a:lnTo>
                  <a:lnTo>
                    <a:pt x="819" y="757"/>
                  </a:lnTo>
                  <a:lnTo>
                    <a:pt x="804" y="812"/>
                  </a:lnTo>
                  <a:lnTo>
                    <a:pt x="783" y="858"/>
                  </a:lnTo>
                  <a:lnTo>
                    <a:pt x="763" y="902"/>
                  </a:lnTo>
                  <a:lnTo>
                    <a:pt x="742" y="940"/>
                  </a:lnTo>
                  <a:lnTo>
                    <a:pt x="719" y="976"/>
                  </a:lnTo>
                  <a:lnTo>
                    <a:pt x="694" y="1006"/>
                  </a:lnTo>
                  <a:lnTo>
                    <a:pt x="668" y="1033"/>
                  </a:lnTo>
                  <a:lnTo>
                    <a:pt x="640" y="1055"/>
                  </a:lnTo>
                  <a:lnTo>
                    <a:pt x="613" y="1075"/>
                  </a:lnTo>
                  <a:lnTo>
                    <a:pt x="583" y="1090"/>
                  </a:lnTo>
                  <a:lnTo>
                    <a:pt x="553" y="1103"/>
                  </a:lnTo>
                  <a:lnTo>
                    <a:pt x="521" y="1111"/>
                  </a:lnTo>
                  <a:lnTo>
                    <a:pt x="491" y="1119"/>
                  </a:lnTo>
                  <a:lnTo>
                    <a:pt x="457" y="1123"/>
                  </a:lnTo>
                  <a:lnTo>
                    <a:pt x="425" y="1124"/>
                  </a:lnTo>
                  <a:lnTo>
                    <a:pt x="390" y="1124"/>
                  </a:lnTo>
                  <a:lnTo>
                    <a:pt x="357" y="1123"/>
                  </a:lnTo>
                  <a:lnTo>
                    <a:pt x="321" y="1112"/>
                  </a:lnTo>
                  <a:lnTo>
                    <a:pt x="289" y="1094"/>
                  </a:lnTo>
                  <a:lnTo>
                    <a:pt x="258" y="1068"/>
                  </a:lnTo>
                  <a:lnTo>
                    <a:pt x="230" y="1037"/>
                  </a:lnTo>
                  <a:lnTo>
                    <a:pt x="202" y="999"/>
                  </a:lnTo>
                  <a:lnTo>
                    <a:pt x="177" y="958"/>
                  </a:lnTo>
                  <a:lnTo>
                    <a:pt x="153" y="914"/>
                  </a:lnTo>
                  <a:lnTo>
                    <a:pt x="133" y="872"/>
                  </a:lnTo>
                  <a:lnTo>
                    <a:pt x="112" y="827"/>
                  </a:lnTo>
                  <a:lnTo>
                    <a:pt x="96" y="785"/>
                  </a:lnTo>
                  <a:lnTo>
                    <a:pt x="80" y="744"/>
                  </a:lnTo>
                  <a:lnTo>
                    <a:pt x="70" y="709"/>
                  </a:lnTo>
                  <a:lnTo>
                    <a:pt x="59" y="678"/>
                  </a:lnTo>
                  <a:lnTo>
                    <a:pt x="52" y="656"/>
                  </a:lnTo>
                  <a:lnTo>
                    <a:pt x="48" y="641"/>
                  </a:lnTo>
                  <a:lnTo>
                    <a:pt x="48" y="637"/>
                  </a:lnTo>
                  <a:lnTo>
                    <a:pt x="14" y="666"/>
                  </a:lnTo>
                  <a:lnTo>
                    <a:pt x="14" y="670"/>
                  </a:lnTo>
                  <a:lnTo>
                    <a:pt x="16" y="686"/>
                  </a:lnTo>
                  <a:lnTo>
                    <a:pt x="20" y="709"/>
                  </a:lnTo>
                  <a:lnTo>
                    <a:pt x="30" y="741"/>
                  </a:lnTo>
                  <a:lnTo>
                    <a:pt x="39" y="776"/>
                  </a:lnTo>
                  <a:lnTo>
                    <a:pt x="54" y="819"/>
                  </a:lnTo>
                  <a:lnTo>
                    <a:pt x="70" y="862"/>
                  </a:lnTo>
                  <a:lnTo>
                    <a:pt x="90" y="909"/>
                  </a:lnTo>
                  <a:lnTo>
                    <a:pt x="111" y="954"/>
                  </a:lnTo>
                  <a:lnTo>
                    <a:pt x="139" y="999"/>
                  </a:lnTo>
                  <a:lnTo>
                    <a:pt x="169" y="1040"/>
                  </a:lnTo>
                  <a:lnTo>
                    <a:pt x="205" y="1078"/>
                  </a:lnTo>
                  <a:lnTo>
                    <a:pt x="243" y="1109"/>
                  </a:lnTo>
                  <a:lnTo>
                    <a:pt x="286" y="1137"/>
                  </a:lnTo>
                  <a:lnTo>
                    <a:pt x="334" y="1153"/>
                  </a:lnTo>
                  <a:lnTo>
                    <a:pt x="388" y="1163"/>
                  </a:lnTo>
                  <a:lnTo>
                    <a:pt x="440" y="1161"/>
                  </a:lnTo>
                  <a:lnTo>
                    <a:pt x="491" y="1156"/>
                  </a:lnTo>
                  <a:lnTo>
                    <a:pt x="539" y="1145"/>
                  </a:lnTo>
                  <a:lnTo>
                    <a:pt x="585" y="1131"/>
                  </a:lnTo>
                  <a:lnTo>
                    <a:pt x="628" y="1112"/>
                  </a:lnTo>
                  <a:lnTo>
                    <a:pt x="668" y="1089"/>
                  </a:lnTo>
                  <a:lnTo>
                    <a:pt x="706" y="1062"/>
                  </a:lnTo>
                  <a:lnTo>
                    <a:pt x="740" y="1030"/>
                  </a:lnTo>
                  <a:lnTo>
                    <a:pt x="770" y="993"/>
                  </a:lnTo>
                  <a:lnTo>
                    <a:pt x="796" y="954"/>
                  </a:lnTo>
                  <a:lnTo>
                    <a:pt x="820" y="910"/>
                  </a:lnTo>
                  <a:lnTo>
                    <a:pt x="840" y="865"/>
                  </a:lnTo>
                  <a:lnTo>
                    <a:pt x="854" y="815"/>
                  </a:lnTo>
                  <a:lnTo>
                    <a:pt x="867" y="763"/>
                  </a:lnTo>
                  <a:lnTo>
                    <a:pt x="874" y="707"/>
                  </a:lnTo>
                  <a:lnTo>
                    <a:pt x="879" y="649"/>
                  </a:lnTo>
                  <a:lnTo>
                    <a:pt x="875" y="588"/>
                  </a:lnTo>
                  <a:lnTo>
                    <a:pt x="871" y="528"/>
                  </a:lnTo>
                  <a:lnTo>
                    <a:pt x="861" y="468"/>
                  </a:lnTo>
                  <a:lnTo>
                    <a:pt x="848" y="411"/>
                  </a:lnTo>
                  <a:lnTo>
                    <a:pt x="830" y="352"/>
                  </a:lnTo>
                  <a:lnTo>
                    <a:pt x="808" y="299"/>
                  </a:lnTo>
                  <a:lnTo>
                    <a:pt x="784" y="247"/>
                  </a:lnTo>
                  <a:lnTo>
                    <a:pt x="758" y="199"/>
                  </a:lnTo>
                  <a:lnTo>
                    <a:pt x="726" y="154"/>
                  </a:lnTo>
                  <a:lnTo>
                    <a:pt x="691" y="113"/>
                  </a:lnTo>
                  <a:lnTo>
                    <a:pt x="652" y="77"/>
                  </a:lnTo>
                  <a:lnTo>
                    <a:pt x="613" y="50"/>
                  </a:lnTo>
                  <a:lnTo>
                    <a:pt x="569" y="26"/>
                  </a:lnTo>
                  <a:lnTo>
                    <a:pt x="525" y="9"/>
                  </a:lnTo>
                  <a:lnTo>
                    <a:pt x="478" y="0"/>
                  </a:lnTo>
                  <a:lnTo>
                    <a:pt x="430" y="0"/>
                  </a:lnTo>
                  <a:lnTo>
                    <a:pt x="381" y="4"/>
                  </a:lnTo>
                  <a:lnTo>
                    <a:pt x="334" y="16"/>
                  </a:lnTo>
                  <a:lnTo>
                    <a:pt x="290" y="32"/>
                  </a:lnTo>
                  <a:lnTo>
                    <a:pt x="251" y="54"/>
                  </a:lnTo>
                  <a:lnTo>
                    <a:pt x="213" y="79"/>
                  </a:lnTo>
                  <a:lnTo>
                    <a:pt x="179" y="109"/>
                  </a:lnTo>
                  <a:lnTo>
                    <a:pt x="147" y="140"/>
                  </a:lnTo>
                  <a:lnTo>
                    <a:pt x="119" y="176"/>
                  </a:lnTo>
                  <a:lnTo>
                    <a:pt x="92" y="211"/>
                  </a:lnTo>
                  <a:lnTo>
                    <a:pt x="71" y="248"/>
                  </a:lnTo>
                  <a:lnTo>
                    <a:pt x="51" y="285"/>
                  </a:lnTo>
                  <a:lnTo>
                    <a:pt x="35" y="325"/>
                  </a:lnTo>
                  <a:lnTo>
                    <a:pt x="22" y="360"/>
                  </a:lnTo>
                  <a:lnTo>
                    <a:pt x="12" y="395"/>
                  </a:lnTo>
                  <a:lnTo>
                    <a:pt x="6" y="428"/>
                  </a:lnTo>
                  <a:lnTo>
                    <a:pt x="4" y="461"/>
                  </a:lnTo>
                  <a:lnTo>
                    <a:pt x="2" y="487"/>
                  </a:lnTo>
                  <a:lnTo>
                    <a:pt x="0" y="512"/>
                  </a:lnTo>
                  <a:lnTo>
                    <a:pt x="0" y="532"/>
                  </a:lnTo>
                  <a:lnTo>
                    <a:pt x="0" y="552"/>
                  </a:lnTo>
                  <a:lnTo>
                    <a:pt x="0" y="567"/>
                  </a:lnTo>
                  <a:lnTo>
                    <a:pt x="0" y="581"/>
                  </a:lnTo>
                  <a:lnTo>
                    <a:pt x="0" y="593"/>
                  </a:lnTo>
                  <a:lnTo>
                    <a:pt x="2" y="603"/>
                  </a:lnTo>
                  <a:lnTo>
                    <a:pt x="2" y="610"/>
                  </a:lnTo>
                  <a:lnTo>
                    <a:pt x="2" y="615"/>
                  </a:lnTo>
                  <a:lnTo>
                    <a:pt x="2" y="619"/>
                  </a:lnTo>
                  <a:lnTo>
                    <a:pt x="3" y="625"/>
                  </a:lnTo>
                  <a:lnTo>
                    <a:pt x="3" y="629"/>
                  </a:lnTo>
                  <a:lnTo>
                    <a:pt x="4" y="630"/>
                  </a:lnTo>
                  <a:lnTo>
                    <a:pt x="47" y="589"/>
                  </a:lnTo>
                  <a:lnTo>
                    <a:pt x="47" y="5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25" name="Freeform 41"/>
            <p:cNvSpPr>
              <a:spLocks/>
            </p:cNvSpPr>
            <p:nvPr/>
          </p:nvSpPr>
          <p:spPr bwMode="auto">
            <a:xfrm>
              <a:off x="5441" y="3707"/>
              <a:ext cx="21" cy="97"/>
            </a:xfrm>
            <a:custGeom>
              <a:avLst/>
              <a:gdLst>
                <a:gd name="T0" fmla="*/ 18 w 62"/>
                <a:gd name="T1" fmla="*/ 0 h 194"/>
                <a:gd name="T2" fmla="*/ 0 w 62"/>
                <a:gd name="T3" fmla="*/ 151 h 194"/>
                <a:gd name="T4" fmla="*/ 1 w 62"/>
                <a:gd name="T5" fmla="*/ 152 h 194"/>
                <a:gd name="T6" fmla="*/ 8 w 62"/>
                <a:gd name="T7" fmla="*/ 159 h 194"/>
                <a:gd name="T8" fmla="*/ 17 w 62"/>
                <a:gd name="T9" fmla="*/ 167 h 194"/>
                <a:gd name="T10" fmla="*/ 29 w 62"/>
                <a:gd name="T11" fmla="*/ 178 h 194"/>
                <a:gd name="T12" fmla="*/ 38 w 62"/>
                <a:gd name="T13" fmla="*/ 185 h 194"/>
                <a:gd name="T14" fmla="*/ 49 w 62"/>
                <a:gd name="T15" fmla="*/ 193 h 194"/>
                <a:gd name="T16" fmla="*/ 56 w 62"/>
                <a:gd name="T17" fmla="*/ 194 h 194"/>
                <a:gd name="T18" fmla="*/ 58 w 62"/>
                <a:gd name="T19" fmla="*/ 192 h 194"/>
                <a:gd name="T20" fmla="*/ 58 w 62"/>
                <a:gd name="T21" fmla="*/ 186 h 194"/>
                <a:gd name="T22" fmla="*/ 58 w 62"/>
                <a:gd name="T23" fmla="*/ 178 h 194"/>
                <a:gd name="T24" fmla="*/ 58 w 62"/>
                <a:gd name="T25" fmla="*/ 167 h 194"/>
                <a:gd name="T26" fmla="*/ 58 w 62"/>
                <a:gd name="T27" fmla="*/ 155 h 194"/>
                <a:gd name="T28" fmla="*/ 58 w 62"/>
                <a:gd name="T29" fmla="*/ 140 h 194"/>
                <a:gd name="T30" fmla="*/ 58 w 62"/>
                <a:gd name="T31" fmla="*/ 125 h 194"/>
                <a:gd name="T32" fmla="*/ 58 w 62"/>
                <a:gd name="T33" fmla="*/ 108 h 194"/>
                <a:gd name="T34" fmla="*/ 60 w 62"/>
                <a:gd name="T35" fmla="*/ 93 h 194"/>
                <a:gd name="T36" fmla="*/ 60 w 62"/>
                <a:gd name="T37" fmla="*/ 76 h 194"/>
                <a:gd name="T38" fmla="*/ 60 w 62"/>
                <a:gd name="T39" fmla="*/ 59 h 194"/>
                <a:gd name="T40" fmla="*/ 60 w 62"/>
                <a:gd name="T41" fmla="*/ 44 h 194"/>
                <a:gd name="T42" fmla="*/ 61 w 62"/>
                <a:gd name="T43" fmla="*/ 33 h 194"/>
                <a:gd name="T44" fmla="*/ 61 w 62"/>
                <a:gd name="T45" fmla="*/ 21 h 194"/>
                <a:gd name="T46" fmla="*/ 61 w 62"/>
                <a:gd name="T47" fmla="*/ 14 h 194"/>
                <a:gd name="T48" fmla="*/ 61 w 62"/>
                <a:gd name="T49" fmla="*/ 9 h 194"/>
                <a:gd name="T50" fmla="*/ 62 w 62"/>
                <a:gd name="T51" fmla="*/ 7 h 194"/>
                <a:gd name="T52" fmla="*/ 18 w 62"/>
                <a:gd name="T53" fmla="*/ 0 h 194"/>
                <a:gd name="T54" fmla="*/ 18 w 62"/>
                <a:gd name="T5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194">
                  <a:moveTo>
                    <a:pt x="18" y="0"/>
                  </a:moveTo>
                  <a:lnTo>
                    <a:pt x="0" y="151"/>
                  </a:lnTo>
                  <a:lnTo>
                    <a:pt x="1" y="152"/>
                  </a:lnTo>
                  <a:lnTo>
                    <a:pt x="8" y="159"/>
                  </a:lnTo>
                  <a:lnTo>
                    <a:pt x="17" y="167"/>
                  </a:lnTo>
                  <a:lnTo>
                    <a:pt x="29" y="178"/>
                  </a:lnTo>
                  <a:lnTo>
                    <a:pt x="38" y="185"/>
                  </a:lnTo>
                  <a:lnTo>
                    <a:pt x="49" y="193"/>
                  </a:lnTo>
                  <a:lnTo>
                    <a:pt x="56" y="194"/>
                  </a:lnTo>
                  <a:lnTo>
                    <a:pt x="58" y="192"/>
                  </a:lnTo>
                  <a:lnTo>
                    <a:pt x="58" y="186"/>
                  </a:lnTo>
                  <a:lnTo>
                    <a:pt x="58" y="178"/>
                  </a:lnTo>
                  <a:lnTo>
                    <a:pt x="58" y="167"/>
                  </a:lnTo>
                  <a:lnTo>
                    <a:pt x="58" y="155"/>
                  </a:lnTo>
                  <a:lnTo>
                    <a:pt x="58" y="140"/>
                  </a:lnTo>
                  <a:lnTo>
                    <a:pt x="58" y="125"/>
                  </a:lnTo>
                  <a:lnTo>
                    <a:pt x="58" y="108"/>
                  </a:lnTo>
                  <a:lnTo>
                    <a:pt x="60" y="93"/>
                  </a:lnTo>
                  <a:lnTo>
                    <a:pt x="60" y="76"/>
                  </a:lnTo>
                  <a:lnTo>
                    <a:pt x="60" y="59"/>
                  </a:lnTo>
                  <a:lnTo>
                    <a:pt x="60" y="44"/>
                  </a:lnTo>
                  <a:lnTo>
                    <a:pt x="61" y="33"/>
                  </a:lnTo>
                  <a:lnTo>
                    <a:pt x="61" y="21"/>
                  </a:lnTo>
                  <a:lnTo>
                    <a:pt x="61" y="14"/>
                  </a:lnTo>
                  <a:lnTo>
                    <a:pt x="61" y="9"/>
                  </a:lnTo>
                  <a:lnTo>
                    <a:pt x="62" y="7"/>
                  </a:lnTo>
                  <a:lnTo>
                    <a:pt x="18" y="0"/>
                  </a:lnTo>
                  <a:lnTo>
                    <a:pt x="18" y="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26" name="Freeform 42"/>
            <p:cNvSpPr>
              <a:spLocks/>
            </p:cNvSpPr>
            <p:nvPr/>
          </p:nvSpPr>
          <p:spPr bwMode="auto">
            <a:xfrm>
              <a:off x="5492" y="3708"/>
              <a:ext cx="18" cy="93"/>
            </a:xfrm>
            <a:custGeom>
              <a:avLst/>
              <a:gdLst>
                <a:gd name="T0" fmla="*/ 46 w 55"/>
                <a:gd name="T1" fmla="*/ 0 h 186"/>
                <a:gd name="T2" fmla="*/ 55 w 55"/>
                <a:gd name="T3" fmla="*/ 186 h 186"/>
                <a:gd name="T4" fmla="*/ 52 w 55"/>
                <a:gd name="T5" fmla="*/ 184 h 186"/>
                <a:gd name="T6" fmla="*/ 46 w 55"/>
                <a:gd name="T7" fmla="*/ 183 h 186"/>
                <a:gd name="T8" fmla="*/ 36 w 55"/>
                <a:gd name="T9" fmla="*/ 182 h 186"/>
                <a:gd name="T10" fmla="*/ 27 w 55"/>
                <a:gd name="T11" fmla="*/ 180 h 186"/>
                <a:gd name="T12" fmla="*/ 16 w 55"/>
                <a:gd name="T13" fmla="*/ 176 h 186"/>
                <a:gd name="T14" fmla="*/ 8 w 55"/>
                <a:gd name="T15" fmla="*/ 172 h 186"/>
                <a:gd name="T16" fmla="*/ 1 w 55"/>
                <a:gd name="T17" fmla="*/ 167 h 186"/>
                <a:gd name="T18" fmla="*/ 0 w 55"/>
                <a:gd name="T19" fmla="*/ 163 h 186"/>
                <a:gd name="T20" fmla="*/ 0 w 55"/>
                <a:gd name="T21" fmla="*/ 156 h 186"/>
                <a:gd name="T22" fmla="*/ 0 w 55"/>
                <a:gd name="T23" fmla="*/ 149 h 186"/>
                <a:gd name="T24" fmla="*/ 0 w 55"/>
                <a:gd name="T25" fmla="*/ 139 h 186"/>
                <a:gd name="T26" fmla="*/ 0 w 55"/>
                <a:gd name="T27" fmla="*/ 130 h 186"/>
                <a:gd name="T28" fmla="*/ 0 w 55"/>
                <a:gd name="T29" fmla="*/ 116 h 186"/>
                <a:gd name="T30" fmla="*/ 1 w 55"/>
                <a:gd name="T31" fmla="*/ 104 h 186"/>
                <a:gd name="T32" fmla="*/ 3 w 55"/>
                <a:gd name="T33" fmla="*/ 90 h 186"/>
                <a:gd name="T34" fmla="*/ 4 w 55"/>
                <a:gd name="T35" fmla="*/ 78 h 186"/>
                <a:gd name="T36" fmla="*/ 4 w 55"/>
                <a:gd name="T37" fmla="*/ 63 h 186"/>
                <a:gd name="T38" fmla="*/ 4 w 55"/>
                <a:gd name="T39" fmla="*/ 51 h 186"/>
                <a:gd name="T40" fmla="*/ 4 w 55"/>
                <a:gd name="T41" fmla="*/ 37 h 186"/>
                <a:gd name="T42" fmla="*/ 5 w 55"/>
                <a:gd name="T43" fmla="*/ 27 h 186"/>
                <a:gd name="T44" fmla="*/ 5 w 55"/>
                <a:gd name="T45" fmla="*/ 18 h 186"/>
                <a:gd name="T46" fmla="*/ 7 w 55"/>
                <a:gd name="T47" fmla="*/ 12 h 186"/>
                <a:gd name="T48" fmla="*/ 7 w 55"/>
                <a:gd name="T49" fmla="*/ 7 h 186"/>
                <a:gd name="T50" fmla="*/ 8 w 55"/>
                <a:gd name="T51" fmla="*/ 7 h 186"/>
                <a:gd name="T52" fmla="*/ 46 w 55"/>
                <a:gd name="T53" fmla="*/ 0 h 186"/>
                <a:gd name="T54" fmla="*/ 46 w 55"/>
                <a:gd name="T55"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5" h="186">
                  <a:moveTo>
                    <a:pt x="46" y="0"/>
                  </a:moveTo>
                  <a:lnTo>
                    <a:pt x="55" y="186"/>
                  </a:lnTo>
                  <a:lnTo>
                    <a:pt x="52" y="184"/>
                  </a:lnTo>
                  <a:lnTo>
                    <a:pt x="46" y="183"/>
                  </a:lnTo>
                  <a:lnTo>
                    <a:pt x="36" y="182"/>
                  </a:lnTo>
                  <a:lnTo>
                    <a:pt x="27" y="180"/>
                  </a:lnTo>
                  <a:lnTo>
                    <a:pt x="16" y="176"/>
                  </a:lnTo>
                  <a:lnTo>
                    <a:pt x="8" y="172"/>
                  </a:lnTo>
                  <a:lnTo>
                    <a:pt x="1" y="167"/>
                  </a:lnTo>
                  <a:lnTo>
                    <a:pt x="0" y="163"/>
                  </a:lnTo>
                  <a:lnTo>
                    <a:pt x="0" y="156"/>
                  </a:lnTo>
                  <a:lnTo>
                    <a:pt x="0" y="149"/>
                  </a:lnTo>
                  <a:lnTo>
                    <a:pt x="0" y="139"/>
                  </a:lnTo>
                  <a:lnTo>
                    <a:pt x="0" y="130"/>
                  </a:lnTo>
                  <a:lnTo>
                    <a:pt x="0" y="116"/>
                  </a:lnTo>
                  <a:lnTo>
                    <a:pt x="1" y="104"/>
                  </a:lnTo>
                  <a:lnTo>
                    <a:pt x="3" y="90"/>
                  </a:lnTo>
                  <a:lnTo>
                    <a:pt x="4" y="78"/>
                  </a:lnTo>
                  <a:lnTo>
                    <a:pt x="4" y="63"/>
                  </a:lnTo>
                  <a:lnTo>
                    <a:pt x="4" y="51"/>
                  </a:lnTo>
                  <a:lnTo>
                    <a:pt x="4" y="37"/>
                  </a:lnTo>
                  <a:lnTo>
                    <a:pt x="5" y="27"/>
                  </a:lnTo>
                  <a:lnTo>
                    <a:pt x="5" y="18"/>
                  </a:lnTo>
                  <a:lnTo>
                    <a:pt x="7" y="12"/>
                  </a:lnTo>
                  <a:lnTo>
                    <a:pt x="7" y="7"/>
                  </a:lnTo>
                  <a:lnTo>
                    <a:pt x="8" y="7"/>
                  </a:lnTo>
                  <a:lnTo>
                    <a:pt x="46" y="0"/>
                  </a:lnTo>
                  <a:lnTo>
                    <a:pt x="46" y="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27" name="Freeform 43"/>
            <p:cNvSpPr>
              <a:spLocks/>
            </p:cNvSpPr>
            <p:nvPr/>
          </p:nvSpPr>
          <p:spPr bwMode="auto">
            <a:xfrm>
              <a:off x="5307" y="3754"/>
              <a:ext cx="58" cy="97"/>
            </a:xfrm>
            <a:custGeom>
              <a:avLst/>
              <a:gdLst>
                <a:gd name="T0" fmla="*/ 26 w 175"/>
                <a:gd name="T1" fmla="*/ 191 h 192"/>
                <a:gd name="T2" fmla="*/ 30 w 175"/>
                <a:gd name="T3" fmla="*/ 191 h 192"/>
                <a:gd name="T4" fmla="*/ 35 w 175"/>
                <a:gd name="T5" fmla="*/ 191 h 192"/>
                <a:gd name="T6" fmla="*/ 45 w 175"/>
                <a:gd name="T7" fmla="*/ 191 h 192"/>
                <a:gd name="T8" fmla="*/ 53 w 175"/>
                <a:gd name="T9" fmla="*/ 191 h 192"/>
                <a:gd name="T10" fmla="*/ 63 w 175"/>
                <a:gd name="T11" fmla="*/ 191 h 192"/>
                <a:gd name="T12" fmla="*/ 75 w 175"/>
                <a:gd name="T13" fmla="*/ 191 h 192"/>
                <a:gd name="T14" fmla="*/ 89 w 175"/>
                <a:gd name="T15" fmla="*/ 192 h 192"/>
                <a:gd name="T16" fmla="*/ 101 w 175"/>
                <a:gd name="T17" fmla="*/ 191 h 192"/>
                <a:gd name="T18" fmla="*/ 113 w 175"/>
                <a:gd name="T19" fmla="*/ 191 h 192"/>
                <a:gd name="T20" fmla="*/ 125 w 175"/>
                <a:gd name="T21" fmla="*/ 190 h 192"/>
                <a:gd name="T22" fmla="*/ 138 w 175"/>
                <a:gd name="T23" fmla="*/ 190 h 192"/>
                <a:gd name="T24" fmla="*/ 149 w 175"/>
                <a:gd name="T25" fmla="*/ 187 h 192"/>
                <a:gd name="T26" fmla="*/ 159 w 175"/>
                <a:gd name="T27" fmla="*/ 186 h 192"/>
                <a:gd name="T28" fmla="*/ 167 w 175"/>
                <a:gd name="T29" fmla="*/ 183 h 192"/>
                <a:gd name="T30" fmla="*/ 175 w 175"/>
                <a:gd name="T31" fmla="*/ 182 h 192"/>
                <a:gd name="T32" fmla="*/ 138 w 175"/>
                <a:gd name="T33" fmla="*/ 98 h 192"/>
                <a:gd name="T34" fmla="*/ 143 w 175"/>
                <a:gd name="T35" fmla="*/ 0 h 192"/>
                <a:gd name="T36" fmla="*/ 7 w 175"/>
                <a:gd name="T37" fmla="*/ 7 h 192"/>
                <a:gd name="T38" fmla="*/ 0 w 175"/>
                <a:gd name="T39" fmla="*/ 131 h 192"/>
                <a:gd name="T40" fmla="*/ 26 w 175"/>
                <a:gd name="T41" fmla="*/ 191 h 192"/>
                <a:gd name="T42" fmla="*/ 26 w 175"/>
                <a:gd name="T43" fmla="*/ 19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 h="192">
                  <a:moveTo>
                    <a:pt x="26" y="191"/>
                  </a:moveTo>
                  <a:lnTo>
                    <a:pt x="30" y="191"/>
                  </a:lnTo>
                  <a:lnTo>
                    <a:pt x="35" y="191"/>
                  </a:lnTo>
                  <a:lnTo>
                    <a:pt x="45" y="191"/>
                  </a:lnTo>
                  <a:lnTo>
                    <a:pt x="53" y="191"/>
                  </a:lnTo>
                  <a:lnTo>
                    <a:pt x="63" y="191"/>
                  </a:lnTo>
                  <a:lnTo>
                    <a:pt x="75" y="191"/>
                  </a:lnTo>
                  <a:lnTo>
                    <a:pt x="89" y="192"/>
                  </a:lnTo>
                  <a:lnTo>
                    <a:pt x="101" y="191"/>
                  </a:lnTo>
                  <a:lnTo>
                    <a:pt x="113" y="191"/>
                  </a:lnTo>
                  <a:lnTo>
                    <a:pt x="125" y="190"/>
                  </a:lnTo>
                  <a:lnTo>
                    <a:pt x="138" y="190"/>
                  </a:lnTo>
                  <a:lnTo>
                    <a:pt x="149" y="187"/>
                  </a:lnTo>
                  <a:lnTo>
                    <a:pt x="159" y="186"/>
                  </a:lnTo>
                  <a:lnTo>
                    <a:pt x="167" y="183"/>
                  </a:lnTo>
                  <a:lnTo>
                    <a:pt x="175" y="182"/>
                  </a:lnTo>
                  <a:lnTo>
                    <a:pt x="138" y="98"/>
                  </a:lnTo>
                  <a:lnTo>
                    <a:pt x="143" y="0"/>
                  </a:lnTo>
                  <a:lnTo>
                    <a:pt x="7" y="7"/>
                  </a:lnTo>
                  <a:lnTo>
                    <a:pt x="0" y="131"/>
                  </a:lnTo>
                  <a:lnTo>
                    <a:pt x="26" y="191"/>
                  </a:lnTo>
                  <a:lnTo>
                    <a:pt x="26" y="191"/>
                  </a:lnTo>
                  <a:close/>
                </a:path>
              </a:pathLst>
            </a:custGeom>
            <a:solidFill>
              <a:srgbClr val="64B8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28" name="Freeform 44"/>
            <p:cNvSpPr>
              <a:spLocks/>
            </p:cNvSpPr>
            <p:nvPr/>
          </p:nvSpPr>
          <p:spPr bwMode="auto">
            <a:xfrm>
              <a:off x="5319" y="3761"/>
              <a:ext cx="37" cy="83"/>
            </a:xfrm>
            <a:custGeom>
              <a:avLst/>
              <a:gdLst>
                <a:gd name="T0" fmla="*/ 97 w 109"/>
                <a:gd name="T1" fmla="*/ 0 h 167"/>
                <a:gd name="T2" fmla="*/ 79 w 109"/>
                <a:gd name="T3" fmla="*/ 0 h 167"/>
                <a:gd name="T4" fmla="*/ 63 w 109"/>
                <a:gd name="T5" fmla="*/ 2 h 167"/>
                <a:gd name="T6" fmla="*/ 45 w 109"/>
                <a:gd name="T7" fmla="*/ 3 h 167"/>
                <a:gd name="T8" fmla="*/ 29 w 109"/>
                <a:gd name="T9" fmla="*/ 6 h 167"/>
                <a:gd name="T10" fmla="*/ 15 w 109"/>
                <a:gd name="T11" fmla="*/ 11 h 167"/>
                <a:gd name="T12" fmla="*/ 21 w 109"/>
                <a:gd name="T13" fmla="*/ 22 h 167"/>
                <a:gd name="T14" fmla="*/ 44 w 109"/>
                <a:gd name="T15" fmla="*/ 29 h 167"/>
                <a:gd name="T16" fmla="*/ 45 w 109"/>
                <a:gd name="T17" fmla="*/ 37 h 167"/>
                <a:gd name="T18" fmla="*/ 35 w 109"/>
                <a:gd name="T19" fmla="*/ 41 h 167"/>
                <a:gd name="T20" fmla="*/ 15 w 109"/>
                <a:gd name="T21" fmla="*/ 47 h 167"/>
                <a:gd name="T22" fmla="*/ 13 w 109"/>
                <a:gd name="T23" fmla="*/ 56 h 167"/>
                <a:gd name="T24" fmla="*/ 36 w 109"/>
                <a:gd name="T25" fmla="*/ 62 h 167"/>
                <a:gd name="T26" fmla="*/ 41 w 109"/>
                <a:gd name="T27" fmla="*/ 70 h 167"/>
                <a:gd name="T28" fmla="*/ 29 w 109"/>
                <a:gd name="T29" fmla="*/ 73 h 167"/>
                <a:gd name="T30" fmla="*/ 12 w 109"/>
                <a:gd name="T31" fmla="*/ 74 h 167"/>
                <a:gd name="T32" fmla="*/ 0 w 109"/>
                <a:gd name="T33" fmla="*/ 78 h 167"/>
                <a:gd name="T34" fmla="*/ 1 w 109"/>
                <a:gd name="T35" fmla="*/ 86 h 167"/>
                <a:gd name="T36" fmla="*/ 15 w 109"/>
                <a:gd name="T37" fmla="*/ 92 h 167"/>
                <a:gd name="T38" fmla="*/ 31 w 109"/>
                <a:gd name="T39" fmla="*/ 99 h 167"/>
                <a:gd name="T40" fmla="*/ 41 w 109"/>
                <a:gd name="T41" fmla="*/ 105 h 167"/>
                <a:gd name="T42" fmla="*/ 40 w 109"/>
                <a:gd name="T43" fmla="*/ 115 h 167"/>
                <a:gd name="T44" fmla="*/ 28 w 109"/>
                <a:gd name="T45" fmla="*/ 119 h 167"/>
                <a:gd name="T46" fmla="*/ 13 w 109"/>
                <a:gd name="T47" fmla="*/ 120 h 167"/>
                <a:gd name="T48" fmla="*/ 1 w 109"/>
                <a:gd name="T49" fmla="*/ 122 h 167"/>
                <a:gd name="T50" fmla="*/ 3 w 109"/>
                <a:gd name="T51" fmla="*/ 129 h 167"/>
                <a:gd name="T52" fmla="*/ 20 w 109"/>
                <a:gd name="T53" fmla="*/ 138 h 167"/>
                <a:gd name="T54" fmla="*/ 37 w 109"/>
                <a:gd name="T55" fmla="*/ 145 h 167"/>
                <a:gd name="T56" fmla="*/ 57 w 109"/>
                <a:gd name="T57" fmla="*/ 152 h 167"/>
                <a:gd name="T58" fmla="*/ 76 w 109"/>
                <a:gd name="T59" fmla="*/ 157 h 167"/>
                <a:gd name="T60" fmla="*/ 92 w 109"/>
                <a:gd name="T61" fmla="*/ 163 h 167"/>
                <a:gd name="T62" fmla="*/ 104 w 109"/>
                <a:gd name="T63" fmla="*/ 165 h 167"/>
                <a:gd name="T64" fmla="*/ 88 w 109"/>
                <a:gd name="T65" fmla="*/ 59 h 167"/>
                <a:gd name="T66" fmla="*/ 103 w 109"/>
                <a:gd name="T6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167">
                  <a:moveTo>
                    <a:pt x="103" y="0"/>
                  </a:moveTo>
                  <a:lnTo>
                    <a:pt x="97" y="0"/>
                  </a:lnTo>
                  <a:lnTo>
                    <a:pt x="87" y="0"/>
                  </a:lnTo>
                  <a:lnTo>
                    <a:pt x="79" y="0"/>
                  </a:lnTo>
                  <a:lnTo>
                    <a:pt x="72" y="0"/>
                  </a:lnTo>
                  <a:lnTo>
                    <a:pt x="63" y="2"/>
                  </a:lnTo>
                  <a:lnTo>
                    <a:pt x="55" y="3"/>
                  </a:lnTo>
                  <a:lnTo>
                    <a:pt x="45" y="3"/>
                  </a:lnTo>
                  <a:lnTo>
                    <a:pt x="37" y="4"/>
                  </a:lnTo>
                  <a:lnTo>
                    <a:pt x="29" y="6"/>
                  </a:lnTo>
                  <a:lnTo>
                    <a:pt x="24" y="7"/>
                  </a:lnTo>
                  <a:lnTo>
                    <a:pt x="15" y="11"/>
                  </a:lnTo>
                  <a:lnTo>
                    <a:pt x="13" y="17"/>
                  </a:lnTo>
                  <a:lnTo>
                    <a:pt x="21" y="22"/>
                  </a:lnTo>
                  <a:lnTo>
                    <a:pt x="35" y="26"/>
                  </a:lnTo>
                  <a:lnTo>
                    <a:pt x="44" y="29"/>
                  </a:lnTo>
                  <a:lnTo>
                    <a:pt x="49" y="36"/>
                  </a:lnTo>
                  <a:lnTo>
                    <a:pt x="45" y="37"/>
                  </a:lnTo>
                  <a:lnTo>
                    <a:pt x="41" y="40"/>
                  </a:lnTo>
                  <a:lnTo>
                    <a:pt x="35" y="41"/>
                  </a:lnTo>
                  <a:lnTo>
                    <a:pt x="28" y="44"/>
                  </a:lnTo>
                  <a:lnTo>
                    <a:pt x="15" y="47"/>
                  </a:lnTo>
                  <a:lnTo>
                    <a:pt x="9" y="52"/>
                  </a:lnTo>
                  <a:lnTo>
                    <a:pt x="13" y="56"/>
                  </a:lnTo>
                  <a:lnTo>
                    <a:pt x="25" y="60"/>
                  </a:lnTo>
                  <a:lnTo>
                    <a:pt x="36" y="62"/>
                  </a:lnTo>
                  <a:lnTo>
                    <a:pt x="44" y="69"/>
                  </a:lnTo>
                  <a:lnTo>
                    <a:pt x="41" y="70"/>
                  </a:lnTo>
                  <a:lnTo>
                    <a:pt x="37" y="73"/>
                  </a:lnTo>
                  <a:lnTo>
                    <a:pt x="29" y="73"/>
                  </a:lnTo>
                  <a:lnTo>
                    <a:pt x="21" y="74"/>
                  </a:lnTo>
                  <a:lnTo>
                    <a:pt x="12" y="74"/>
                  </a:lnTo>
                  <a:lnTo>
                    <a:pt x="5" y="77"/>
                  </a:lnTo>
                  <a:lnTo>
                    <a:pt x="0" y="78"/>
                  </a:lnTo>
                  <a:lnTo>
                    <a:pt x="0" y="84"/>
                  </a:lnTo>
                  <a:lnTo>
                    <a:pt x="1" y="86"/>
                  </a:lnTo>
                  <a:lnTo>
                    <a:pt x="8" y="89"/>
                  </a:lnTo>
                  <a:lnTo>
                    <a:pt x="15" y="92"/>
                  </a:lnTo>
                  <a:lnTo>
                    <a:pt x="24" y="96"/>
                  </a:lnTo>
                  <a:lnTo>
                    <a:pt x="31" y="99"/>
                  </a:lnTo>
                  <a:lnTo>
                    <a:pt x="37" y="101"/>
                  </a:lnTo>
                  <a:lnTo>
                    <a:pt x="41" y="105"/>
                  </a:lnTo>
                  <a:lnTo>
                    <a:pt x="44" y="112"/>
                  </a:lnTo>
                  <a:lnTo>
                    <a:pt x="40" y="115"/>
                  </a:lnTo>
                  <a:lnTo>
                    <a:pt x="36" y="118"/>
                  </a:lnTo>
                  <a:lnTo>
                    <a:pt x="28" y="119"/>
                  </a:lnTo>
                  <a:lnTo>
                    <a:pt x="21" y="120"/>
                  </a:lnTo>
                  <a:lnTo>
                    <a:pt x="13" y="120"/>
                  </a:lnTo>
                  <a:lnTo>
                    <a:pt x="7" y="120"/>
                  </a:lnTo>
                  <a:lnTo>
                    <a:pt x="1" y="122"/>
                  </a:lnTo>
                  <a:lnTo>
                    <a:pt x="0" y="126"/>
                  </a:lnTo>
                  <a:lnTo>
                    <a:pt x="3" y="129"/>
                  </a:lnTo>
                  <a:lnTo>
                    <a:pt x="13" y="135"/>
                  </a:lnTo>
                  <a:lnTo>
                    <a:pt x="20" y="138"/>
                  </a:lnTo>
                  <a:lnTo>
                    <a:pt x="28" y="142"/>
                  </a:lnTo>
                  <a:lnTo>
                    <a:pt x="37" y="145"/>
                  </a:lnTo>
                  <a:lnTo>
                    <a:pt x="48" y="149"/>
                  </a:lnTo>
                  <a:lnTo>
                    <a:pt x="57" y="152"/>
                  </a:lnTo>
                  <a:lnTo>
                    <a:pt x="67" y="155"/>
                  </a:lnTo>
                  <a:lnTo>
                    <a:pt x="76" y="157"/>
                  </a:lnTo>
                  <a:lnTo>
                    <a:pt x="85" y="161"/>
                  </a:lnTo>
                  <a:lnTo>
                    <a:pt x="92" y="163"/>
                  </a:lnTo>
                  <a:lnTo>
                    <a:pt x="100" y="164"/>
                  </a:lnTo>
                  <a:lnTo>
                    <a:pt x="104" y="165"/>
                  </a:lnTo>
                  <a:lnTo>
                    <a:pt x="109" y="167"/>
                  </a:lnTo>
                  <a:lnTo>
                    <a:pt x="88" y="59"/>
                  </a:lnTo>
                  <a:lnTo>
                    <a:pt x="103" y="0"/>
                  </a:lnTo>
                  <a:lnTo>
                    <a:pt x="103" y="0"/>
                  </a:lnTo>
                  <a:close/>
                </a:path>
              </a:pathLst>
            </a:custGeom>
            <a:solidFill>
              <a:srgbClr val="3587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29" name="Freeform 45"/>
            <p:cNvSpPr>
              <a:spLocks/>
            </p:cNvSpPr>
            <p:nvPr/>
          </p:nvSpPr>
          <p:spPr bwMode="auto">
            <a:xfrm>
              <a:off x="5330" y="3766"/>
              <a:ext cx="35" cy="81"/>
            </a:xfrm>
            <a:custGeom>
              <a:avLst/>
              <a:gdLst>
                <a:gd name="T0" fmla="*/ 76 w 106"/>
                <a:gd name="T1" fmla="*/ 0 h 161"/>
                <a:gd name="T2" fmla="*/ 72 w 106"/>
                <a:gd name="T3" fmla="*/ 0 h 161"/>
                <a:gd name="T4" fmla="*/ 64 w 106"/>
                <a:gd name="T5" fmla="*/ 0 h 161"/>
                <a:gd name="T6" fmla="*/ 52 w 106"/>
                <a:gd name="T7" fmla="*/ 0 h 161"/>
                <a:gd name="T8" fmla="*/ 40 w 106"/>
                <a:gd name="T9" fmla="*/ 0 h 161"/>
                <a:gd name="T10" fmla="*/ 26 w 106"/>
                <a:gd name="T11" fmla="*/ 0 h 161"/>
                <a:gd name="T12" fmla="*/ 17 w 106"/>
                <a:gd name="T13" fmla="*/ 3 h 161"/>
                <a:gd name="T14" fmla="*/ 9 w 106"/>
                <a:gd name="T15" fmla="*/ 6 h 161"/>
                <a:gd name="T16" fmla="*/ 10 w 106"/>
                <a:gd name="T17" fmla="*/ 10 h 161"/>
                <a:gd name="T18" fmla="*/ 18 w 106"/>
                <a:gd name="T19" fmla="*/ 15 h 161"/>
                <a:gd name="T20" fmla="*/ 32 w 106"/>
                <a:gd name="T21" fmla="*/ 21 h 161"/>
                <a:gd name="T22" fmla="*/ 41 w 106"/>
                <a:gd name="T23" fmla="*/ 25 h 161"/>
                <a:gd name="T24" fmla="*/ 46 w 106"/>
                <a:gd name="T25" fmla="*/ 32 h 161"/>
                <a:gd name="T26" fmla="*/ 38 w 106"/>
                <a:gd name="T27" fmla="*/ 36 h 161"/>
                <a:gd name="T28" fmla="*/ 26 w 106"/>
                <a:gd name="T29" fmla="*/ 40 h 161"/>
                <a:gd name="T30" fmla="*/ 13 w 106"/>
                <a:gd name="T31" fmla="*/ 43 h 161"/>
                <a:gd name="T32" fmla="*/ 9 w 106"/>
                <a:gd name="T33" fmla="*/ 48 h 161"/>
                <a:gd name="T34" fmla="*/ 13 w 106"/>
                <a:gd name="T35" fmla="*/ 52 h 161"/>
                <a:gd name="T36" fmla="*/ 25 w 106"/>
                <a:gd name="T37" fmla="*/ 55 h 161"/>
                <a:gd name="T38" fmla="*/ 36 w 106"/>
                <a:gd name="T39" fmla="*/ 56 h 161"/>
                <a:gd name="T40" fmla="*/ 41 w 106"/>
                <a:gd name="T41" fmla="*/ 63 h 161"/>
                <a:gd name="T42" fmla="*/ 38 w 106"/>
                <a:gd name="T43" fmla="*/ 66 h 161"/>
                <a:gd name="T44" fmla="*/ 34 w 106"/>
                <a:gd name="T45" fmla="*/ 68 h 161"/>
                <a:gd name="T46" fmla="*/ 26 w 106"/>
                <a:gd name="T47" fmla="*/ 70 h 161"/>
                <a:gd name="T48" fmla="*/ 20 w 106"/>
                <a:gd name="T49" fmla="*/ 71 h 161"/>
                <a:gd name="T50" fmla="*/ 12 w 106"/>
                <a:gd name="T51" fmla="*/ 71 h 161"/>
                <a:gd name="T52" fmla="*/ 5 w 106"/>
                <a:gd name="T53" fmla="*/ 73 h 161"/>
                <a:gd name="T54" fmla="*/ 0 w 106"/>
                <a:gd name="T55" fmla="*/ 74 h 161"/>
                <a:gd name="T56" fmla="*/ 0 w 106"/>
                <a:gd name="T57" fmla="*/ 79 h 161"/>
                <a:gd name="T58" fmla="*/ 1 w 106"/>
                <a:gd name="T59" fmla="*/ 82 h 161"/>
                <a:gd name="T60" fmla="*/ 6 w 106"/>
                <a:gd name="T61" fmla="*/ 85 h 161"/>
                <a:gd name="T62" fmla="*/ 13 w 106"/>
                <a:gd name="T63" fmla="*/ 88 h 161"/>
                <a:gd name="T64" fmla="*/ 21 w 106"/>
                <a:gd name="T65" fmla="*/ 92 h 161"/>
                <a:gd name="T66" fmla="*/ 28 w 106"/>
                <a:gd name="T67" fmla="*/ 94 h 161"/>
                <a:gd name="T68" fmla="*/ 34 w 106"/>
                <a:gd name="T69" fmla="*/ 97 h 161"/>
                <a:gd name="T70" fmla="*/ 38 w 106"/>
                <a:gd name="T71" fmla="*/ 101 h 161"/>
                <a:gd name="T72" fmla="*/ 41 w 106"/>
                <a:gd name="T73" fmla="*/ 108 h 161"/>
                <a:gd name="T74" fmla="*/ 38 w 106"/>
                <a:gd name="T75" fmla="*/ 111 h 161"/>
                <a:gd name="T76" fmla="*/ 34 w 106"/>
                <a:gd name="T77" fmla="*/ 115 h 161"/>
                <a:gd name="T78" fmla="*/ 26 w 106"/>
                <a:gd name="T79" fmla="*/ 116 h 161"/>
                <a:gd name="T80" fmla="*/ 20 w 106"/>
                <a:gd name="T81" fmla="*/ 118 h 161"/>
                <a:gd name="T82" fmla="*/ 12 w 106"/>
                <a:gd name="T83" fmla="*/ 118 h 161"/>
                <a:gd name="T84" fmla="*/ 5 w 106"/>
                <a:gd name="T85" fmla="*/ 118 h 161"/>
                <a:gd name="T86" fmla="*/ 1 w 106"/>
                <a:gd name="T87" fmla="*/ 119 h 161"/>
                <a:gd name="T88" fmla="*/ 0 w 106"/>
                <a:gd name="T89" fmla="*/ 123 h 161"/>
                <a:gd name="T90" fmla="*/ 1 w 106"/>
                <a:gd name="T91" fmla="*/ 126 h 161"/>
                <a:gd name="T92" fmla="*/ 12 w 106"/>
                <a:gd name="T93" fmla="*/ 131 h 161"/>
                <a:gd name="T94" fmla="*/ 18 w 106"/>
                <a:gd name="T95" fmla="*/ 134 h 161"/>
                <a:gd name="T96" fmla="*/ 26 w 106"/>
                <a:gd name="T97" fmla="*/ 138 h 161"/>
                <a:gd name="T98" fmla="*/ 36 w 106"/>
                <a:gd name="T99" fmla="*/ 141 h 161"/>
                <a:gd name="T100" fmla="*/ 46 w 106"/>
                <a:gd name="T101" fmla="*/ 145 h 161"/>
                <a:gd name="T102" fmla="*/ 54 w 106"/>
                <a:gd name="T103" fmla="*/ 148 h 161"/>
                <a:gd name="T104" fmla="*/ 64 w 106"/>
                <a:gd name="T105" fmla="*/ 150 h 161"/>
                <a:gd name="T106" fmla="*/ 73 w 106"/>
                <a:gd name="T107" fmla="*/ 153 h 161"/>
                <a:gd name="T108" fmla="*/ 82 w 106"/>
                <a:gd name="T109" fmla="*/ 156 h 161"/>
                <a:gd name="T110" fmla="*/ 89 w 106"/>
                <a:gd name="T111" fmla="*/ 157 h 161"/>
                <a:gd name="T112" fmla="*/ 97 w 106"/>
                <a:gd name="T113" fmla="*/ 159 h 161"/>
                <a:gd name="T114" fmla="*/ 101 w 106"/>
                <a:gd name="T115" fmla="*/ 160 h 161"/>
                <a:gd name="T116" fmla="*/ 106 w 106"/>
                <a:gd name="T117" fmla="*/ 161 h 161"/>
                <a:gd name="T118" fmla="*/ 85 w 106"/>
                <a:gd name="T119" fmla="*/ 53 h 161"/>
                <a:gd name="T120" fmla="*/ 76 w 106"/>
                <a:gd name="T121" fmla="*/ 0 h 161"/>
                <a:gd name="T122" fmla="*/ 76 w 106"/>
                <a:gd name="T12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6" h="161">
                  <a:moveTo>
                    <a:pt x="76" y="0"/>
                  </a:moveTo>
                  <a:lnTo>
                    <a:pt x="72" y="0"/>
                  </a:lnTo>
                  <a:lnTo>
                    <a:pt x="64" y="0"/>
                  </a:lnTo>
                  <a:lnTo>
                    <a:pt x="52" y="0"/>
                  </a:lnTo>
                  <a:lnTo>
                    <a:pt x="40" y="0"/>
                  </a:lnTo>
                  <a:lnTo>
                    <a:pt x="26" y="0"/>
                  </a:lnTo>
                  <a:lnTo>
                    <a:pt x="17" y="3"/>
                  </a:lnTo>
                  <a:lnTo>
                    <a:pt x="9" y="6"/>
                  </a:lnTo>
                  <a:lnTo>
                    <a:pt x="10" y="10"/>
                  </a:lnTo>
                  <a:lnTo>
                    <a:pt x="18" y="15"/>
                  </a:lnTo>
                  <a:lnTo>
                    <a:pt x="32" y="21"/>
                  </a:lnTo>
                  <a:lnTo>
                    <a:pt x="41" y="25"/>
                  </a:lnTo>
                  <a:lnTo>
                    <a:pt x="46" y="32"/>
                  </a:lnTo>
                  <a:lnTo>
                    <a:pt x="38" y="36"/>
                  </a:lnTo>
                  <a:lnTo>
                    <a:pt x="26" y="40"/>
                  </a:lnTo>
                  <a:lnTo>
                    <a:pt x="13" y="43"/>
                  </a:lnTo>
                  <a:lnTo>
                    <a:pt x="9" y="48"/>
                  </a:lnTo>
                  <a:lnTo>
                    <a:pt x="13" y="52"/>
                  </a:lnTo>
                  <a:lnTo>
                    <a:pt x="25" y="55"/>
                  </a:lnTo>
                  <a:lnTo>
                    <a:pt x="36" y="56"/>
                  </a:lnTo>
                  <a:lnTo>
                    <a:pt x="41" y="63"/>
                  </a:lnTo>
                  <a:lnTo>
                    <a:pt x="38" y="66"/>
                  </a:lnTo>
                  <a:lnTo>
                    <a:pt x="34" y="68"/>
                  </a:lnTo>
                  <a:lnTo>
                    <a:pt x="26" y="70"/>
                  </a:lnTo>
                  <a:lnTo>
                    <a:pt x="20" y="71"/>
                  </a:lnTo>
                  <a:lnTo>
                    <a:pt x="12" y="71"/>
                  </a:lnTo>
                  <a:lnTo>
                    <a:pt x="5" y="73"/>
                  </a:lnTo>
                  <a:lnTo>
                    <a:pt x="0" y="74"/>
                  </a:lnTo>
                  <a:lnTo>
                    <a:pt x="0" y="79"/>
                  </a:lnTo>
                  <a:lnTo>
                    <a:pt x="1" y="82"/>
                  </a:lnTo>
                  <a:lnTo>
                    <a:pt x="6" y="85"/>
                  </a:lnTo>
                  <a:lnTo>
                    <a:pt x="13" y="88"/>
                  </a:lnTo>
                  <a:lnTo>
                    <a:pt x="21" y="92"/>
                  </a:lnTo>
                  <a:lnTo>
                    <a:pt x="28" y="94"/>
                  </a:lnTo>
                  <a:lnTo>
                    <a:pt x="34" y="97"/>
                  </a:lnTo>
                  <a:lnTo>
                    <a:pt x="38" y="101"/>
                  </a:lnTo>
                  <a:lnTo>
                    <a:pt x="41" y="108"/>
                  </a:lnTo>
                  <a:lnTo>
                    <a:pt x="38" y="111"/>
                  </a:lnTo>
                  <a:lnTo>
                    <a:pt x="34" y="115"/>
                  </a:lnTo>
                  <a:lnTo>
                    <a:pt x="26" y="116"/>
                  </a:lnTo>
                  <a:lnTo>
                    <a:pt x="20" y="118"/>
                  </a:lnTo>
                  <a:lnTo>
                    <a:pt x="12" y="118"/>
                  </a:lnTo>
                  <a:lnTo>
                    <a:pt x="5" y="118"/>
                  </a:lnTo>
                  <a:lnTo>
                    <a:pt x="1" y="119"/>
                  </a:lnTo>
                  <a:lnTo>
                    <a:pt x="0" y="123"/>
                  </a:lnTo>
                  <a:lnTo>
                    <a:pt x="1" y="126"/>
                  </a:lnTo>
                  <a:lnTo>
                    <a:pt x="12" y="131"/>
                  </a:lnTo>
                  <a:lnTo>
                    <a:pt x="18" y="134"/>
                  </a:lnTo>
                  <a:lnTo>
                    <a:pt x="26" y="138"/>
                  </a:lnTo>
                  <a:lnTo>
                    <a:pt x="36" y="141"/>
                  </a:lnTo>
                  <a:lnTo>
                    <a:pt x="46" y="145"/>
                  </a:lnTo>
                  <a:lnTo>
                    <a:pt x="54" y="148"/>
                  </a:lnTo>
                  <a:lnTo>
                    <a:pt x="64" y="150"/>
                  </a:lnTo>
                  <a:lnTo>
                    <a:pt x="73" y="153"/>
                  </a:lnTo>
                  <a:lnTo>
                    <a:pt x="82" y="156"/>
                  </a:lnTo>
                  <a:lnTo>
                    <a:pt x="89" y="157"/>
                  </a:lnTo>
                  <a:lnTo>
                    <a:pt x="97" y="159"/>
                  </a:lnTo>
                  <a:lnTo>
                    <a:pt x="101" y="160"/>
                  </a:lnTo>
                  <a:lnTo>
                    <a:pt x="106" y="161"/>
                  </a:lnTo>
                  <a:lnTo>
                    <a:pt x="85" y="53"/>
                  </a:lnTo>
                  <a:lnTo>
                    <a:pt x="76" y="0"/>
                  </a:lnTo>
                  <a:lnTo>
                    <a:pt x="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30" name="Freeform 46"/>
            <p:cNvSpPr>
              <a:spLocks/>
            </p:cNvSpPr>
            <p:nvPr/>
          </p:nvSpPr>
          <p:spPr bwMode="auto">
            <a:xfrm>
              <a:off x="5198" y="3194"/>
              <a:ext cx="126" cy="556"/>
            </a:xfrm>
            <a:custGeom>
              <a:avLst/>
              <a:gdLst>
                <a:gd name="T0" fmla="*/ 354 w 376"/>
                <a:gd name="T1" fmla="*/ 0 h 1111"/>
                <a:gd name="T2" fmla="*/ 376 w 376"/>
                <a:gd name="T3" fmla="*/ 130 h 1111"/>
                <a:gd name="T4" fmla="*/ 241 w 376"/>
                <a:gd name="T5" fmla="*/ 213 h 1111"/>
                <a:gd name="T6" fmla="*/ 129 w 376"/>
                <a:gd name="T7" fmla="*/ 421 h 1111"/>
                <a:gd name="T8" fmla="*/ 128 w 376"/>
                <a:gd name="T9" fmla="*/ 421 h 1111"/>
                <a:gd name="T10" fmla="*/ 126 w 376"/>
                <a:gd name="T11" fmla="*/ 426 h 1111"/>
                <a:gd name="T12" fmla="*/ 125 w 376"/>
                <a:gd name="T13" fmla="*/ 433 h 1111"/>
                <a:gd name="T14" fmla="*/ 125 w 376"/>
                <a:gd name="T15" fmla="*/ 444 h 1111"/>
                <a:gd name="T16" fmla="*/ 122 w 376"/>
                <a:gd name="T17" fmla="*/ 456 h 1111"/>
                <a:gd name="T18" fmla="*/ 122 w 376"/>
                <a:gd name="T19" fmla="*/ 471 h 1111"/>
                <a:gd name="T20" fmla="*/ 121 w 376"/>
                <a:gd name="T21" fmla="*/ 488 h 1111"/>
                <a:gd name="T22" fmla="*/ 121 w 376"/>
                <a:gd name="T23" fmla="*/ 508 h 1111"/>
                <a:gd name="T24" fmla="*/ 120 w 376"/>
                <a:gd name="T25" fmla="*/ 526 h 1111"/>
                <a:gd name="T26" fmla="*/ 120 w 376"/>
                <a:gd name="T27" fmla="*/ 548 h 1111"/>
                <a:gd name="T28" fmla="*/ 120 w 376"/>
                <a:gd name="T29" fmla="*/ 568 h 1111"/>
                <a:gd name="T30" fmla="*/ 122 w 376"/>
                <a:gd name="T31" fmla="*/ 591 h 1111"/>
                <a:gd name="T32" fmla="*/ 125 w 376"/>
                <a:gd name="T33" fmla="*/ 613 h 1111"/>
                <a:gd name="T34" fmla="*/ 129 w 376"/>
                <a:gd name="T35" fmla="*/ 636 h 1111"/>
                <a:gd name="T36" fmla="*/ 133 w 376"/>
                <a:gd name="T37" fmla="*/ 658 h 1111"/>
                <a:gd name="T38" fmla="*/ 141 w 376"/>
                <a:gd name="T39" fmla="*/ 681 h 1111"/>
                <a:gd name="T40" fmla="*/ 164 w 376"/>
                <a:gd name="T41" fmla="*/ 784 h 1111"/>
                <a:gd name="T42" fmla="*/ 316 w 376"/>
                <a:gd name="T43" fmla="*/ 984 h 1111"/>
                <a:gd name="T44" fmla="*/ 311 w 376"/>
                <a:gd name="T45" fmla="*/ 1111 h 1111"/>
                <a:gd name="T46" fmla="*/ 189 w 376"/>
                <a:gd name="T47" fmla="*/ 1038 h 1111"/>
                <a:gd name="T48" fmla="*/ 54 w 376"/>
                <a:gd name="T49" fmla="*/ 767 h 1111"/>
                <a:gd name="T50" fmla="*/ 0 w 376"/>
                <a:gd name="T51" fmla="*/ 522 h 1111"/>
                <a:gd name="T52" fmla="*/ 64 w 376"/>
                <a:gd name="T53" fmla="*/ 256 h 1111"/>
                <a:gd name="T54" fmla="*/ 199 w 376"/>
                <a:gd name="T55" fmla="*/ 67 h 1111"/>
                <a:gd name="T56" fmla="*/ 354 w 376"/>
                <a:gd name="T57" fmla="*/ 0 h 1111"/>
                <a:gd name="T58" fmla="*/ 354 w 376"/>
                <a:gd name="T59" fmla="*/ 0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6" h="1111">
                  <a:moveTo>
                    <a:pt x="354" y="0"/>
                  </a:moveTo>
                  <a:lnTo>
                    <a:pt x="376" y="130"/>
                  </a:lnTo>
                  <a:lnTo>
                    <a:pt x="241" y="213"/>
                  </a:lnTo>
                  <a:lnTo>
                    <a:pt x="129" y="421"/>
                  </a:lnTo>
                  <a:lnTo>
                    <a:pt x="128" y="421"/>
                  </a:lnTo>
                  <a:lnTo>
                    <a:pt x="126" y="426"/>
                  </a:lnTo>
                  <a:lnTo>
                    <a:pt x="125" y="433"/>
                  </a:lnTo>
                  <a:lnTo>
                    <a:pt x="125" y="444"/>
                  </a:lnTo>
                  <a:lnTo>
                    <a:pt x="122" y="456"/>
                  </a:lnTo>
                  <a:lnTo>
                    <a:pt x="122" y="471"/>
                  </a:lnTo>
                  <a:lnTo>
                    <a:pt x="121" y="488"/>
                  </a:lnTo>
                  <a:lnTo>
                    <a:pt x="121" y="508"/>
                  </a:lnTo>
                  <a:lnTo>
                    <a:pt x="120" y="526"/>
                  </a:lnTo>
                  <a:lnTo>
                    <a:pt x="120" y="548"/>
                  </a:lnTo>
                  <a:lnTo>
                    <a:pt x="120" y="568"/>
                  </a:lnTo>
                  <a:lnTo>
                    <a:pt x="122" y="591"/>
                  </a:lnTo>
                  <a:lnTo>
                    <a:pt x="125" y="613"/>
                  </a:lnTo>
                  <a:lnTo>
                    <a:pt x="129" y="636"/>
                  </a:lnTo>
                  <a:lnTo>
                    <a:pt x="133" y="658"/>
                  </a:lnTo>
                  <a:lnTo>
                    <a:pt x="141" y="681"/>
                  </a:lnTo>
                  <a:lnTo>
                    <a:pt x="164" y="784"/>
                  </a:lnTo>
                  <a:lnTo>
                    <a:pt x="316" y="984"/>
                  </a:lnTo>
                  <a:lnTo>
                    <a:pt x="311" y="1111"/>
                  </a:lnTo>
                  <a:lnTo>
                    <a:pt x="189" y="1038"/>
                  </a:lnTo>
                  <a:lnTo>
                    <a:pt x="54" y="767"/>
                  </a:lnTo>
                  <a:lnTo>
                    <a:pt x="0" y="522"/>
                  </a:lnTo>
                  <a:lnTo>
                    <a:pt x="64" y="256"/>
                  </a:lnTo>
                  <a:lnTo>
                    <a:pt x="199" y="67"/>
                  </a:lnTo>
                  <a:lnTo>
                    <a:pt x="354" y="0"/>
                  </a:lnTo>
                  <a:lnTo>
                    <a:pt x="354" y="0"/>
                  </a:lnTo>
                  <a:close/>
                </a:path>
              </a:pathLst>
            </a:custGeom>
            <a:solidFill>
              <a:srgbClr val="64B8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31" name="Freeform 47"/>
            <p:cNvSpPr>
              <a:spLocks/>
            </p:cNvSpPr>
            <p:nvPr/>
          </p:nvSpPr>
          <p:spPr bwMode="auto">
            <a:xfrm>
              <a:off x="5213" y="3258"/>
              <a:ext cx="84" cy="433"/>
            </a:xfrm>
            <a:custGeom>
              <a:avLst/>
              <a:gdLst>
                <a:gd name="T0" fmla="*/ 220 w 250"/>
                <a:gd name="T1" fmla="*/ 0 h 867"/>
                <a:gd name="T2" fmla="*/ 183 w 250"/>
                <a:gd name="T3" fmla="*/ 3 h 867"/>
                <a:gd name="T4" fmla="*/ 148 w 250"/>
                <a:gd name="T5" fmla="*/ 10 h 867"/>
                <a:gd name="T6" fmla="*/ 136 w 250"/>
                <a:gd name="T7" fmla="*/ 29 h 867"/>
                <a:gd name="T8" fmla="*/ 130 w 250"/>
                <a:gd name="T9" fmla="*/ 53 h 867"/>
                <a:gd name="T10" fmla="*/ 97 w 250"/>
                <a:gd name="T11" fmla="*/ 68 h 867"/>
                <a:gd name="T12" fmla="*/ 105 w 250"/>
                <a:gd name="T13" fmla="*/ 93 h 867"/>
                <a:gd name="T14" fmla="*/ 77 w 250"/>
                <a:gd name="T15" fmla="*/ 105 h 867"/>
                <a:gd name="T16" fmla="*/ 96 w 250"/>
                <a:gd name="T17" fmla="*/ 122 h 867"/>
                <a:gd name="T18" fmla="*/ 64 w 250"/>
                <a:gd name="T19" fmla="*/ 139 h 867"/>
                <a:gd name="T20" fmla="*/ 75 w 250"/>
                <a:gd name="T21" fmla="*/ 156 h 867"/>
                <a:gd name="T22" fmla="*/ 49 w 250"/>
                <a:gd name="T23" fmla="*/ 170 h 867"/>
                <a:gd name="T24" fmla="*/ 63 w 250"/>
                <a:gd name="T25" fmla="*/ 183 h 867"/>
                <a:gd name="T26" fmla="*/ 32 w 250"/>
                <a:gd name="T27" fmla="*/ 198 h 867"/>
                <a:gd name="T28" fmla="*/ 47 w 250"/>
                <a:gd name="T29" fmla="*/ 212 h 867"/>
                <a:gd name="T30" fmla="*/ 27 w 250"/>
                <a:gd name="T31" fmla="*/ 227 h 867"/>
                <a:gd name="T32" fmla="*/ 28 w 250"/>
                <a:gd name="T33" fmla="*/ 247 h 867"/>
                <a:gd name="T34" fmla="*/ 39 w 250"/>
                <a:gd name="T35" fmla="*/ 257 h 867"/>
                <a:gd name="T36" fmla="*/ 21 w 250"/>
                <a:gd name="T37" fmla="*/ 275 h 867"/>
                <a:gd name="T38" fmla="*/ 28 w 250"/>
                <a:gd name="T39" fmla="*/ 288 h 867"/>
                <a:gd name="T40" fmla="*/ 9 w 250"/>
                <a:gd name="T41" fmla="*/ 313 h 867"/>
                <a:gd name="T42" fmla="*/ 24 w 250"/>
                <a:gd name="T43" fmla="*/ 321 h 867"/>
                <a:gd name="T44" fmla="*/ 4 w 250"/>
                <a:gd name="T45" fmla="*/ 346 h 867"/>
                <a:gd name="T46" fmla="*/ 32 w 250"/>
                <a:gd name="T47" fmla="*/ 396 h 867"/>
                <a:gd name="T48" fmla="*/ 1 w 250"/>
                <a:gd name="T49" fmla="*/ 430 h 867"/>
                <a:gd name="T50" fmla="*/ 0 w 250"/>
                <a:gd name="T51" fmla="*/ 456 h 867"/>
                <a:gd name="T52" fmla="*/ 28 w 250"/>
                <a:gd name="T53" fmla="*/ 448 h 867"/>
                <a:gd name="T54" fmla="*/ 9 w 250"/>
                <a:gd name="T55" fmla="*/ 483 h 867"/>
                <a:gd name="T56" fmla="*/ 21 w 250"/>
                <a:gd name="T57" fmla="*/ 500 h 867"/>
                <a:gd name="T58" fmla="*/ 59 w 250"/>
                <a:gd name="T59" fmla="*/ 594 h 867"/>
                <a:gd name="T60" fmla="*/ 44 w 250"/>
                <a:gd name="T61" fmla="*/ 631 h 867"/>
                <a:gd name="T62" fmla="*/ 69 w 250"/>
                <a:gd name="T63" fmla="*/ 634 h 867"/>
                <a:gd name="T64" fmla="*/ 49 w 250"/>
                <a:gd name="T65" fmla="*/ 655 h 867"/>
                <a:gd name="T66" fmla="*/ 76 w 250"/>
                <a:gd name="T67" fmla="*/ 657 h 867"/>
                <a:gd name="T68" fmla="*/ 87 w 250"/>
                <a:gd name="T69" fmla="*/ 662 h 867"/>
                <a:gd name="T70" fmla="*/ 72 w 250"/>
                <a:gd name="T71" fmla="*/ 691 h 867"/>
                <a:gd name="T72" fmla="*/ 101 w 250"/>
                <a:gd name="T73" fmla="*/ 691 h 867"/>
                <a:gd name="T74" fmla="*/ 92 w 250"/>
                <a:gd name="T75" fmla="*/ 725 h 867"/>
                <a:gd name="T76" fmla="*/ 122 w 250"/>
                <a:gd name="T77" fmla="*/ 720 h 867"/>
                <a:gd name="T78" fmla="*/ 119 w 250"/>
                <a:gd name="T79" fmla="*/ 740 h 867"/>
                <a:gd name="T80" fmla="*/ 107 w 250"/>
                <a:gd name="T81" fmla="*/ 758 h 867"/>
                <a:gd name="T82" fmla="*/ 139 w 250"/>
                <a:gd name="T83" fmla="*/ 754 h 867"/>
                <a:gd name="T84" fmla="*/ 138 w 250"/>
                <a:gd name="T85" fmla="*/ 767 h 867"/>
                <a:gd name="T86" fmla="*/ 146 w 250"/>
                <a:gd name="T87" fmla="*/ 784 h 867"/>
                <a:gd name="T88" fmla="*/ 154 w 250"/>
                <a:gd name="T89" fmla="*/ 795 h 867"/>
                <a:gd name="T90" fmla="*/ 154 w 250"/>
                <a:gd name="T91" fmla="*/ 812 h 867"/>
                <a:gd name="T92" fmla="*/ 186 w 250"/>
                <a:gd name="T93" fmla="*/ 802 h 867"/>
                <a:gd name="T94" fmla="*/ 182 w 250"/>
                <a:gd name="T95" fmla="*/ 821 h 867"/>
                <a:gd name="T96" fmla="*/ 176 w 250"/>
                <a:gd name="T97" fmla="*/ 840 h 867"/>
                <a:gd name="T98" fmla="*/ 206 w 250"/>
                <a:gd name="T99" fmla="*/ 833 h 867"/>
                <a:gd name="T100" fmla="*/ 207 w 250"/>
                <a:gd name="T101" fmla="*/ 848 h 867"/>
                <a:gd name="T102" fmla="*/ 211 w 250"/>
                <a:gd name="T103" fmla="*/ 867 h 867"/>
                <a:gd name="T104" fmla="*/ 243 w 250"/>
                <a:gd name="T105" fmla="*/ 856 h 867"/>
                <a:gd name="T106" fmla="*/ 119 w 250"/>
                <a:gd name="T107" fmla="*/ 673 h 867"/>
                <a:gd name="T108" fmla="*/ 65 w 250"/>
                <a:gd name="T109" fmla="*/ 447 h 867"/>
                <a:gd name="T110" fmla="*/ 57 w 250"/>
                <a:gd name="T111" fmla="*/ 397 h 867"/>
                <a:gd name="T112" fmla="*/ 182 w 250"/>
                <a:gd name="T113" fmla="*/ 52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0" h="867">
                  <a:moveTo>
                    <a:pt x="246" y="0"/>
                  </a:moveTo>
                  <a:lnTo>
                    <a:pt x="240" y="0"/>
                  </a:lnTo>
                  <a:lnTo>
                    <a:pt x="230" y="0"/>
                  </a:lnTo>
                  <a:lnTo>
                    <a:pt x="220" y="0"/>
                  </a:lnTo>
                  <a:lnTo>
                    <a:pt x="212" y="0"/>
                  </a:lnTo>
                  <a:lnTo>
                    <a:pt x="203" y="2"/>
                  </a:lnTo>
                  <a:lnTo>
                    <a:pt x="194" y="3"/>
                  </a:lnTo>
                  <a:lnTo>
                    <a:pt x="183" y="3"/>
                  </a:lnTo>
                  <a:lnTo>
                    <a:pt x="174" y="4"/>
                  </a:lnTo>
                  <a:lnTo>
                    <a:pt x="164" y="6"/>
                  </a:lnTo>
                  <a:lnTo>
                    <a:pt x="156" y="8"/>
                  </a:lnTo>
                  <a:lnTo>
                    <a:pt x="148" y="10"/>
                  </a:lnTo>
                  <a:lnTo>
                    <a:pt x="143" y="13"/>
                  </a:lnTo>
                  <a:lnTo>
                    <a:pt x="139" y="15"/>
                  </a:lnTo>
                  <a:lnTo>
                    <a:pt x="138" y="19"/>
                  </a:lnTo>
                  <a:lnTo>
                    <a:pt x="136" y="29"/>
                  </a:lnTo>
                  <a:lnTo>
                    <a:pt x="140" y="37"/>
                  </a:lnTo>
                  <a:lnTo>
                    <a:pt x="142" y="44"/>
                  </a:lnTo>
                  <a:lnTo>
                    <a:pt x="140" y="52"/>
                  </a:lnTo>
                  <a:lnTo>
                    <a:pt x="130" y="53"/>
                  </a:lnTo>
                  <a:lnTo>
                    <a:pt x="118" y="52"/>
                  </a:lnTo>
                  <a:lnTo>
                    <a:pt x="105" y="52"/>
                  </a:lnTo>
                  <a:lnTo>
                    <a:pt x="97" y="60"/>
                  </a:lnTo>
                  <a:lnTo>
                    <a:pt x="97" y="68"/>
                  </a:lnTo>
                  <a:lnTo>
                    <a:pt x="107" y="78"/>
                  </a:lnTo>
                  <a:lnTo>
                    <a:pt x="115" y="86"/>
                  </a:lnTo>
                  <a:lnTo>
                    <a:pt x="115" y="93"/>
                  </a:lnTo>
                  <a:lnTo>
                    <a:pt x="105" y="93"/>
                  </a:lnTo>
                  <a:lnTo>
                    <a:pt x="96" y="92"/>
                  </a:lnTo>
                  <a:lnTo>
                    <a:pt x="85" y="90"/>
                  </a:lnTo>
                  <a:lnTo>
                    <a:pt x="79" y="99"/>
                  </a:lnTo>
                  <a:lnTo>
                    <a:pt x="77" y="105"/>
                  </a:lnTo>
                  <a:lnTo>
                    <a:pt x="87" y="109"/>
                  </a:lnTo>
                  <a:lnTo>
                    <a:pt x="97" y="112"/>
                  </a:lnTo>
                  <a:lnTo>
                    <a:pt x="100" y="119"/>
                  </a:lnTo>
                  <a:lnTo>
                    <a:pt x="96" y="122"/>
                  </a:lnTo>
                  <a:lnTo>
                    <a:pt x="91" y="126"/>
                  </a:lnTo>
                  <a:lnTo>
                    <a:pt x="84" y="130"/>
                  </a:lnTo>
                  <a:lnTo>
                    <a:pt x="77" y="134"/>
                  </a:lnTo>
                  <a:lnTo>
                    <a:pt x="64" y="139"/>
                  </a:lnTo>
                  <a:lnTo>
                    <a:pt x="59" y="148"/>
                  </a:lnTo>
                  <a:lnTo>
                    <a:pt x="61" y="153"/>
                  </a:lnTo>
                  <a:lnTo>
                    <a:pt x="68" y="156"/>
                  </a:lnTo>
                  <a:lnTo>
                    <a:pt x="75" y="156"/>
                  </a:lnTo>
                  <a:lnTo>
                    <a:pt x="79" y="160"/>
                  </a:lnTo>
                  <a:lnTo>
                    <a:pt x="73" y="163"/>
                  </a:lnTo>
                  <a:lnTo>
                    <a:pt x="61" y="167"/>
                  </a:lnTo>
                  <a:lnTo>
                    <a:pt x="49" y="170"/>
                  </a:lnTo>
                  <a:lnTo>
                    <a:pt x="44" y="176"/>
                  </a:lnTo>
                  <a:lnTo>
                    <a:pt x="47" y="182"/>
                  </a:lnTo>
                  <a:lnTo>
                    <a:pt x="55" y="183"/>
                  </a:lnTo>
                  <a:lnTo>
                    <a:pt x="63" y="183"/>
                  </a:lnTo>
                  <a:lnTo>
                    <a:pt x="65" y="189"/>
                  </a:lnTo>
                  <a:lnTo>
                    <a:pt x="57" y="193"/>
                  </a:lnTo>
                  <a:lnTo>
                    <a:pt x="45" y="197"/>
                  </a:lnTo>
                  <a:lnTo>
                    <a:pt x="32" y="198"/>
                  </a:lnTo>
                  <a:lnTo>
                    <a:pt x="28" y="205"/>
                  </a:lnTo>
                  <a:lnTo>
                    <a:pt x="31" y="208"/>
                  </a:lnTo>
                  <a:lnTo>
                    <a:pt x="39" y="209"/>
                  </a:lnTo>
                  <a:lnTo>
                    <a:pt x="47" y="212"/>
                  </a:lnTo>
                  <a:lnTo>
                    <a:pt x="51" y="220"/>
                  </a:lnTo>
                  <a:lnTo>
                    <a:pt x="45" y="225"/>
                  </a:lnTo>
                  <a:lnTo>
                    <a:pt x="36" y="227"/>
                  </a:lnTo>
                  <a:lnTo>
                    <a:pt x="27" y="227"/>
                  </a:lnTo>
                  <a:lnTo>
                    <a:pt x="23" y="236"/>
                  </a:lnTo>
                  <a:lnTo>
                    <a:pt x="21" y="242"/>
                  </a:lnTo>
                  <a:lnTo>
                    <a:pt x="24" y="246"/>
                  </a:lnTo>
                  <a:lnTo>
                    <a:pt x="28" y="247"/>
                  </a:lnTo>
                  <a:lnTo>
                    <a:pt x="32" y="250"/>
                  </a:lnTo>
                  <a:lnTo>
                    <a:pt x="40" y="249"/>
                  </a:lnTo>
                  <a:lnTo>
                    <a:pt x="44" y="253"/>
                  </a:lnTo>
                  <a:lnTo>
                    <a:pt x="39" y="257"/>
                  </a:lnTo>
                  <a:lnTo>
                    <a:pt x="31" y="262"/>
                  </a:lnTo>
                  <a:lnTo>
                    <a:pt x="21" y="265"/>
                  </a:lnTo>
                  <a:lnTo>
                    <a:pt x="19" y="272"/>
                  </a:lnTo>
                  <a:lnTo>
                    <a:pt x="21" y="275"/>
                  </a:lnTo>
                  <a:lnTo>
                    <a:pt x="28" y="276"/>
                  </a:lnTo>
                  <a:lnTo>
                    <a:pt x="33" y="276"/>
                  </a:lnTo>
                  <a:lnTo>
                    <a:pt x="35" y="281"/>
                  </a:lnTo>
                  <a:lnTo>
                    <a:pt x="28" y="288"/>
                  </a:lnTo>
                  <a:lnTo>
                    <a:pt x="19" y="295"/>
                  </a:lnTo>
                  <a:lnTo>
                    <a:pt x="9" y="302"/>
                  </a:lnTo>
                  <a:lnTo>
                    <a:pt x="7" y="310"/>
                  </a:lnTo>
                  <a:lnTo>
                    <a:pt x="9" y="313"/>
                  </a:lnTo>
                  <a:lnTo>
                    <a:pt x="16" y="314"/>
                  </a:lnTo>
                  <a:lnTo>
                    <a:pt x="23" y="314"/>
                  </a:lnTo>
                  <a:lnTo>
                    <a:pt x="28" y="318"/>
                  </a:lnTo>
                  <a:lnTo>
                    <a:pt x="24" y="321"/>
                  </a:lnTo>
                  <a:lnTo>
                    <a:pt x="15" y="325"/>
                  </a:lnTo>
                  <a:lnTo>
                    <a:pt x="4" y="331"/>
                  </a:lnTo>
                  <a:lnTo>
                    <a:pt x="0" y="339"/>
                  </a:lnTo>
                  <a:lnTo>
                    <a:pt x="4" y="346"/>
                  </a:lnTo>
                  <a:lnTo>
                    <a:pt x="17" y="350"/>
                  </a:lnTo>
                  <a:lnTo>
                    <a:pt x="28" y="352"/>
                  </a:lnTo>
                  <a:lnTo>
                    <a:pt x="35" y="354"/>
                  </a:lnTo>
                  <a:lnTo>
                    <a:pt x="32" y="396"/>
                  </a:lnTo>
                  <a:lnTo>
                    <a:pt x="7" y="418"/>
                  </a:lnTo>
                  <a:lnTo>
                    <a:pt x="5" y="418"/>
                  </a:lnTo>
                  <a:lnTo>
                    <a:pt x="4" y="423"/>
                  </a:lnTo>
                  <a:lnTo>
                    <a:pt x="1" y="430"/>
                  </a:lnTo>
                  <a:lnTo>
                    <a:pt x="1" y="438"/>
                  </a:lnTo>
                  <a:lnTo>
                    <a:pt x="0" y="445"/>
                  </a:lnTo>
                  <a:lnTo>
                    <a:pt x="0" y="452"/>
                  </a:lnTo>
                  <a:lnTo>
                    <a:pt x="0" y="456"/>
                  </a:lnTo>
                  <a:lnTo>
                    <a:pt x="4" y="459"/>
                  </a:lnTo>
                  <a:lnTo>
                    <a:pt x="11" y="455"/>
                  </a:lnTo>
                  <a:lnTo>
                    <a:pt x="20" y="449"/>
                  </a:lnTo>
                  <a:lnTo>
                    <a:pt x="28" y="448"/>
                  </a:lnTo>
                  <a:lnTo>
                    <a:pt x="32" y="456"/>
                  </a:lnTo>
                  <a:lnTo>
                    <a:pt x="27" y="467"/>
                  </a:lnTo>
                  <a:lnTo>
                    <a:pt x="19" y="477"/>
                  </a:lnTo>
                  <a:lnTo>
                    <a:pt x="9" y="483"/>
                  </a:lnTo>
                  <a:lnTo>
                    <a:pt x="7" y="490"/>
                  </a:lnTo>
                  <a:lnTo>
                    <a:pt x="9" y="493"/>
                  </a:lnTo>
                  <a:lnTo>
                    <a:pt x="16" y="497"/>
                  </a:lnTo>
                  <a:lnTo>
                    <a:pt x="21" y="500"/>
                  </a:lnTo>
                  <a:lnTo>
                    <a:pt x="25" y="501"/>
                  </a:lnTo>
                  <a:lnTo>
                    <a:pt x="35" y="576"/>
                  </a:lnTo>
                  <a:lnTo>
                    <a:pt x="63" y="590"/>
                  </a:lnTo>
                  <a:lnTo>
                    <a:pt x="59" y="594"/>
                  </a:lnTo>
                  <a:lnTo>
                    <a:pt x="52" y="606"/>
                  </a:lnTo>
                  <a:lnTo>
                    <a:pt x="44" y="620"/>
                  </a:lnTo>
                  <a:lnTo>
                    <a:pt x="41" y="631"/>
                  </a:lnTo>
                  <a:lnTo>
                    <a:pt x="44" y="631"/>
                  </a:lnTo>
                  <a:lnTo>
                    <a:pt x="52" y="627"/>
                  </a:lnTo>
                  <a:lnTo>
                    <a:pt x="61" y="621"/>
                  </a:lnTo>
                  <a:lnTo>
                    <a:pt x="69" y="625"/>
                  </a:lnTo>
                  <a:lnTo>
                    <a:pt x="69" y="634"/>
                  </a:lnTo>
                  <a:lnTo>
                    <a:pt x="63" y="642"/>
                  </a:lnTo>
                  <a:lnTo>
                    <a:pt x="53" y="647"/>
                  </a:lnTo>
                  <a:lnTo>
                    <a:pt x="49" y="654"/>
                  </a:lnTo>
                  <a:lnTo>
                    <a:pt x="49" y="655"/>
                  </a:lnTo>
                  <a:lnTo>
                    <a:pt x="55" y="657"/>
                  </a:lnTo>
                  <a:lnTo>
                    <a:pt x="61" y="657"/>
                  </a:lnTo>
                  <a:lnTo>
                    <a:pt x="69" y="658"/>
                  </a:lnTo>
                  <a:lnTo>
                    <a:pt x="76" y="657"/>
                  </a:lnTo>
                  <a:lnTo>
                    <a:pt x="84" y="657"/>
                  </a:lnTo>
                  <a:lnTo>
                    <a:pt x="88" y="657"/>
                  </a:lnTo>
                  <a:lnTo>
                    <a:pt x="91" y="660"/>
                  </a:lnTo>
                  <a:lnTo>
                    <a:pt x="87" y="662"/>
                  </a:lnTo>
                  <a:lnTo>
                    <a:pt x="77" y="670"/>
                  </a:lnTo>
                  <a:lnTo>
                    <a:pt x="68" y="679"/>
                  </a:lnTo>
                  <a:lnTo>
                    <a:pt x="68" y="688"/>
                  </a:lnTo>
                  <a:lnTo>
                    <a:pt x="72" y="691"/>
                  </a:lnTo>
                  <a:lnTo>
                    <a:pt x="83" y="688"/>
                  </a:lnTo>
                  <a:lnTo>
                    <a:pt x="93" y="684"/>
                  </a:lnTo>
                  <a:lnTo>
                    <a:pt x="103" y="685"/>
                  </a:lnTo>
                  <a:lnTo>
                    <a:pt x="101" y="691"/>
                  </a:lnTo>
                  <a:lnTo>
                    <a:pt x="96" y="702"/>
                  </a:lnTo>
                  <a:lnTo>
                    <a:pt x="89" y="713"/>
                  </a:lnTo>
                  <a:lnTo>
                    <a:pt x="87" y="724"/>
                  </a:lnTo>
                  <a:lnTo>
                    <a:pt x="92" y="725"/>
                  </a:lnTo>
                  <a:lnTo>
                    <a:pt x="99" y="724"/>
                  </a:lnTo>
                  <a:lnTo>
                    <a:pt x="107" y="722"/>
                  </a:lnTo>
                  <a:lnTo>
                    <a:pt x="113" y="720"/>
                  </a:lnTo>
                  <a:lnTo>
                    <a:pt x="122" y="720"/>
                  </a:lnTo>
                  <a:lnTo>
                    <a:pt x="127" y="721"/>
                  </a:lnTo>
                  <a:lnTo>
                    <a:pt x="131" y="726"/>
                  </a:lnTo>
                  <a:lnTo>
                    <a:pt x="127" y="735"/>
                  </a:lnTo>
                  <a:lnTo>
                    <a:pt x="119" y="740"/>
                  </a:lnTo>
                  <a:lnTo>
                    <a:pt x="113" y="741"/>
                  </a:lnTo>
                  <a:lnTo>
                    <a:pt x="109" y="746"/>
                  </a:lnTo>
                  <a:lnTo>
                    <a:pt x="105" y="750"/>
                  </a:lnTo>
                  <a:lnTo>
                    <a:pt x="107" y="758"/>
                  </a:lnTo>
                  <a:lnTo>
                    <a:pt x="112" y="763"/>
                  </a:lnTo>
                  <a:lnTo>
                    <a:pt x="126" y="761"/>
                  </a:lnTo>
                  <a:lnTo>
                    <a:pt x="132" y="756"/>
                  </a:lnTo>
                  <a:lnTo>
                    <a:pt x="139" y="754"/>
                  </a:lnTo>
                  <a:lnTo>
                    <a:pt x="143" y="751"/>
                  </a:lnTo>
                  <a:lnTo>
                    <a:pt x="147" y="752"/>
                  </a:lnTo>
                  <a:lnTo>
                    <a:pt x="144" y="758"/>
                  </a:lnTo>
                  <a:lnTo>
                    <a:pt x="138" y="767"/>
                  </a:lnTo>
                  <a:lnTo>
                    <a:pt x="130" y="776"/>
                  </a:lnTo>
                  <a:lnTo>
                    <a:pt x="128" y="787"/>
                  </a:lnTo>
                  <a:lnTo>
                    <a:pt x="135" y="789"/>
                  </a:lnTo>
                  <a:lnTo>
                    <a:pt x="146" y="784"/>
                  </a:lnTo>
                  <a:lnTo>
                    <a:pt x="156" y="777"/>
                  </a:lnTo>
                  <a:lnTo>
                    <a:pt x="166" y="778"/>
                  </a:lnTo>
                  <a:lnTo>
                    <a:pt x="163" y="785"/>
                  </a:lnTo>
                  <a:lnTo>
                    <a:pt x="154" y="795"/>
                  </a:lnTo>
                  <a:lnTo>
                    <a:pt x="144" y="803"/>
                  </a:lnTo>
                  <a:lnTo>
                    <a:pt x="144" y="812"/>
                  </a:lnTo>
                  <a:lnTo>
                    <a:pt x="147" y="812"/>
                  </a:lnTo>
                  <a:lnTo>
                    <a:pt x="154" y="812"/>
                  </a:lnTo>
                  <a:lnTo>
                    <a:pt x="162" y="810"/>
                  </a:lnTo>
                  <a:lnTo>
                    <a:pt x="170" y="808"/>
                  </a:lnTo>
                  <a:lnTo>
                    <a:pt x="178" y="804"/>
                  </a:lnTo>
                  <a:lnTo>
                    <a:pt x="186" y="802"/>
                  </a:lnTo>
                  <a:lnTo>
                    <a:pt x="191" y="800"/>
                  </a:lnTo>
                  <a:lnTo>
                    <a:pt x="196" y="803"/>
                  </a:lnTo>
                  <a:lnTo>
                    <a:pt x="192" y="810"/>
                  </a:lnTo>
                  <a:lnTo>
                    <a:pt x="182" y="821"/>
                  </a:lnTo>
                  <a:lnTo>
                    <a:pt x="171" y="830"/>
                  </a:lnTo>
                  <a:lnTo>
                    <a:pt x="168" y="838"/>
                  </a:lnTo>
                  <a:lnTo>
                    <a:pt x="171" y="838"/>
                  </a:lnTo>
                  <a:lnTo>
                    <a:pt x="176" y="840"/>
                  </a:lnTo>
                  <a:lnTo>
                    <a:pt x="183" y="838"/>
                  </a:lnTo>
                  <a:lnTo>
                    <a:pt x="191" y="837"/>
                  </a:lnTo>
                  <a:lnTo>
                    <a:pt x="198" y="834"/>
                  </a:lnTo>
                  <a:lnTo>
                    <a:pt x="206" y="833"/>
                  </a:lnTo>
                  <a:lnTo>
                    <a:pt x="211" y="833"/>
                  </a:lnTo>
                  <a:lnTo>
                    <a:pt x="215" y="834"/>
                  </a:lnTo>
                  <a:lnTo>
                    <a:pt x="212" y="838"/>
                  </a:lnTo>
                  <a:lnTo>
                    <a:pt x="207" y="848"/>
                  </a:lnTo>
                  <a:lnTo>
                    <a:pt x="202" y="857"/>
                  </a:lnTo>
                  <a:lnTo>
                    <a:pt x="203" y="867"/>
                  </a:lnTo>
                  <a:lnTo>
                    <a:pt x="206" y="867"/>
                  </a:lnTo>
                  <a:lnTo>
                    <a:pt x="211" y="867"/>
                  </a:lnTo>
                  <a:lnTo>
                    <a:pt x="219" y="864"/>
                  </a:lnTo>
                  <a:lnTo>
                    <a:pt x="228" y="863"/>
                  </a:lnTo>
                  <a:lnTo>
                    <a:pt x="235" y="859"/>
                  </a:lnTo>
                  <a:lnTo>
                    <a:pt x="243" y="856"/>
                  </a:lnTo>
                  <a:lnTo>
                    <a:pt x="247" y="855"/>
                  </a:lnTo>
                  <a:lnTo>
                    <a:pt x="250" y="855"/>
                  </a:lnTo>
                  <a:lnTo>
                    <a:pt x="236" y="810"/>
                  </a:lnTo>
                  <a:lnTo>
                    <a:pt x="119" y="673"/>
                  </a:lnTo>
                  <a:lnTo>
                    <a:pt x="63" y="530"/>
                  </a:lnTo>
                  <a:lnTo>
                    <a:pt x="68" y="456"/>
                  </a:lnTo>
                  <a:lnTo>
                    <a:pt x="67" y="453"/>
                  </a:lnTo>
                  <a:lnTo>
                    <a:pt x="65" y="447"/>
                  </a:lnTo>
                  <a:lnTo>
                    <a:pt x="63" y="436"/>
                  </a:lnTo>
                  <a:lnTo>
                    <a:pt x="61" y="425"/>
                  </a:lnTo>
                  <a:lnTo>
                    <a:pt x="57" y="411"/>
                  </a:lnTo>
                  <a:lnTo>
                    <a:pt x="57" y="397"/>
                  </a:lnTo>
                  <a:lnTo>
                    <a:pt x="56" y="385"/>
                  </a:lnTo>
                  <a:lnTo>
                    <a:pt x="59" y="376"/>
                  </a:lnTo>
                  <a:lnTo>
                    <a:pt x="87" y="246"/>
                  </a:lnTo>
                  <a:lnTo>
                    <a:pt x="182" y="52"/>
                  </a:lnTo>
                  <a:lnTo>
                    <a:pt x="246" y="0"/>
                  </a:lnTo>
                  <a:lnTo>
                    <a:pt x="246" y="0"/>
                  </a:lnTo>
                  <a:close/>
                </a:path>
              </a:pathLst>
            </a:custGeom>
            <a:solidFill>
              <a:srgbClr val="3587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32" name="Freeform 48"/>
            <p:cNvSpPr>
              <a:spLocks/>
            </p:cNvSpPr>
            <p:nvPr/>
          </p:nvSpPr>
          <p:spPr bwMode="auto">
            <a:xfrm>
              <a:off x="5220" y="3261"/>
              <a:ext cx="84" cy="434"/>
            </a:xfrm>
            <a:custGeom>
              <a:avLst/>
              <a:gdLst>
                <a:gd name="T0" fmla="*/ 219 w 250"/>
                <a:gd name="T1" fmla="*/ 0 h 868"/>
                <a:gd name="T2" fmla="*/ 182 w 250"/>
                <a:gd name="T3" fmla="*/ 3 h 868"/>
                <a:gd name="T4" fmla="*/ 149 w 250"/>
                <a:gd name="T5" fmla="*/ 10 h 868"/>
                <a:gd name="T6" fmla="*/ 135 w 250"/>
                <a:gd name="T7" fmla="*/ 29 h 868"/>
                <a:gd name="T8" fmla="*/ 130 w 250"/>
                <a:gd name="T9" fmla="*/ 56 h 868"/>
                <a:gd name="T10" fmla="*/ 98 w 250"/>
                <a:gd name="T11" fmla="*/ 71 h 868"/>
                <a:gd name="T12" fmla="*/ 106 w 250"/>
                <a:gd name="T13" fmla="*/ 96 h 868"/>
                <a:gd name="T14" fmla="*/ 78 w 250"/>
                <a:gd name="T15" fmla="*/ 107 h 868"/>
                <a:gd name="T16" fmla="*/ 97 w 250"/>
                <a:gd name="T17" fmla="*/ 124 h 868"/>
                <a:gd name="T18" fmla="*/ 64 w 250"/>
                <a:gd name="T19" fmla="*/ 142 h 868"/>
                <a:gd name="T20" fmla="*/ 78 w 250"/>
                <a:gd name="T21" fmla="*/ 157 h 868"/>
                <a:gd name="T22" fmla="*/ 51 w 250"/>
                <a:gd name="T23" fmla="*/ 172 h 868"/>
                <a:gd name="T24" fmla="*/ 63 w 250"/>
                <a:gd name="T25" fmla="*/ 186 h 868"/>
                <a:gd name="T26" fmla="*/ 34 w 250"/>
                <a:gd name="T27" fmla="*/ 201 h 868"/>
                <a:gd name="T28" fmla="*/ 47 w 250"/>
                <a:gd name="T29" fmla="*/ 214 h 868"/>
                <a:gd name="T30" fmla="*/ 27 w 250"/>
                <a:gd name="T31" fmla="*/ 229 h 868"/>
                <a:gd name="T32" fmla="*/ 40 w 250"/>
                <a:gd name="T33" fmla="*/ 250 h 868"/>
                <a:gd name="T34" fmla="*/ 22 w 250"/>
                <a:gd name="T35" fmla="*/ 266 h 868"/>
                <a:gd name="T36" fmla="*/ 34 w 250"/>
                <a:gd name="T37" fmla="*/ 277 h 868"/>
                <a:gd name="T38" fmla="*/ 10 w 250"/>
                <a:gd name="T39" fmla="*/ 303 h 868"/>
                <a:gd name="T40" fmla="*/ 23 w 250"/>
                <a:gd name="T41" fmla="*/ 315 h 868"/>
                <a:gd name="T42" fmla="*/ 4 w 250"/>
                <a:gd name="T43" fmla="*/ 332 h 868"/>
                <a:gd name="T44" fmla="*/ 28 w 250"/>
                <a:gd name="T45" fmla="*/ 352 h 868"/>
                <a:gd name="T46" fmla="*/ 6 w 250"/>
                <a:gd name="T47" fmla="*/ 421 h 868"/>
                <a:gd name="T48" fmla="*/ 0 w 250"/>
                <a:gd name="T49" fmla="*/ 448 h 868"/>
                <a:gd name="T50" fmla="*/ 11 w 250"/>
                <a:gd name="T51" fmla="*/ 457 h 868"/>
                <a:gd name="T52" fmla="*/ 27 w 250"/>
                <a:gd name="T53" fmla="*/ 468 h 868"/>
                <a:gd name="T54" fmla="*/ 10 w 250"/>
                <a:gd name="T55" fmla="*/ 494 h 868"/>
                <a:gd name="T56" fmla="*/ 35 w 250"/>
                <a:gd name="T57" fmla="*/ 579 h 868"/>
                <a:gd name="T58" fmla="*/ 44 w 250"/>
                <a:gd name="T59" fmla="*/ 620 h 868"/>
                <a:gd name="T60" fmla="*/ 62 w 250"/>
                <a:gd name="T61" fmla="*/ 624 h 868"/>
                <a:gd name="T62" fmla="*/ 55 w 250"/>
                <a:gd name="T63" fmla="*/ 648 h 868"/>
                <a:gd name="T64" fmla="*/ 63 w 250"/>
                <a:gd name="T65" fmla="*/ 659 h 868"/>
                <a:gd name="T66" fmla="*/ 88 w 250"/>
                <a:gd name="T67" fmla="*/ 657 h 868"/>
                <a:gd name="T68" fmla="*/ 70 w 250"/>
                <a:gd name="T69" fmla="*/ 680 h 868"/>
                <a:gd name="T70" fmla="*/ 95 w 250"/>
                <a:gd name="T71" fmla="*/ 687 h 868"/>
                <a:gd name="T72" fmla="*/ 88 w 250"/>
                <a:gd name="T73" fmla="*/ 713 h 868"/>
                <a:gd name="T74" fmla="*/ 99 w 250"/>
                <a:gd name="T75" fmla="*/ 724 h 868"/>
                <a:gd name="T76" fmla="*/ 127 w 250"/>
                <a:gd name="T77" fmla="*/ 721 h 868"/>
                <a:gd name="T78" fmla="*/ 114 w 250"/>
                <a:gd name="T79" fmla="*/ 741 h 868"/>
                <a:gd name="T80" fmla="*/ 107 w 250"/>
                <a:gd name="T81" fmla="*/ 763 h 868"/>
                <a:gd name="T82" fmla="*/ 133 w 250"/>
                <a:gd name="T83" fmla="*/ 756 h 868"/>
                <a:gd name="T84" fmla="*/ 145 w 250"/>
                <a:gd name="T85" fmla="*/ 759 h 868"/>
                <a:gd name="T86" fmla="*/ 134 w 250"/>
                <a:gd name="T87" fmla="*/ 792 h 868"/>
                <a:gd name="T88" fmla="*/ 162 w 250"/>
                <a:gd name="T89" fmla="*/ 786 h 868"/>
                <a:gd name="T90" fmla="*/ 147 w 250"/>
                <a:gd name="T91" fmla="*/ 814 h 868"/>
                <a:gd name="T92" fmla="*/ 178 w 250"/>
                <a:gd name="T93" fmla="*/ 807 h 868"/>
                <a:gd name="T94" fmla="*/ 194 w 250"/>
                <a:gd name="T95" fmla="*/ 811 h 868"/>
                <a:gd name="T96" fmla="*/ 173 w 250"/>
                <a:gd name="T97" fmla="*/ 840 h 868"/>
                <a:gd name="T98" fmla="*/ 199 w 250"/>
                <a:gd name="T99" fmla="*/ 835 h 868"/>
                <a:gd name="T100" fmla="*/ 214 w 250"/>
                <a:gd name="T101" fmla="*/ 840 h 868"/>
                <a:gd name="T102" fmla="*/ 206 w 250"/>
                <a:gd name="T103" fmla="*/ 867 h 868"/>
                <a:gd name="T104" fmla="*/ 235 w 250"/>
                <a:gd name="T105" fmla="*/ 861 h 868"/>
                <a:gd name="T106" fmla="*/ 235 w 250"/>
                <a:gd name="T107" fmla="*/ 812 h 868"/>
                <a:gd name="T108" fmla="*/ 66 w 250"/>
                <a:gd name="T109" fmla="*/ 456 h 868"/>
                <a:gd name="T110" fmla="*/ 58 w 250"/>
                <a:gd name="T111" fmla="*/ 412 h 868"/>
                <a:gd name="T112" fmla="*/ 86 w 250"/>
                <a:gd name="T113" fmla="*/ 246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0" h="868">
                  <a:moveTo>
                    <a:pt x="245" y="0"/>
                  </a:moveTo>
                  <a:lnTo>
                    <a:pt x="239" y="0"/>
                  </a:lnTo>
                  <a:lnTo>
                    <a:pt x="229" y="0"/>
                  </a:lnTo>
                  <a:lnTo>
                    <a:pt x="219" y="0"/>
                  </a:lnTo>
                  <a:lnTo>
                    <a:pt x="211" y="0"/>
                  </a:lnTo>
                  <a:lnTo>
                    <a:pt x="202" y="1"/>
                  </a:lnTo>
                  <a:lnTo>
                    <a:pt x="193" y="3"/>
                  </a:lnTo>
                  <a:lnTo>
                    <a:pt x="182" y="3"/>
                  </a:lnTo>
                  <a:lnTo>
                    <a:pt x="173" y="4"/>
                  </a:lnTo>
                  <a:lnTo>
                    <a:pt x="163" y="6"/>
                  </a:lnTo>
                  <a:lnTo>
                    <a:pt x="157" y="8"/>
                  </a:lnTo>
                  <a:lnTo>
                    <a:pt x="149" y="10"/>
                  </a:lnTo>
                  <a:lnTo>
                    <a:pt x="143" y="12"/>
                  </a:lnTo>
                  <a:lnTo>
                    <a:pt x="139" y="15"/>
                  </a:lnTo>
                  <a:lnTo>
                    <a:pt x="138" y="19"/>
                  </a:lnTo>
                  <a:lnTo>
                    <a:pt x="135" y="29"/>
                  </a:lnTo>
                  <a:lnTo>
                    <a:pt x="139" y="38"/>
                  </a:lnTo>
                  <a:lnTo>
                    <a:pt x="142" y="45"/>
                  </a:lnTo>
                  <a:lnTo>
                    <a:pt x="141" y="53"/>
                  </a:lnTo>
                  <a:lnTo>
                    <a:pt x="130" y="56"/>
                  </a:lnTo>
                  <a:lnTo>
                    <a:pt x="118" y="55"/>
                  </a:lnTo>
                  <a:lnTo>
                    <a:pt x="105" y="53"/>
                  </a:lnTo>
                  <a:lnTo>
                    <a:pt x="98" y="60"/>
                  </a:lnTo>
                  <a:lnTo>
                    <a:pt x="98" y="71"/>
                  </a:lnTo>
                  <a:lnTo>
                    <a:pt x="106" y="81"/>
                  </a:lnTo>
                  <a:lnTo>
                    <a:pt x="114" y="89"/>
                  </a:lnTo>
                  <a:lnTo>
                    <a:pt x="114" y="96"/>
                  </a:lnTo>
                  <a:lnTo>
                    <a:pt x="106" y="96"/>
                  </a:lnTo>
                  <a:lnTo>
                    <a:pt x="97" y="93"/>
                  </a:lnTo>
                  <a:lnTo>
                    <a:pt x="86" y="92"/>
                  </a:lnTo>
                  <a:lnTo>
                    <a:pt x="79" y="98"/>
                  </a:lnTo>
                  <a:lnTo>
                    <a:pt x="78" y="107"/>
                  </a:lnTo>
                  <a:lnTo>
                    <a:pt x="87" y="112"/>
                  </a:lnTo>
                  <a:lnTo>
                    <a:pt x="97" y="115"/>
                  </a:lnTo>
                  <a:lnTo>
                    <a:pt x="101" y="122"/>
                  </a:lnTo>
                  <a:lnTo>
                    <a:pt x="97" y="124"/>
                  </a:lnTo>
                  <a:lnTo>
                    <a:pt x="91" y="127"/>
                  </a:lnTo>
                  <a:lnTo>
                    <a:pt x="84" y="131"/>
                  </a:lnTo>
                  <a:lnTo>
                    <a:pt x="78" y="135"/>
                  </a:lnTo>
                  <a:lnTo>
                    <a:pt x="64" y="142"/>
                  </a:lnTo>
                  <a:lnTo>
                    <a:pt x="60" y="150"/>
                  </a:lnTo>
                  <a:lnTo>
                    <a:pt x="63" y="156"/>
                  </a:lnTo>
                  <a:lnTo>
                    <a:pt x="71" y="157"/>
                  </a:lnTo>
                  <a:lnTo>
                    <a:pt x="78" y="157"/>
                  </a:lnTo>
                  <a:lnTo>
                    <a:pt x="82" y="163"/>
                  </a:lnTo>
                  <a:lnTo>
                    <a:pt x="75" y="165"/>
                  </a:lnTo>
                  <a:lnTo>
                    <a:pt x="63" y="168"/>
                  </a:lnTo>
                  <a:lnTo>
                    <a:pt x="51" y="172"/>
                  </a:lnTo>
                  <a:lnTo>
                    <a:pt x="44" y="179"/>
                  </a:lnTo>
                  <a:lnTo>
                    <a:pt x="47" y="183"/>
                  </a:lnTo>
                  <a:lnTo>
                    <a:pt x="55" y="184"/>
                  </a:lnTo>
                  <a:lnTo>
                    <a:pt x="63" y="186"/>
                  </a:lnTo>
                  <a:lnTo>
                    <a:pt x="67" y="191"/>
                  </a:lnTo>
                  <a:lnTo>
                    <a:pt x="59" y="195"/>
                  </a:lnTo>
                  <a:lnTo>
                    <a:pt x="47" y="199"/>
                  </a:lnTo>
                  <a:lnTo>
                    <a:pt x="34" y="201"/>
                  </a:lnTo>
                  <a:lnTo>
                    <a:pt x="28" y="208"/>
                  </a:lnTo>
                  <a:lnTo>
                    <a:pt x="31" y="210"/>
                  </a:lnTo>
                  <a:lnTo>
                    <a:pt x="39" y="212"/>
                  </a:lnTo>
                  <a:lnTo>
                    <a:pt x="47" y="214"/>
                  </a:lnTo>
                  <a:lnTo>
                    <a:pt x="51" y="223"/>
                  </a:lnTo>
                  <a:lnTo>
                    <a:pt x="46" y="228"/>
                  </a:lnTo>
                  <a:lnTo>
                    <a:pt x="36" y="229"/>
                  </a:lnTo>
                  <a:lnTo>
                    <a:pt x="27" y="229"/>
                  </a:lnTo>
                  <a:lnTo>
                    <a:pt x="23" y="239"/>
                  </a:lnTo>
                  <a:lnTo>
                    <a:pt x="24" y="247"/>
                  </a:lnTo>
                  <a:lnTo>
                    <a:pt x="32" y="250"/>
                  </a:lnTo>
                  <a:lnTo>
                    <a:pt x="40" y="250"/>
                  </a:lnTo>
                  <a:lnTo>
                    <a:pt x="44" y="255"/>
                  </a:lnTo>
                  <a:lnTo>
                    <a:pt x="39" y="259"/>
                  </a:lnTo>
                  <a:lnTo>
                    <a:pt x="31" y="264"/>
                  </a:lnTo>
                  <a:lnTo>
                    <a:pt x="22" y="266"/>
                  </a:lnTo>
                  <a:lnTo>
                    <a:pt x="19" y="273"/>
                  </a:lnTo>
                  <a:lnTo>
                    <a:pt x="22" y="276"/>
                  </a:lnTo>
                  <a:lnTo>
                    <a:pt x="28" y="277"/>
                  </a:lnTo>
                  <a:lnTo>
                    <a:pt x="34" y="277"/>
                  </a:lnTo>
                  <a:lnTo>
                    <a:pt x="35" y="283"/>
                  </a:lnTo>
                  <a:lnTo>
                    <a:pt x="28" y="289"/>
                  </a:lnTo>
                  <a:lnTo>
                    <a:pt x="19" y="296"/>
                  </a:lnTo>
                  <a:lnTo>
                    <a:pt x="10" y="303"/>
                  </a:lnTo>
                  <a:lnTo>
                    <a:pt x="7" y="311"/>
                  </a:lnTo>
                  <a:lnTo>
                    <a:pt x="10" y="315"/>
                  </a:lnTo>
                  <a:lnTo>
                    <a:pt x="16" y="317"/>
                  </a:lnTo>
                  <a:lnTo>
                    <a:pt x="23" y="315"/>
                  </a:lnTo>
                  <a:lnTo>
                    <a:pt x="28" y="318"/>
                  </a:lnTo>
                  <a:lnTo>
                    <a:pt x="23" y="322"/>
                  </a:lnTo>
                  <a:lnTo>
                    <a:pt x="14" y="326"/>
                  </a:lnTo>
                  <a:lnTo>
                    <a:pt x="4" y="332"/>
                  </a:lnTo>
                  <a:lnTo>
                    <a:pt x="0" y="341"/>
                  </a:lnTo>
                  <a:lnTo>
                    <a:pt x="4" y="347"/>
                  </a:lnTo>
                  <a:lnTo>
                    <a:pt x="18" y="351"/>
                  </a:lnTo>
                  <a:lnTo>
                    <a:pt x="28" y="352"/>
                  </a:lnTo>
                  <a:lnTo>
                    <a:pt x="35" y="354"/>
                  </a:lnTo>
                  <a:lnTo>
                    <a:pt x="32" y="397"/>
                  </a:lnTo>
                  <a:lnTo>
                    <a:pt x="7" y="421"/>
                  </a:lnTo>
                  <a:lnTo>
                    <a:pt x="6" y="421"/>
                  </a:lnTo>
                  <a:lnTo>
                    <a:pt x="4" y="426"/>
                  </a:lnTo>
                  <a:lnTo>
                    <a:pt x="2" y="433"/>
                  </a:lnTo>
                  <a:lnTo>
                    <a:pt x="2" y="441"/>
                  </a:lnTo>
                  <a:lnTo>
                    <a:pt x="0" y="448"/>
                  </a:lnTo>
                  <a:lnTo>
                    <a:pt x="0" y="455"/>
                  </a:lnTo>
                  <a:lnTo>
                    <a:pt x="0" y="459"/>
                  </a:lnTo>
                  <a:lnTo>
                    <a:pt x="4" y="461"/>
                  </a:lnTo>
                  <a:lnTo>
                    <a:pt x="11" y="457"/>
                  </a:lnTo>
                  <a:lnTo>
                    <a:pt x="22" y="452"/>
                  </a:lnTo>
                  <a:lnTo>
                    <a:pt x="28" y="451"/>
                  </a:lnTo>
                  <a:lnTo>
                    <a:pt x="32" y="459"/>
                  </a:lnTo>
                  <a:lnTo>
                    <a:pt x="27" y="468"/>
                  </a:lnTo>
                  <a:lnTo>
                    <a:pt x="19" y="478"/>
                  </a:lnTo>
                  <a:lnTo>
                    <a:pt x="10" y="483"/>
                  </a:lnTo>
                  <a:lnTo>
                    <a:pt x="7" y="490"/>
                  </a:lnTo>
                  <a:lnTo>
                    <a:pt x="10" y="494"/>
                  </a:lnTo>
                  <a:lnTo>
                    <a:pt x="16" y="500"/>
                  </a:lnTo>
                  <a:lnTo>
                    <a:pt x="22" y="501"/>
                  </a:lnTo>
                  <a:lnTo>
                    <a:pt x="26" y="502"/>
                  </a:lnTo>
                  <a:lnTo>
                    <a:pt x="35" y="579"/>
                  </a:lnTo>
                  <a:lnTo>
                    <a:pt x="63" y="590"/>
                  </a:lnTo>
                  <a:lnTo>
                    <a:pt x="59" y="594"/>
                  </a:lnTo>
                  <a:lnTo>
                    <a:pt x="52" y="606"/>
                  </a:lnTo>
                  <a:lnTo>
                    <a:pt x="44" y="620"/>
                  </a:lnTo>
                  <a:lnTo>
                    <a:pt x="42" y="631"/>
                  </a:lnTo>
                  <a:lnTo>
                    <a:pt x="44" y="632"/>
                  </a:lnTo>
                  <a:lnTo>
                    <a:pt x="52" y="628"/>
                  </a:lnTo>
                  <a:lnTo>
                    <a:pt x="62" y="624"/>
                  </a:lnTo>
                  <a:lnTo>
                    <a:pt x="72" y="627"/>
                  </a:lnTo>
                  <a:lnTo>
                    <a:pt x="71" y="633"/>
                  </a:lnTo>
                  <a:lnTo>
                    <a:pt x="63" y="642"/>
                  </a:lnTo>
                  <a:lnTo>
                    <a:pt x="55" y="648"/>
                  </a:lnTo>
                  <a:lnTo>
                    <a:pt x="51" y="657"/>
                  </a:lnTo>
                  <a:lnTo>
                    <a:pt x="51" y="658"/>
                  </a:lnTo>
                  <a:lnTo>
                    <a:pt x="56" y="659"/>
                  </a:lnTo>
                  <a:lnTo>
                    <a:pt x="63" y="659"/>
                  </a:lnTo>
                  <a:lnTo>
                    <a:pt x="71" y="659"/>
                  </a:lnTo>
                  <a:lnTo>
                    <a:pt x="78" y="658"/>
                  </a:lnTo>
                  <a:lnTo>
                    <a:pt x="84" y="657"/>
                  </a:lnTo>
                  <a:lnTo>
                    <a:pt x="88" y="657"/>
                  </a:lnTo>
                  <a:lnTo>
                    <a:pt x="91" y="659"/>
                  </a:lnTo>
                  <a:lnTo>
                    <a:pt x="87" y="663"/>
                  </a:lnTo>
                  <a:lnTo>
                    <a:pt x="79" y="672"/>
                  </a:lnTo>
                  <a:lnTo>
                    <a:pt x="70" y="680"/>
                  </a:lnTo>
                  <a:lnTo>
                    <a:pt x="67" y="691"/>
                  </a:lnTo>
                  <a:lnTo>
                    <a:pt x="72" y="694"/>
                  </a:lnTo>
                  <a:lnTo>
                    <a:pt x="83" y="691"/>
                  </a:lnTo>
                  <a:lnTo>
                    <a:pt x="95" y="687"/>
                  </a:lnTo>
                  <a:lnTo>
                    <a:pt x="103" y="688"/>
                  </a:lnTo>
                  <a:lnTo>
                    <a:pt x="101" y="694"/>
                  </a:lnTo>
                  <a:lnTo>
                    <a:pt x="95" y="703"/>
                  </a:lnTo>
                  <a:lnTo>
                    <a:pt x="88" y="713"/>
                  </a:lnTo>
                  <a:lnTo>
                    <a:pt x="86" y="724"/>
                  </a:lnTo>
                  <a:lnTo>
                    <a:pt x="87" y="724"/>
                  </a:lnTo>
                  <a:lnTo>
                    <a:pt x="92" y="725"/>
                  </a:lnTo>
                  <a:lnTo>
                    <a:pt x="99" y="724"/>
                  </a:lnTo>
                  <a:lnTo>
                    <a:pt x="107" y="722"/>
                  </a:lnTo>
                  <a:lnTo>
                    <a:pt x="114" y="719"/>
                  </a:lnTo>
                  <a:lnTo>
                    <a:pt x="122" y="719"/>
                  </a:lnTo>
                  <a:lnTo>
                    <a:pt x="127" y="721"/>
                  </a:lnTo>
                  <a:lnTo>
                    <a:pt x="131" y="726"/>
                  </a:lnTo>
                  <a:lnTo>
                    <a:pt x="127" y="734"/>
                  </a:lnTo>
                  <a:lnTo>
                    <a:pt x="119" y="740"/>
                  </a:lnTo>
                  <a:lnTo>
                    <a:pt x="114" y="741"/>
                  </a:lnTo>
                  <a:lnTo>
                    <a:pt x="110" y="745"/>
                  </a:lnTo>
                  <a:lnTo>
                    <a:pt x="107" y="749"/>
                  </a:lnTo>
                  <a:lnTo>
                    <a:pt x="107" y="758"/>
                  </a:lnTo>
                  <a:lnTo>
                    <a:pt x="107" y="763"/>
                  </a:lnTo>
                  <a:lnTo>
                    <a:pt x="113" y="764"/>
                  </a:lnTo>
                  <a:lnTo>
                    <a:pt x="118" y="763"/>
                  </a:lnTo>
                  <a:lnTo>
                    <a:pt x="126" y="760"/>
                  </a:lnTo>
                  <a:lnTo>
                    <a:pt x="133" y="756"/>
                  </a:lnTo>
                  <a:lnTo>
                    <a:pt x="139" y="754"/>
                  </a:lnTo>
                  <a:lnTo>
                    <a:pt x="143" y="751"/>
                  </a:lnTo>
                  <a:lnTo>
                    <a:pt x="147" y="752"/>
                  </a:lnTo>
                  <a:lnTo>
                    <a:pt x="145" y="759"/>
                  </a:lnTo>
                  <a:lnTo>
                    <a:pt x="137" y="767"/>
                  </a:lnTo>
                  <a:lnTo>
                    <a:pt x="129" y="777"/>
                  </a:lnTo>
                  <a:lnTo>
                    <a:pt x="129" y="789"/>
                  </a:lnTo>
                  <a:lnTo>
                    <a:pt x="134" y="792"/>
                  </a:lnTo>
                  <a:lnTo>
                    <a:pt x="146" y="786"/>
                  </a:lnTo>
                  <a:lnTo>
                    <a:pt x="157" y="778"/>
                  </a:lnTo>
                  <a:lnTo>
                    <a:pt x="166" y="780"/>
                  </a:lnTo>
                  <a:lnTo>
                    <a:pt x="162" y="786"/>
                  </a:lnTo>
                  <a:lnTo>
                    <a:pt x="154" y="796"/>
                  </a:lnTo>
                  <a:lnTo>
                    <a:pt x="145" y="804"/>
                  </a:lnTo>
                  <a:lnTo>
                    <a:pt x="145" y="812"/>
                  </a:lnTo>
                  <a:lnTo>
                    <a:pt x="147" y="814"/>
                  </a:lnTo>
                  <a:lnTo>
                    <a:pt x="154" y="815"/>
                  </a:lnTo>
                  <a:lnTo>
                    <a:pt x="161" y="812"/>
                  </a:lnTo>
                  <a:lnTo>
                    <a:pt x="170" y="811"/>
                  </a:lnTo>
                  <a:lnTo>
                    <a:pt x="178" y="807"/>
                  </a:lnTo>
                  <a:lnTo>
                    <a:pt x="186" y="804"/>
                  </a:lnTo>
                  <a:lnTo>
                    <a:pt x="193" y="803"/>
                  </a:lnTo>
                  <a:lnTo>
                    <a:pt x="197" y="805"/>
                  </a:lnTo>
                  <a:lnTo>
                    <a:pt x="194" y="811"/>
                  </a:lnTo>
                  <a:lnTo>
                    <a:pt x="183" y="822"/>
                  </a:lnTo>
                  <a:lnTo>
                    <a:pt x="171" y="830"/>
                  </a:lnTo>
                  <a:lnTo>
                    <a:pt x="170" y="838"/>
                  </a:lnTo>
                  <a:lnTo>
                    <a:pt x="173" y="840"/>
                  </a:lnTo>
                  <a:lnTo>
                    <a:pt x="178" y="840"/>
                  </a:lnTo>
                  <a:lnTo>
                    <a:pt x="185" y="838"/>
                  </a:lnTo>
                  <a:lnTo>
                    <a:pt x="193" y="838"/>
                  </a:lnTo>
                  <a:lnTo>
                    <a:pt x="199" y="835"/>
                  </a:lnTo>
                  <a:lnTo>
                    <a:pt x="206" y="834"/>
                  </a:lnTo>
                  <a:lnTo>
                    <a:pt x="211" y="833"/>
                  </a:lnTo>
                  <a:lnTo>
                    <a:pt x="215" y="834"/>
                  </a:lnTo>
                  <a:lnTo>
                    <a:pt x="214" y="840"/>
                  </a:lnTo>
                  <a:lnTo>
                    <a:pt x="209" y="849"/>
                  </a:lnTo>
                  <a:lnTo>
                    <a:pt x="203" y="859"/>
                  </a:lnTo>
                  <a:lnTo>
                    <a:pt x="203" y="867"/>
                  </a:lnTo>
                  <a:lnTo>
                    <a:pt x="206" y="867"/>
                  </a:lnTo>
                  <a:lnTo>
                    <a:pt x="213" y="868"/>
                  </a:lnTo>
                  <a:lnTo>
                    <a:pt x="219" y="866"/>
                  </a:lnTo>
                  <a:lnTo>
                    <a:pt x="229" y="864"/>
                  </a:lnTo>
                  <a:lnTo>
                    <a:pt x="235" y="861"/>
                  </a:lnTo>
                  <a:lnTo>
                    <a:pt x="243" y="859"/>
                  </a:lnTo>
                  <a:lnTo>
                    <a:pt x="247" y="857"/>
                  </a:lnTo>
                  <a:lnTo>
                    <a:pt x="250" y="857"/>
                  </a:lnTo>
                  <a:lnTo>
                    <a:pt x="235" y="812"/>
                  </a:lnTo>
                  <a:lnTo>
                    <a:pt x="119" y="676"/>
                  </a:lnTo>
                  <a:lnTo>
                    <a:pt x="66" y="531"/>
                  </a:lnTo>
                  <a:lnTo>
                    <a:pt x="67" y="459"/>
                  </a:lnTo>
                  <a:lnTo>
                    <a:pt x="66" y="456"/>
                  </a:lnTo>
                  <a:lnTo>
                    <a:pt x="64" y="449"/>
                  </a:lnTo>
                  <a:lnTo>
                    <a:pt x="62" y="438"/>
                  </a:lnTo>
                  <a:lnTo>
                    <a:pt x="60" y="427"/>
                  </a:lnTo>
                  <a:lnTo>
                    <a:pt x="58" y="412"/>
                  </a:lnTo>
                  <a:lnTo>
                    <a:pt x="56" y="399"/>
                  </a:lnTo>
                  <a:lnTo>
                    <a:pt x="56" y="386"/>
                  </a:lnTo>
                  <a:lnTo>
                    <a:pt x="58" y="375"/>
                  </a:lnTo>
                  <a:lnTo>
                    <a:pt x="86" y="246"/>
                  </a:lnTo>
                  <a:lnTo>
                    <a:pt x="182" y="55"/>
                  </a:lnTo>
                  <a:lnTo>
                    <a:pt x="245" y="0"/>
                  </a:lnTo>
                  <a:lnTo>
                    <a:pt x="2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33" name="Freeform 49"/>
            <p:cNvSpPr>
              <a:spLocks/>
            </p:cNvSpPr>
            <p:nvPr/>
          </p:nvSpPr>
          <p:spPr bwMode="auto">
            <a:xfrm>
              <a:off x="5295" y="3194"/>
              <a:ext cx="180" cy="560"/>
            </a:xfrm>
            <a:custGeom>
              <a:avLst/>
              <a:gdLst>
                <a:gd name="T0" fmla="*/ 69 w 539"/>
                <a:gd name="T1" fmla="*/ 140 h 1121"/>
                <a:gd name="T2" fmla="*/ 50 w 539"/>
                <a:gd name="T3" fmla="*/ 7 h 1121"/>
                <a:gd name="T4" fmla="*/ 160 w 539"/>
                <a:gd name="T5" fmla="*/ 0 h 1121"/>
                <a:gd name="T6" fmla="*/ 430 w 539"/>
                <a:gd name="T7" fmla="*/ 179 h 1121"/>
                <a:gd name="T8" fmla="*/ 533 w 539"/>
                <a:gd name="T9" fmla="*/ 514 h 1121"/>
                <a:gd name="T10" fmla="*/ 539 w 539"/>
                <a:gd name="T11" fmla="*/ 720 h 1121"/>
                <a:gd name="T12" fmla="*/ 455 w 539"/>
                <a:gd name="T13" fmla="*/ 949 h 1121"/>
                <a:gd name="T14" fmla="*/ 319 w 539"/>
                <a:gd name="T15" fmla="*/ 1064 h 1121"/>
                <a:gd name="T16" fmla="*/ 179 w 539"/>
                <a:gd name="T17" fmla="*/ 1118 h 1121"/>
                <a:gd name="T18" fmla="*/ 0 w 539"/>
                <a:gd name="T19" fmla="*/ 1121 h 1121"/>
                <a:gd name="T20" fmla="*/ 10 w 539"/>
                <a:gd name="T21" fmla="*/ 965 h 1121"/>
                <a:gd name="T22" fmla="*/ 168 w 539"/>
                <a:gd name="T23" fmla="*/ 1010 h 1121"/>
                <a:gd name="T24" fmla="*/ 244 w 539"/>
                <a:gd name="T25" fmla="*/ 965 h 1121"/>
                <a:gd name="T26" fmla="*/ 371 w 539"/>
                <a:gd name="T27" fmla="*/ 828 h 1121"/>
                <a:gd name="T28" fmla="*/ 430 w 539"/>
                <a:gd name="T29" fmla="*/ 469 h 1121"/>
                <a:gd name="T30" fmla="*/ 347 w 539"/>
                <a:gd name="T31" fmla="*/ 245 h 1121"/>
                <a:gd name="T32" fmla="*/ 228 w 539"/>
                <a:gd name="T33" fmla="*/ 163 h 1121"/>
                <a:gd name="T34" fmla="*/ 69 w 539"/>
                <a:gd name="T35" fmla="*/ 140 h 1121"/>
                <a:gd name="T36" fmla="*/ 69 w 539"/>
                <a:gd name="T37" fmla="*/ 140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9" h="1121">
                  <a:moveTo>
                    <a:pt x="69" y="140"/>
                  </a:moveTo>
                  <a:lnTo>
                    <a:pt x="50" y="7"/>
                  </a:lnTo>
                  <a:lnTo>
                    <a:pt x="160" y="0"/>
                  </a:lnTo>
                  <a:lnTo>
                    <a:pt x="430" y="179"/>
                  </a:lnTo>
                  <a:lnTo>
                    <a:pt x="533" y="514"/>
                  </a:lnTo>
                  <a:lnTo>
                    <a:pt x="539" y="720"/>
                  </a:lnTo>
                  <a:lnTo>
                    <a:pt x="455" y="949"/>
                  </a:lnTo>
                  <a:lnTo>
                    <a:pt x="319" y="1064"/>
                  </a:lnTo>
                  <a:lnTo>
                    <a:pt x="179" y="1118"/>
                  </a:lnTo>
                  <a:lnTo>
                    <a:pt x="0" y="1121"/>
                  </a:lnTo>
                  <a:lnTo>
                    <a:pt x="10" y="965"/>
                  </a:lnTo>
                  <a:lnTo>
                    <a:pt x="168" y="1010"/>
                  </a:lnTo>
                  <a:lnTo>
                    <a:pt x="244" y="965"/>
                  </a:lnTo>
                  <a:lnTo>
                    <a:pt x="371" y="828"/>
                  </a:lnTo>
                  <a:lnTo>
                    <a:pt x="430" y="469"/>
                  </a:lnTo>
                  <a:lnTo>
                    <a:pt x="347" y="245"/>
                  </a:lnTo>
                  <a:lnTo>
                    <a:pt x="228" y="163"/>
                  </a:lnTo>
                  <a:lnTo>
                    <a:pt x="69" y="140"/>
                  </a:lnTo>
                  <a:lnTo>
                    <a:pt x="69" y="140"/>
                  </a:lnTo>
                  <a:close/>
                </a:path>
              </a:pathLst>
            </a:custGeom>
            <a:solidFill>
              <a:srgbClr val="64B8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34" name="Freeform 50"/>
            <p:cNvSpPr>
              <a:spLocks/>
            </p:cNvSpPr>
            <p:nvPr/>
          </p:nvSpPr>
          <p:spPr bwMode="auto">
            <a:xfrm>
              <a:off x="5306" y="3194"/>
              <a:ext cx="167" cy="560"/>
            </a:xfrm>
            <a:custGeom>
              <a:avLst/>
              <a:gdLst>
                <a:gd name="T0" fmla="*/ 31 w 501"/>
                <a:gd name="T1" fmla="*/ 34 h 1121"/>
                <a:gd name="T2" fmla="*/ 60 w 501"/>
                <a:gd name="T3" fmla="*/ 48 h 1121"/>
                <a:gd name="T4" fmla="*/ 83 w 501"/>
                <a:gd name="T5" fmla="*/ 62 h 1121"/>
                <a:gd name="T6" fmla="*/ 131 w 501"/>
                <a:gd name="T7" fmla="*/ 49 h 1121"/>
                <a:gd name="T8" fmla="*/ 159 w 501"/>
                <a:gd name="T9" fmla="*/ 64 h 1121"/>
                <a:gd name="T10" fmla="*/ 183 w 501"/>
                <a:gd name="T11" fmla="*/ 100 h 1121"/>
                <a:gd name="T12" fmla="*/ 207 w 501"/>
                <a:gd name="T13" fmla="*/ 105 h 1121"/>
                <a:gd name="T14" fmla="*/ 247 w 501"/>
                <a:gd name="T15" fmla="*/ 111 h 1121"/>
                <a:gd name="T16" fmla="*/ 264 w 501"/>
                <a:gd name="T17" fmla="*/ 126 h 1121"/>
                <a:gd name="T18" fmla="*/ 278 w 501"/>
                <a:gd name="T19" fmla="*/ 160 h 1121"/>
                <a:gd name="T20" fmla="*/ 299 w 501"/>
                <a:gd name="T21" fmla="*/ 178 h 1121"/>
                <a:gd name="T22" fmla="*/ 327 w 501"/>
                <a:gd name="T23" fmla="*/ 182 h 1121"/>
                <a:gd name="T24" fmla="*/ 338 w 501"/>
                <a:gd name="T25" fmla="*/ 198 h 1121"/>
                <a:gd name="T26" fmla="*/ 344 w 501"/>
                <a:gd name="T27" fmla="*/ 234 h 1121"/>
                <a:gd name="T28" fmla="*/ 355 w 501"/>
                <a:gd name="T29" fmla="*/ 253 h 1121"/>
                <a:gd name="T30" fmla="*/ 379 w 501"/>
                <a:gd name="T31" fmla="*/ 277 h 1121"/>
                <a:gd name="T32" fmla="*/ 391 w 501"/>
                <a:gd name="T33" fmla="*/ 291 h 1121"/>
                <a:gd name="T34" fmla="*/ 386 w 501"/>
                <a:gd name="T35" fmla="*/ 321 h 1121"/>
                <a:gd name="T36" fmla="*/ 390 w 501"/>
                <a:gd name="T37" fmla="*/ 337 h 1121"/>
                <a:gd name="T38" fmla="*/ 414 w 501"/>
                <a:gd name="T39" fmla="*/ 355 h 1121"/>
                <a:gd name="T40" fmla="*/ 427 w 501"/>
                <a:gd name="T41" fmla="*/ 389 h 1121"/>
                <a:gd name="T42" fmla="*/ 413 w 501"/>
                <a:gd name="T43" fmla="*/ 425 h 1121"/>
                <a:gd name="T44" fmla="*/ 421 w 501"/>
                <a:gd name="T45" fmla="*/ 458 h 1121"/>
                <a:gd name="T46" fmla="*/ 438 w 501"/>
                <a:gd name="T47" fmla="*/ 497 h 1121"/>
                <a:gd name="T48" fmla="*/ 437 w 501"/>
                <a:gd name="T49" fmla="*/ 520 h 1121"/>
                <a:gd name="T50" fmla="*/ 414 w 501"/>
                <a:gd name="T51" fmla="*/ 550 h 1121"/>
                <a:gd name="T52" fmla="*/ 453 w 501"/>
                <a:gd name="T53" fmla="*/ 570 h 1121"/>
                <a:gd name="T54" fmla="*/ 427 w 501"/>
                <a:gd name="T55" fmla="*/ 600 h 1121"/>
                <a:gd name="T56" fmla="*/ 435 w 501"/>
                <a:gd name="T57" fmla="*/ 623 h 1121"/>
                <a:gd name="T58" fmla="*/ 434 w 501"/>
                <a:gd name="T59" fmla="*/ 650 h 1121"/>
                <a:gd name="T60" fmla="*/ 427 w 501"/>
                <a:gd name="T61" fmla="*/ 675 h 1121"/>
                <a:gd name="T62" fmla="*/ 441 w 501"/>
                <a:gd name="T63" fmla="*/ 714 h 1121"/>
                <a:gd name="T64" fmla="*/ 437 w 501"/>
                <a:gd name="T65" fmla="*/ 737 h 1121"/>
                <a:gd name="T66" fmla="*/ 405 w 501"/>
                <a:gd name="T67" fmla="*/ 763 h 1121"/>
                <a:gd name="T68" fmla="*/ 419 w 501"/>
                <a:gd name="T69" fmla="*/ 784 h 1121"/>
                <a:gd name="T70" fmla="*/ 409 w 501"/>
                <a:gd name="T71" fmla="*/ 810 h 1121"/>
                <a:gd name="T72" fmla="*/ 376 w 501"/>
                <a:gd name="T73" fmla="*/ 840 h 1121"/>
                <a:gd name="T74" fmla="*/ 364 w 501"/>
                <a:gd name="T75" fmla="*/ 864 h 1121"/>
                <a:gd name="T76" fmla="*/ 367 w 501"/>
                <a:gd name="T77" fmla="*/ 905 h 1121"/>
                <a:gd name="T78" fmla="*/ 356 w 501"/>
                <a:gd name="T79" fmla="*/ 929 h 1121"/>
                <a:gd name="T80" fmla="*/ 324 w 501"/>
                <a:gd name="T81" fmla="*/ 948 h 1121"/>
                <a:gd name="T82" fmla="*/ 300 w 501"/>
                <a:gd name="T83" fmla="*/ 974 h 1121"/>
                <a:gd name="T84" fmla="*/ 295 w 501"/>
                <a:gd name="T85" fmla="*/ 1005 h 1121"/>
                <a:gd name="T86" fmla="*/ 255 w 501"/>
                <a:gd name="T87" fmla="*/ 1001 h 1121"/>
                <a:gd name="T88" fmla="*/ 263 w 501"/>
                <a:gd name="T89" fmla="*/ 1038 h 1121"/>
                <a:gd name="T90" fmla="*/ 223 w 501"/>
                <a:gd name="T91" fmla="*/ 1025 h 1121"/>
                <a:gd name="T92" fmla="*/ 218 w 501"/>
                <a:gd name="T93" fmla="*/ 1061 h 1121"/>
                <a:gd name="T94" fmla="*/ 176 w 501"/>
                <a:gd name="T95" fmla="*/ 1050 h 1121"/>
                <a:gd name="T96" fmla="*/ 144 w 501"/>
                <a:gd name="T97" fmla="*/ 1054 h 1121"/>
                <a:gd name="T98" fmla="*/ 120 w 501"/>
                <a:gd name="T99" fmla="*/ 1084 h 1121"/>
                <a:gd name="T100" fmla="*/ 83 w 501"/>
                <a:gd name="T101" fmla="*/ 1090 h 1121"/>
                <a:gd name="T102" fmla="*/ 49 w 501"/>
                <a:gd name="T103" fmla="*/ 1070 h 1121"/>
                <a:gd name="T104" fmla="*/ 10 w 501"/>
                <a:gd name="T105" fmla="*/ 1072 h 1121"/>
                <a:gd name="T106" fmla="*/ 20 w 501"/>
                <a:gd name="T107" fmla="*/ 1113 h 1121"/>
                <a:gd name="T108" fmla="*/ 77 w 501"/>
                <a:gd name="T109" fmla="*/ 1120 h 1121"/>
                <a:gd name="T110" fmla="*/ 132 w 501"/>
                <a:gd name="T111" fmla="*/ 1118 h 1121"/>
                <a:gd name="T112" fmla="*/ 501 w 501"/>
                <a:gd name="T113" fmla="*/ 647 h 1121"/>
                <a:gd name="T114" fmla="*/ 65 w 501"/>
                <a:gd name="T115" fmla="*/ 6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1" h="1121">
                  <a:moveTo>
                    <a:pt x="65" y="6"/>
                  </a:moveTo>
                  <a:lnTo>
                    <a:pt x="63" y="6"/>
                  </a:lnTo>
                  <a:lnTo>
                    <a:pt x="56" y="11"/>
                  </a:lnTo>
                  <a:lnTo>
                    <a:pt x="47" y="18"/>
                  </a:lnTo>
                  <a:lnTo>
                    <a:pt x="39" y="28"/>
                  </a:lnTo>
                  <a:lnTo>
                    <a:pt x="31" y="34"/>
                  </a:lnTo>
                  <a:lnTo>
                    <a:pt x="27" y="43"/>
                  </a:lnTo>
                  <a:lnTo>
                    <a:pt x="27" y="49"/>
                  </a:lnTo>
                  <a:lnTo>
                    <a:pt x="35" y="54"/>
                  </a:lnTo>
                  <a:lnTo>
                    <a:pt x="44" y="52"/>
                  </a:lnTo>
                  <a:lnTo>
                    <a:pt x="53" y="51"/>
                  </a:lnTo>
                  <a:lnTo>
                    <a:pt x="60" y="48"/>
                  </a:lnTo>
                  <a:lnTo>
                    <a:pt x="68" y="45"/>
                  </a:lnTo>
                  <a:lnTo>
                    <a:pt x="79" y="40"/>
                  </a:lnTo>
                  <a:lnTo>
                    <a:pt x="89" y="39"/>
                  </a:lnTo>
                  <a:lnTo>
                    <a:pt x="91" y="43"/>
                  </a:lnTo>
                  <a:lnTo>
                    <a:pt x="87" y="52"/>
                  </a:lnTo>
                  <a:lnTo>
                    <a:pt x="83" y="62"/>
                  </a:lnTo>
                  <a:lnTo>
                    <a:pt x="87" y="67"/>
                  </a:lnTo>
                  <a:lnTo>
                    <a:pt x="96" y="63"/>
                  </a:lnTo>
                  <a:lnTo>
                    <a:pt x="109" y="56"/>
                  </a:lnTo>
                  <a:lnTo>
                    <a:pt x="121" y="48"/>
                  </a:lnTo>
                  <a:lnTo>
                    <a:pt x="131" y="45"/>
                  </a:lnTo>
                  <a:lnTo>
                    <a:pt x="131" y="49"/>
                  </a:lnTo>
                  <a:lnTo>
                    <a:pt x="129" y="60"/>
                  </a:lnTo>
                  <a:lnTo>
                    <a:pt x="125" y="71"/>
                  </a:lnTo>
                  <a:lnTo>
                    <a:pt x="128" y="79"/>
                  </a:lnTo>
                  <a:lnTo>
                    <a:pt x="136" y="77"/>
                  </a:lnTo>
                  <a:lnTo>
                    <a:pt x="148" y="71"/>
                  </a:lnTo>
                  <a:lnTo>
                    <a:pt x="159" y="64"/>
                  </a:lnTo>
                  <a:lnTo>
                    <a:pt x="168" y="63"/>
                  </a:lnTo>
                  <a:lnTo>
                    <a:pt x="171" y="69"/>
                  </a:lnTo>
                  <a:lnTo>
                    <a:pt x="171" y="82"/>
                  </a:lnTo>
                  <a:lnTo>
                    <a:pt x="171" y="94"/>
                  </a:lnTo>
                  <a:lnTo>
                    <a:pt x="175" y="103"/>
                  </a:lnTo>
                  <a:lnTo>
                    <a:pt x="183" y="100"/>
                  </a:lnTo>
                  <a:lnTo>
                    <a:pt x="193" y="92"/>
                  </a:lnTo>
                  <a:lnTo>
                    <a:pt x="201" y="82"/>
                  </a:lnTo>
                  <a:lnTo>
                    <a:pt x="211" y="79"/>
                  </a:lnTo>
                  <a:lnTo>
                    <a:pt x="211" y="85"/>
                  </a:lnTo>
                  <a:lnTo>
                    <a:pt x="210" y="94"/>
                  </a:lnTo>
                  <a:lnTo>
                    <a:pt x="207" y="105"/>
                  </a:lnTo>
                  <a:lnTo>
                    <a:pt x="211" y="112"/>
                  </a:lnTo>
                  <a:lnTo>
                    <a:pt x="218" y="112"/>
                  </a:lnTo>
                  <a:lnTo>
                    <a:pt x="227" y="107"/>
                  </a:lnTo>
                  <a:lnTo>
                    <a:pt x="235" y="100"/>
                  </a:lnTo>
                  <a:lnTo>
                    <a:pt x="246" y="103"/>
                  </a:lnTo>
                  <a:lnTo>
                    <a:pt x="247" y="111"/>
                  </a:lnTo>
                  <a:lnTo>
                    <a:pt x="244" y="122"/>
                  </a:lnTo>
                  <a:lnTo>
                    <a:pt x="240" y="133"/>
                  </a:lnTo>
                  <a:lnTo>
                    <a:pt x="243" y="140"/>
                  </a:lnTo>
                  <a:lnTo>
                    <a:pt x="248" y="137"/>
                  </a:lnTo>
                  <a:lnTo>
                    <a:pt x="258" y="131"/>
                  </a:lnTo>
                  <a:lnTo>
                    <a:pt x="264" y="126"/>
                  </a:lnTo>
                  <a:lnTo>
                    <a:pt x="271" y="127"/>
                  </a:lnTo>
                  <a:lnTo>
                    <a:pt x="271" y="134"/>
                  </a:lnTo>
                  <a:lnTo>
                    <a:pt x="268" y="145"/>
                  </a:lnTo>
                  <a:lnTo>
                    <a:pt x="267" y="156"/>
                  </a:lnTo>
                  <a:lnTo>
                    <a:pt x="271" y="163"/>
                  </a:lnTo>
                  <a:lnTo>
                    <a:pt x="278" y="160"/>
                  </a:lnTo>
                  <a:lnTo>
                    <a:pt x="288" y="153"/>
                  </a:lnTo>
                  <a:lnTo>
                    <a:pt x="298" y="148"/>
                  </a:lnTo>
                  <a:lnTo>
                    <a:pt x="306" y="149"/>
                  </a:lnTo>
                  <a:lnTo>
                    <a:pt x="307" y="157"/>
                  </a:lnTo>
                  <a:lnTo>
                    <a:pt x="303" y="168"/>
                  </a:lnTo>
                  <a:lnTo>
                    <a:pt x="299" y="178"/>
                  </a:lnTo>
                  <a:lnTo>
                    <a:pt x="299" y="185"/>
                  </a:lnTo>
                  <a:lnTo>
                    <a:pt x="304" y="183"/>
                  </a:lnTo>
                  <a:lnTo>
                    <a:pt x="312" y="178"/>
                  </a:lnTo>
                  <a:lnTo>
                    <a:pt x="320" y="174"/>
                  </a:lnTo>
                  <a:lnTo>
                    <a:pt x="327" y="175"/>
                  </a:lnTo>
                  <a:lnTo>
                    <a:pt x="327" y="182"/>
                  </a:lnTo>
                  <a:lnTo>
                    <a:pt x="323" y="191"/>
                  </a:lnTo>
                  <a:lnTo>
                    <a:pt x="318" y="200"/>
                  </a:lnTo>
                  <a:lnTo>
                    <a:pt x="320" y="208"/>
                  </a:lnTo>
                  <a:lnTo>
                    <a:pt x="324" y="208"/>
                  </a:lnTo>
                  <a:lnTo>
                    <a:pt x="331" y="204"/>
                  </a:lnTo>
                  <a:lnTo>
                    <a:pt x="338" y="198"/>
                  </a:lnTo>
                  <a:lnTo>
                    <a:pt x="346" y="201"/>
                  </a:lnTo>
                  <a:lnTo>
                    <a:pt x="346" y="206"/>
                  </a:lnTo>
                  <a:lnTo>
                    <a:pt x="342" y="217"/>
                  </a:lnTo>
                  <a:lnTo>
                    <a:pt x="338" y="227"/>
                  </a:lnTo>
                  <a:lnTo>
                    <a:pt x="339" y="235"/>
                  </a:lnTo>
                  <a:lnTo>
                    <a:pt x="344" y="234"/>
                  </a:lnTo>
                  <a:lnTo>
                    <a:pt x="352" y="228"/>
                  </a:lnTo>
                  <a:lnTo>
                    <a:pt x="359" y="224"/>
                  </a:lnTo>
                  <a:lnTo>
                    <a:pt x="364" y="230"/>
                  </a:lnTo>
                  <a:lnTo>
                    <a:pt x="363" y="239"/>
                  </a:lnTo>
                  <a:lnTo>
                    <a:pt x="359" y="247"/>
                  </a:lnTo>
                  <a:lnTo>
                    <a:pt x="355" y="253"/>
                  </a:lnTo>
                  <a:lnTo>
                    <a:pt x="355" y="258"/>
                  </a:lnTo>
                  <a:lnTo>
                    <a:pt x="360" y="260"/>
                  </a:lnTo>
                  <a:lnTo>
                    <a:pt x="367" y="260"/>
                  </a:lnTo>
                  <a:lnTo>
                    <a:pt x="374" y="261"/>
                  </a:lnTo>
                  <a:lnTo>
                    <a:pt x="380" y="271"/>
                  </a:lnTo>
                  <a:lnTo>
                    <a:pt x="379" y="277"/>
                  </a:lnTo>
                  <a:lnTo>
                    <a:pt x="375" y="280"/>
                  </a:lnTo>
                  <a:lnTo>
                    <a:pt x="370" y="281"/>
                  </a:lnTo>
                  <a:lnTo>
                    <a:pt x="370" y="284"/>
                  </a:lnTo>
                  <a:lnTo>
                    <a:pt x="372" y="287"/>
                  </a:lnTo>
                  <a:lnTo>
                    <a:pt x="382" y="290"/>
                  </a:lnTo>
                  <a:lnTo>
                    <a:pt x="391" y="291"/>
                  </a:lnTo>
                  <a:lnTo>
                    <a:pt x="398" y="297"/>
                  </a:lnTo>
                  <a:lnTo>
                    <a:pt x="395" y="301"/>
                  </a:lnTo>
                  <a:lnTo>
                    <a:pt x="388" y="305"/>
                  </a:lnTo>
                  <a:lnTo>
                    <a:pt x="382" y="309"/>
                  </a:lnTo>
                  <a:lnTo>
                    <a:pt x="380" y="318"/>
                  </a:lnTo>
                  <a:lnTo>
                    <a:pt x="386" y="321"/>
                  </a:lnTo>
                  <a:lnTo>
                    <a:pt x="395" y="321"/>
                  </a:lnTo>
                  <a:lnTo>
                    <a:pt x="403" y="318"/>
                  </a:lnTo>
                  <a:lnTo>
                    <a:pt x="409" y="322"/>
                  </a:lnTo>
                  <a:lnTo>
                    <a:pt x="405" y="328"/>
                  </a:lnTo>
                  <a:lnTo>
                    <a:pt x="397" y="333"/>
                  </a:lnTo>
                  <a:lnTo>
                    <a:pt x="390" y="337"/>
                  </a:lnTo>
                  <a:lnTo>
                    <a:pt x="390" y="344"/>
                  </a:lnTo>
                  <a:lnTo>
                    <a:pt x="395" y="347"/>
                  </a:lnTo>
                  <a:lnTo>
                    <a:pt x="403" y="347"/>
                  </a:lnTo>
                  <a:lnTo>
                    <a:pt x="411" y="346"/>
                  </a:lnTo>
                  <a:lnTo>
                    <a:pt x="417" y="350"/>
                  </a:lnTo>
                  <a:lnTo>
                    <a:pt x="414" y="355"/>
                  </a:lnTo>
                  <a:lnTo>
                    <a:pt x="409" y="366"/>
                  </a:lnTo>
                  <a:lnTo>
                    <a:pt x="403" y="377"/>
                  </a:lnTo>
                  <a:lnTo>
                    <a:pt x="402" y="389"/>
                  </a:lnTo>
                  <a:lnTo>
                    <a:pt x="406" y="393"/>
                  </a:lnTo>
                  <a:lnTo>
                    <a:pt x="417" y="392"/>
                  </a:lnTo>
                  <a:lnTo>
                    <a:pt x="427" y="389"/>
                  </a:lnTo>
                  <a:lnTo>
                    <a:pt x="433" y="398"/>
                  </a:lnTo>
                  <a:lnTo>
                    <a:pt x="429" y="404"/>
                  </a:lnTo>
                  <a:lnTo>
                    <a:pt x="421" y="408"/>
                  </a:lnTo>
                  <a:lnTo>
                    <a:pt x="413" y="411"/>
                  </a:lnTo>
                  <a:lnTo>
                    <a:pt x="409" y="418"/>
                  </a:lnTo>
                  <a:lnTo>
                    <a:pt x="413" y="425"/>
                  </a:lnTo>
                  <a:lnTo>
                    <a:pt x="425" y="432"/>
                  </a:lnTo>
                  <a:lnTo>
                    <a:pt x="437" y="437"/>
                  </a:lnTo>
                  <a:lnTo>
                    <a:pt x="445" y="447"/>
                  </a:lnTo>
                  <a:lnTo>
                    <a:pt x="439" y="453"/>
                  </a:lnTo>
                  <a:lnTo>
                    <a:pt x="430" y="456"/>
                  </a:lnTo>
                  <a:lnTo>
                    <a:pt x="421" y="458"/>
                  </a:lnTo>
                  <a:lnTo>
                    <a:pt x="417" y="464"/>
                  </a:lnTo>
                  <a:lnTo>
                    <a:pt x="419" y="471"/>
                  </a:lnTo>
                  <a:lnTo>
                    <a:pt x="429" y="475"/>
                  </a:lnTo>
                  <a:lnTo>
                    <a:pt x="437" y="481"/>
                  </a:lnTo>
                  <a:lnTo>
                    <a:pt x="442" y="490"/>
                  </a:lnTo>
                  <a:lnTo>
                    <a:pt x="438" y="497"/>
                  </a:lnTo>
                  <a:lnTo>
                    <a:pt x="430" y="500"/>
                  </a:lnTo>
                  <a:lnTo>
                    <a:pt x="422" y="501"/>
                  </a:lnTo>
                  <a:lnTo>
                    <a:pt x="418" y="509"/>
                  </a:lnTo>
                  <a:lnTo>
                    <a:pt x="421" y="515"/>
                  </a:lnTo>
                  <a:lnTo>
                    <a:pt x="429" y="518"/>
                  </a:lnTo>
                  <a:lnTo>
                    <a:pt x="437" y="520"/>
                  </a:lnTo>
                  <a:lnTo>
                    <a:pt x="442" y="529"/>
                  </a:lnTo>
                  <a:lnTo>
                    <a:pt x="437" y="535"/>
                  </a:lnTo>
                  <a:lnTo>
                    <a:pt x="427" y="538"/>
                  </a:lnTo>
                  <a:lnTo>
                    <a:pt x="418" y="541"/>
                  </a:lnTo>
                  <a:lnTo>
                    <a:pt x="414" y="548"/>
                  </a:lnTo>
                  <a:lnTo>
                    <a:pt x="414" y="550"/>
                  </a:lnTo>
                  <a:lnTo>
                    <a:pt x="419" y="555"/>
                  </a:lnTo>
                  <a:lnTo>
                    <a:pt x="426" y="556"/>
                  </a:lnTo>
                  <a:lnTo>
                    <a:pt x="434" y="560"/>
                  </a:lnTo>
                  <a:lnTo>
                    <a:pt x="441" y="561"/>
                  </a:lnTo>
                  <a:lnTo>
                    <a:pt x="449" y="565"/>
                  </a:lnTo>
                  <a:lnTo>
                    <a:pt x="453" y="570"/>
                  </a:lnTo>
                  <a:lnTo>
                    <a:pt x="455" y="576"/>
                  </a:lnTo>
                  <a:lnTo>
                    <a:pt x="450" y="585"/>
                  </a:lnTo>
                  <a:lnTo>
                    <a:pt x="439" y="586"/>
                  </a:lnTo>
                  <a:lnTo>
                    <a:pt x="429" y="586"/>
                  </a:lnTo>
                  <a:lnTo>
                    <a:pt x="423" y="593"/>
                  </a:lnTo>
                  <a:lnTo>
                    <a:pt x="427" y="600"/>
                  </a:lnTo>
                  <a:lnTo>
                    <a:pt x="441" y="605"/>
                  </a:lnTo>
                  <a:lnTo>
                    <a:pt x="453" y="609"/>
                  </a:lnTo>
                  <a:lnTo>
                    <a:pt x="458" y="617"/>
                  </a:lnTo>
                  <a:lnTo>
                    <a:pt x="453" y="620"/>
                  </a:lnTo>
                  <a:lnTo>
                    <a:pt x="442" y="623"/>
                  </a:lnTo>
                  <a:lnTo>
                    <a:pt x="435" y="623"/>
                  </a:lnTo>
                  <a:lnTo>
                    <a:pt x="430" y="625"/>
                  </a:lnTo>
                  <a:lnTo>
                    <a:pt x="426" y="630"/>
                  </a:lnTo>
                  <a:lnTo>
                    <a:pt x="426" y="638"/>
                  </a:lnTo>
                  <a:lnTo>
                    <a:pt x="425" y="643"/>
                  </a:lnTo>
                  <a:lnTo>
                    <a:pt x="429" y="647"/>
                  </a:lnTo>
                  <a:lnTo>
                    <a:pt x="434" y="650"/>
                  </a:lnTo>
                  <a:lnTo>
                    <a:pt x="441" y="653"/>
                  </a:lnTo>
                  <a:lnTo>
                    <a:pt x="451" y="656"/>
                  </a:lnTo>
                  <a:lnTo>
                    <a:pt x="455" y="665"/>
                  </a:lnTo>
                  <a:lnTo>
                    <a:pt x="449" y="673"/>
                  </a:lnTo>
                  <a:lnTo>
                    <a:pt x="439" y="675"/>
                  </a:lnTo>
                  <a:lnTo>
                    <a:pt x="427" y="675"/>
                  </a:lnTo>
                  <a:lnTo>
                    <a:pt x="421" y="679"/>
                  </a:lnTo>
                  <a:lnTo>
                    <a:pt x="423" y="686"/>
                  </a:lnTo>
                  <a:lnTo>
                    <a:pt x="434" y="694"/>
                  </a:lnTo>
                  <a:lnTo>
                    <a:pt x="445" y="702"/>
                  </a:lnTo>
                  <a:lnTo>
                    <a:pt x="449" y="710"/>
                  </a:lnTo>
                  <a:lnTo>
                    <a:pt x="441" y="714"/>
                  </a:lnTo>
                  <a:lnTo>
                    <a:pt x="430" y="714"/>
                  </a:lnTo>
                  <a:lnTo>
                    <a:pt x="418" y="713"/>
                  </a:lnTo>
                  <a:lnTo>
                    <a:pt x="411" y="717"/>
                  </a:lnTo>
                  <a:lnTo>
                    <a:pt x="414" y="724"/>
                  </a:lnTo>
                  <a:lnTo>
                    <a:pt x="426" y="732"/>
                  </a:lnTo>
                  <a:lnTo>
                    <a:pt x="437" y="737"/>
                  </a:lnTo>
                  <a:lnTo>
                    <a:pt x="442" y="743"/>
                  </a:lnTo>
                  <a:lnTo>
                    <a:pt x="434" y="747"/>
                  </a:lnTo>
                  <a:lnTo>
                    <a:pt x="422" y="750"/>
                  </a:lnTo>
                  <a:lnTo>
                    <a:pt x="409" y="751"/>
                  </a:lnTo>
                  <a:lnTo>
                    <a:pt x="402" y="758"/>
                  </a:lnTo>
                  <a:lnTo>
                    <a:pt x="405" y="763"/>
                  </a:lnTo>
                  <a:lnTo>
                    <a:pt x="417" y="769"/>
                  </a:lnTo>
                  <a:lnTo>
                    <a:pt x="429" y="774"/>
                  </a:lnTo>
                  <a:lnTo>
                    <a:pt x="435" y="781"/>
                  </a:lnTo>
                  <a:lnTo>
                    <a:pt x="431" y="782"/>
                  </a:lnTo>
                  <a:lnTo>
                    <a:pt x="426" y="784"/>
                  </a:lnTo>
                  <a:lnTo>
                    <a:pt x="419" y="784"/>
                  </a:lnTo>
                  <a:lnTo>
                    <a:pt x="413" y="785"/>
                  </a:lnTo>
                  <a:lnTo>
                    <a:pt x="399" y="785"/>
                  </a:lnTo>
                  <a:lnTo>
                    <a:pt x="390" y="791"/>
                  </a:lnTo>
                  <a:lnTo>
                    <a:pt x="390" y="799"/>
                  </a:lnTo>
                  <a:lnTo>
                    <a:pt x="399" y="804"/>
                  </a:lnTo>
                  <a:lnTo>
                    <a:pt x="409" y="810"/>
                  </a:lnTo>
                  <a:lnTo>
                    <a:pt x="411" y="819"/>
                  </a:lnTo>
                  <a:lnTo>
                    <a:pt x="402" y="823"/>
                  </a:lnTo>
                  <a:lnTo>
                    <a:pt x="390" y="825"/>
                  </a:lnTo>
                  <a:lnTo>
                    <a:pt x="378" y="823"/>
                  </a:lnTo>
                  <a:lnTo>
                    <a:pt x="374" y="832"/>
                  </a:lnTo>
                  <a:lnTo>
                    <a:pt x="376" y="840"/>
                  </a:lnTo>
                  <a:lnTo>
                    <a:pt x="387" y="848"/>
                  </a:lnTo>
                  <a:lnTo>
                    <a:pt x="397" y="853"/>
                  </a:lnTo>
                  <a:lnTo>
                    <a:pt x="399" y="863"/>
                  </a:lnTo>
                  <a:lnTo>
                    <a:pt x="390" y="867"/>
                  </a:lnTo>
                  <a:lnTo>
                    <a:pt x="376" y="866"/>
                  </a:lnTo>
                  <a:lnTo>
                    <a:pt x="364" y="864"/>
                  </a:lnTo>
                  <a:lnTo>
                    <a:pt x="358" y="873"/>
                  </a:lnTo>
                  <a:lnTo>
                    <a:pt x="358" y="881"/>
                  </a:lnTo>
                  <a:lnTo>
                    <a:pt x="367" y="888"/>
                  </a:lnTo>
                  <a:lnTo>
                    <a:pt x="375" y="893"/>
                  </a:lnTo>
                  <a:lnTo>
                    <a:pt x="376" y="901"/>
                  </a:lnTo>
                  <a:lnTo>
                    <a:pt x="367" y="905"/>
                  </a:lnTo>
                  <a:lnTo>
                    <a:pt x="355" y="905"/>
                  </a:lnTo>
                  <a:lnTo>
                    <a:pt x="342" y="905"/>
                  </a:lnTo>
                  <a:lnTo>
                    <a:pt x="334" y="911"/>
                  </a:lnTo>
                  <a:lnTo>
                    <a:pt x="336" y="918"/>
                  </a:lnTo>
                  <a:lnTo>
                    <a:pt x="347" y="923"/>
                  </a:lnTo>
                  <a:lnTo>
                    <a:pt x="356" y="929"/>
                  </a:lnTo>
                  <a:lnTo>
                    <a:pt x="360" y="937"/>
                  </a:lnTo>
                  <a:lnTo>
                    <a:pt x="354" y="941"/>
                  </a:lnTo>
                  <a:lnTo>
                    <a:pt x="343" y="939"/>
                  </a:lnTo>
                  <a:lnTo>
                    <a:pt x="332" y="935"/>
                  </a:lnTo>
                  <a:lnTo>
                    <a:pt x="327" y="939"/>
                  </a:lnTo>
                  <a:lnTo>
                    <a:pt x="324" y="948"/>
                  </a:lnTo>
                  <a:lnTo>
                    <a:pt x="327" y="959"/>
                  </a:lnTo>
                  <a:lnTo>
                    <a:pt x="330" y="967"/>
                  </a:lnTo>
                  <a:lnTo>
                    <a:pt x="332" y="975"/>
                  </a:lnTo>
                  <a:lnTo>
                    <a:pt x="324" y="976"/>
                  </a:lnTo>
                  <a:lnTo>
                    <a:pt x="312" y="975"/>
                  </a:lnTo>
                  <a:lnTo>
                    <a:pt x="300" y="974"/>
                  </a:lnTo>
                  <a:lnTo>
                    <a:pt x="292" y="978"/>
                  </a:lnTo>
                  <a:lnTo>
                    <a:pt x="288" y="983"/>
                  </a:lnTo>
                  <a:lnTo>
                    <a:pt x="294" y="990"/>
                  </a:lnTo>
                  <a:lnTo>
                    <a:pt x="298" y="995"/>
                  </a:lnTo>
                  <a:lnTo>
                    <a:pt x="299" y="1004"/>
                  </a:lnTo>
                  <a:lnTo>
                    <a:pt x="295" y="1005"/>
                  </a:lnTo>
                  <a:lnTo>
                    <a:pt x="291" y="1006"/>
                  </a:lnTo>
                  <a:lnTo>
                    <a:pt x="283" y="1005"/>
                  </a:lnTo>
                  <a:lnTo>
                    <a:pt x="276" y="1005"/>
                  </a:lnTo>
                  <a:lnTo>
                    <a:pt x="268" y="1002"/>
                  </a:lnTo>
                  <a:lnTo>
                    <a:pt x="260" y="1001"/>
                  </a:lnTo>
                  <a:lnTo>
                    <a:pt x="255" y="1001"/>
                  </a:lnTo>
                  <a:lnTo>
                    <a:pt x="252" y="1004"/>
                  </a:lnTo>
                  <a:lnTo>
                    <a:pt x="252" y="1009"/>
                  </a:lnTo>
                  <a:lnTo>
                    <a:pt x="260" y="1019"/>
                  </a:lnTo>
                  <a:lnTo>
                    <a:pt x="267" y="1028"/>
                  </a:lnTo>
                  <a:lnTo>
                    <a:pt x="268" y="1038"/>
                  </a:lnTo>
                  <a:lnTo>
                    <a:pt x="263" y="1038"/>
                  </a:lnTo>
                  <a:lnTo>
                    <a:pt x="258" y="1036"/>
                  </a:lnTo>
                  <a:lnTo>
                    <a:pt x="251" y="1034"/>
                  </a:lnTo>
                  <a:lnTo>
                    <a:pt x="244" y="1032"/>
                  </a:lnTo>
                  <a:lnTo>
                    <a:pt x="236" y="1028"/>
                  </a:lnTo>
                  <a:lnTo>
                    <a:pt x="228" y="1027"/>
                  </a:lnTo>
                  <a:lnTo>
                    <a:pt x="223" y="1025"/>
                  </a:lnTo>
                  <a:lnTo>
                    <a:pt x="220" y="1030"/>
                  </a:lnTo>
                  <a:lnTo>
                    <a:pt x="216" y="1036"/>
                  </a:lnTo>
                  <a:lnTo>
                    <a:pt x="222" y="1047"/>
                  </a:lnTo>
                  <a:lnTo>
                    <a:pt x="226" y="1057"/>
                  </a:lnTo>
                  <a:lnTo>
                    <a:pt x="227" y="1064"/>
                  </a:lnTo>
                  <a:lnTo>
                    <a:pt x="218" y="1061"/>
                  </a:lnTo>
                  <a:lnTo>
                    <a:pt x="206" y="1053"/>
                  </a:lnTo>
                  <a:lnTo>
                    <a:pt x="197" y="1049"/>
                  </a:lnTo>
                  <a:lnTo>
                    <a:pt x="191" y="1045"/>
                  </a:lnTo>
                  <a:lnTo>
                    <a:pt x="184" y="1043"/>
                  </a:lnTo>
                  <a:lnTo>
                    <a:pt x="180" y="1045"/>
                  </a:lnTo>
                  <a:lnTo>
                    <a:pt x="176" y="1050"/>
                  </a:lnTo>
                  <a:lnTo>
                    <a:pt x="179" y="1061"/>
                  </a:lnTo>
                  <a:lnTo>
                    <a:pt x="180" y="1070"/>
                  </a:lnTo>
                  <a:lnTo>
                    <a:pt x="177" y="1080"/>
                  </a:lnTo>
                  <a:lnTo>
                    <a:pt x="167" y="1076"/>
                  </a:lnTo>
                  <a:lnTo>
                    <a:pt x="156" y="1065"/>
                  </a:lnTo>
                  <a:lnTo>
                    <a:pt x="144" y="1054"/>
                  </a:lnTo>
                  <a:lnTo>
                    <a:pt x="136" y="1054"/>
                  </a:lnTo>
                  <a:lnTo>
                    <a:pt x="131" y="1061"/>
                  </a:lnTo>
                  <a:lnTo>
                    <a:pt x="131" y="1072"/>
                  </a:lnTo>
                  <a:lnTo>
                    <a:pt x="131" y="1080"/>
                  </a:lnTo>
                  <a:lnTo>
                    <a:pt x="128" y="1087"/>
                  </a:lnTo>
                  <a:lnTo>
                    <a:pt x="120" y="1084"/>
                  </a:lnTo>
                  <a:lnTo>
                    <a:pt x="109" y="1075"/>
                  </a:lnTo>
                  <a:lnTo>
                    <a:pt x="96" y="1064"/>
                  </a:lnTo>
                  <a:lnTo>
                    <a:pt x="87" y="1061"/>
                  </a:lnTo>
                  <a:lnTo>
                    <a:pt x="81" y="1068"/>
                  </a:lnTo>
                  <a:lnTo>
                    <a:pt x="83" y="1079"/>
                  </a:lnTo>
                  <a:lnTo>
                    <a:pt x="83" y="1090"/>
                  </a:lnTo>
                  <a:lnTo>
                    <a:pt x="84" y="1096"/>
                  </a:lnTo>
                  <a:lnTo>
                    <a:pt x="80" y="1095"/>
                  </a:lnTo>
                  <a:lnTo>
                    <a:pt x="75" y="1092"/>
                  </a:lnTo>
                  <a:lnTo>
                    <a:pt x="67" y="1086"/>
                  </a:lnTo>
                  <a:lnTo>
                    <a:pt x="59" y="1079"/>
                  </a:lnTo>
                  <a:lnTo>
                    <a:pt x="49" y="1070"/>
                  </a:lnTo>
                  <a:lnTo>
                    <a:pt x="41" y="1065"/>
                  </a:lnTo>
                  <a:lnTo>
                    <a:pt x="33" y="1061"/>
                  </a:lnTo>
                  <a:lnTo>
                    <a:pt x="31" y="1061"/>
                  </a:lnTo>
                  <a:lnTo>
                    <a:pt x="24" y="1062"/>
                  </a:lnTo>
                  <a:lnTo>
                    <a:pt x="17" y="1066"/>
                  </a:lnTo>
                  <a:lnTo>
                    <a:pt x="10" y="1072"/>
                  </a:lnTo>
                  <a:lnTo>
                    <a:pt x="5" y="1080"/>
                  </a:lnTo>
                  <a:lnTo>
                    <a:pt x="0" y="1087"/>
                  </a:lnTo>
                  <a:lnTo>
                    <a:pt x="0" y="1095"/>
                  </a:lnTo>
                  <a:lnTo>
                    <a:pt x="4" y="1103"/>
                  </a:lnTo>
                  <a:lnTo>
                    <a:pt x="14" y="1111"/>
                  </a:lnTo>
                  <a:lnTo>
                    <a:pt x="20" y="1113"/>
                  </a:lnTo>
                  <a:lnTo>
                    <a:pt x="28" y="1116"/>
                  </a:lnTo>
                  <a:lnTo>
                    <a:pt x="36" y="1117"/>
                  </a:lnTo>
                  <a:lnTo>
                    <a:pt x="47" y="1120"/>
                  </a:lnTo>
                  <a:lnTo>
                    <a:pt x="56" y="1120"/>
                  </a:lnTo>
                  <a:lnTo>
                    <a:pt x="67" y="1120"/>
                  </a:lnTo>
                  <a:lnTo>
                    <a:pt x="77" y="1120"/>
                  </a:lnTo>
                  <a:lnTo>
                    <a:pt x="89" y="1121"/>
                  </a:lnTo>
                  <a:lnTo>
                    <a:pt x="99" y="1120"/>
                  </a:lnTo>
                  <a:lnTo>
                    <a:pt x="108" y="1120"/>
                  </a:lnTo>
                  <a:lnTo>
                    <a:pt x="116" y="1120"/>
                  </a:lnTo>
                  <a:lnTo>
                    <a:pt x="125" y="1120"/>
                  </a:lnTo>
                  <a:lnTo>
                    <a:pt x="132" y="1118"/>
                  </a:lnTo>
                  <a:lnTo>
                    <a:pt x="137" y="1118"/>
                  </a:lnTo>
                  <a:lnTo>
                    <a:pt x="140" y="1118"/>
                  </a:lnTo>
                  <a:lnTo>
                    <a:pt x="143" y="1118"/>
                  </a:lnTo>
                  <a:lnTo>
                    <a:pt x="314" y="1049"/>
                  </a:lnTo>
                  <a:lnTo>
                    <a:pt x="455" y="863"/>
                  </a:lnTo>
                  <a:lnTo>
                    <a:pt x="501" y="647"/>
                  </a:lnTo>
                  <a:lnTo>
                    <a:pt x="479" y="418"/>
                  </a:lnTo>
                  <a:lnTo>
                    <a:pt x="433" y="268"/>
                  </a:lnTo>
                  <a:lnTo>
                    <a:pt x="315" y="99"/>
                  </a:lnTo>
                  <a:lnTo>
                    <a:pt x="212" y="19"/>
                  </a:lnTo>
                  <a:lnTo>
                    <a:pt x="103" y="0"/>
                  </a:lnTo>
                  <a:lnTo>
                    <a:pt x="65" y="6"/>
                  </a:lnTo>
                  <a:lnTo>
                    <a:pt x="65" y="6"/>
                  </a:lnTo>
                  <a:close/>
                </a:path>
              </a:pathLst>
            </a:custGeom>
            <a:solidFill>
              <a:srgbClr val="3587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35" name="Freeform 51"/>
            <p:cNvSpPr>
              <a:spLocks/>
            </p:cNvSpPr>
            <p:nvPr/>
          </p:nvSpPr>
          <p:spPr bwMode="auto">
            <a:xfrm>
              <a:off x="5312" y="3192"/>
              <a:ext cx="167" cy="561"/>
            </a:xfrm>
            <a:custGeom>
              <a:avLst/>
              <a:gdLst>
                <a:gd name="T0" fmla="*/ 33 w 501"/>
                <a:gd name="T1" fmla="*/ 33 h 1122"/>
                <a:gd name="T2" fmla="*/ 63 w 501"/>
                <a:gd name="T3" fmla="*/ 48 h 1122"/>
                <a:gd name="T4" fmla="*/ 83 w 501"/>
                <a:gd name="T5" fmla="*/ 62 h 1122"/>
                <a:gd name="T6" fmla="*/ 134 w 501"/>
                <a:gd name="T7" fmla="*/ 49 h 1122"/>
                <a:gd name="T8" fmla="*/ 161 w 501"/>
                <a:gd name="T9" fmla="*/ 63 h 1122"/>
                <a:gd name="T10" fmla="*/ 173 w 501"/>
                <a:gd name="T11" fmla="*/ 101 h 1122"/>
                <a:gd name="T12" fmla="*/ 213 w 501"/>
                <a:gd name="T13" fmla="*/ 83 h 1122"/>
                <a:gd name="T14" fmla="*/ 237 w 501"/>
                <a:gd name="T15" fmla="*/ 100 h 1122"/>
                <a:gd name="T16" fmla="*/ 252 w 501"/>
                <a:gd name="T17" fmla="*/ 137 h 1122"/>
                <a:gd name="T18" fmla="*/ 268 w 501"/>
                <a:gd name="T19" fmla="*/ 154 h 1122"/>
                <a:gd name="T20" fmla="*/ 308 w 501"/>
                <a:gd name="T21" fmla="*/ 156 h 1122"/>
                <a:gd name="T22" fmla="*/ 321 w 501"/>
                <a:gd name="T23" fmla="*/ 172 h 1122"/>
                <a:gd name="T24" fmla="*/ 326 w 501"/>
                <a:gd name="T25" fmla="*/ 208 h 1122"/>
                <a:gd name="T26" fmla="*/ 341 w 501"/>
                <a:gd name="T27" fmla="*/ 225 h 1122"/>
                <a:gd name="T28" fmla="*/ 366 w 501"/>
                <a:gd name="T29" fmla="*/ 239 h 1122"/>
                <a:gd name="T30" fmla="*/ 375 w 501"/>
                <a:gd name="T31" fmla="*/ 261 h 1122"/>
                <a:gd name="T32" fmla="*/ 375 w 501"/>
                <a:gd name="T33" fmla="*/ 287 h 1122"/>
                <a:gd name="T34" fmla="*/ 385 w 501"/>
                <a:gd name="T35" fmla="*/ 309 h 1122"/>
                <a:gd name="T36" fmla="*/ 408 w 501"/>
                <a:gd name="T37" fmla="*/ 328 h 1122"/>
                <a:gd name="T38" fmla="*/ 413 w 501"/>
                <a:gd name="T39" fmla="*/ 346 h 1122"/>
                <a:gd name="T40" fmla="*/ 409 w 501"/>
                <a:gd name="T41" fmla="*/ 393 h 1122"/>
                <a:gd name="T42" fmla="*/ 415 w 501"/>
                <a:gd name="T43" fmla="*/ 410 h 1122"/>
                <a:gd name="T44" fmla="*/ 440 w 501"/>
                <a:gd name="T45" fmla="*/ 453 h 1122"/>
                <a:gd name="T46" fmla="*/ 437 w 501"/>
                <a:gd name="T47" fmla="*/ 479 h 1122"/>
                <a:gd name="T48" fmla="*/ 421 w 501"/>
                <a:gd name="T49" fmla="*/ 515 h 1122"/>
                <a:gd name="T50" fmla="*/ 420 w 501"/>
                <a:gd name="T51" fmla="*/ 541 h 1122"/>
                <a:gd name="T52" fmla="*/ 453 w 501"/>
                <a:gd name="T53" fmla="*/ 568 h 1122"/>
                <a:gd name="T54" fmla="*/ 428 w 501"/>
                <a:gd name="T55" fmla="*/ 599 h 1122"/>
                <a:gd name="T56" fmla="*/ 453 w 501"/>
                <a:gd name="T57" fmla="*/ 619 h 1122"/>
                <a:gd name="T58" fmla="*/ 425 w 501"/>
                <a:gd name="T59" fmla="*/ 643 h 1122"/>
                <a:gd name="T60" fmla="*/ 449 w 501"/>
                <a:gd name="T61" fmla="*/ 673 h 1122"/>
                <a:gd name="T62" fmla="*/ 445 w 501"/>
                <a:gd name="T63" fmla="*/ 703 h 1122"/>
                <a:gd name="T64" fmla="*/ 415 w 501"/>
                <a:gd name="T65" fmla="*/ 724 h 1122"/>
                <a:gd name="T66" fmla="*/ 411 w 501"/>
                <a:gd name="T67" fmla="*/ 750 h 1122"/>
                <a:gd name="T68" fmla="*/ 427 w 501"/>
                <a:gd name="T69" fmla="*/ 784 h 1122"/>
                <a:gd name="T70" fmla="*/ 411 w 501"/>
                <a:gd name="T71" fmla="*/ 810 h 1122"/>
                <a:gd name="T72" fmla="*/ 379 w 501"/>
                <a:gd name="T73" fmla="*/ 840 h 1122"/>
                <a:gd name="T74" fmla="*/ 369 w 501"/>
                <a:gd name="T75" fmla="*/ 868 h 1122"/>
                <a:gd name="T76" fmla="*/ 370 w 501"/>
                <a:gd name="T77" fmla="*/ 905 h 1122"/>
                <a:gd name="T78" fmla="*/ 360 w 501"/>
                <a:gd name="T79" fmla="*/ 930 h 1122"/>
                <a:gd name="T80" fmla="*/ 318 w 501"/>
                <a:gd name="T81" fmla="*/ 954 h 1122"/>
                <a:gd name="T82" fmla="*/ 301 w 501"/>
                <a:gd name="T83" fmla="*/ 978 h 1122"/>
                <a:gd name="T84" fmla="*/ 298 w 501"/>
                <a:gd name="T85" fmla="*/ 1008 h 1122"/>
                <a:gd name="T86" fmla="*/ 253 w 501"/>
                <a:gd name="T87" fmla="*/ 1009 h 1122"/>
                <a:gd name="T88" fmla="*/ 264 w 501"/>
                <a:gd name="T89" fmla="*/ 1036 h 1122"/>
                <a:gd name="T90" fmla="*/ 221 w 501"/>
                <a:gd name="T91" fmla="*/ 1036 h 1122"/>
                <a:gd name="T92" fmla="*/ 224 w 501"/>
                <a:gd name="T93" fmla="*/ 1062 h 1122"/>
                <a:gd name="T94" fmla="*/ 181 w 501"/>
                <a:gd name="T95" fmla="*/ 1054 h 1122"/>
                <a:gd name="T96" fmla="*/ 173 w 501"/>
                <a:gd name="T97" fmla="*/ 1077 h 1122"/>
                <a:gd name="T98" fmla="*/ 129 w 501"/>
                <a:gd name="T99" fmla="*/ 1064 h 1122"/>
                <a:gd name="T100" fmla="*/ 126 w 501"/>
                <a:gd name="T101" fmla="*/ 1087 h 1122"/>
                <a:gd name="T102" fmla="*/ 83 w 501"/>
                <a:gd name="T103" fmla="*/ 1076 h 1122"/>
                <a:gd name="T104" fmla="*/ 81 w 501"/>
                <a:gd name="T105" fmla="*/ 1095 h 1122"/>
                <a:gd name="T106" fmla="*/ 33 w 501"/>
                <a:gd name="T107" fmla="*/ 1077 h 1122"/>
                <a:gd name="T108" fmla="*/ 0 w 501"/>
                <a:gd name="T109" fmla="*/ 1091 h 1122"/>
                <a:gd name="T110" fmla="*/ 37 w 501"/>
                <a:gd name="T111" fmla="*/ 1117 h 1122"/>
                <a:gd name="T112" fmla="*/ 99 w 501"/>
                <a:gd name="T113" fmla="*/ 1121 h 1122"/>
                <a:gd name="T114" fmla="*/ 141 w 501"/>
                <a:gd name="T115" fmla="*/ 1118 h 1122"/>
                <a:gd name="T116" fmla="*/ 433 w 501"/>
                <a:gd name="T117" fmla="*/ 268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1" h="1122">
                  <a:moveTo>
                    <a:pt x="69" y="4"/>
                  </a:moveTo>
                  <a:lnTo>
                    <a:pt x="65" y="6"/>
                  </a:lnTo>
                  <a:lnTo>
                    <a:pt x="58" y="11"/>
                  </a:lnTo>
                  <a:lnTo>
                    <a:pt x="49" y="18"/>
                  </a:lnTo>
                  <a:lnTo>
                    <a:pt x="41" y="26"/>
                  </a:lnTo>
                  <a:lnTo>
                    <a:pt x="33" y="33"/>
                  </a:lnTo>
                  <a:lnTo>
                    <a:pt x="29" y="41"/>
                  </a:lnTo>
                  <a:lnTo>
                    <a:pt x="29" y="48"/>
                  </a:lnTo>
                  <a:lnTo>
                    <a:pt x="38" y="52"/>
                  </a:lnTo>
                  <a:lnTo>
                    <a:pt x="47" y="52"/>
                  </a:lnTo>
                  <a:lnTo>
                    <a:pt x="57" y="51"/>
                  </a:lnTo>
                  <a:lnTo>
                    <a:pt x="63" y="48"/>
                  </a:lnTo>
                  <a:lnTo>
                    <a:pt x="70" y="45"/>
                  </a:lnTo>
                  <a:lnTo>
                    <a:pt x="79" y="40"/>
                  </a:lnTo>
                  <a:lnTo>
                    <a:pt x="90" y="38"/>
                  </a:lnTo>
                  <a:lnTo>
                    <a:pt x="91" y="43"/>
                  </a:lnTo>
                  <a:lnTo>
                    <a:pt x="87" y="52"/>
                  </a:lnTo>
                  <a:lnTo>
                    <a:pt x="83" y="62"/>
                  </a:lnTo>
                  <a:lnTo>
                    <a:pt x="87" y="67"/>
                  </a:lnTo>
                  <a:lnTo>
                    <a:pt x="97" y="63"/>
                  </a:lnTo>
                  <a:lnTo>
                    <a:pt x="110" y="55"/>
                  </a:lnTo>
                  <a:lnTo>
                    <a:pt x="123" y="47"/>
                  </a:lnTo>
                  <a:lnTo>
                    <a:pt x="134" y="45"/>
                  </a:lnTo>
                  <a:lnTo>
                    <a:pt x="134" y="49"/>
                  </a:lnTo>
                  <a:lnTo>
                    <a:pt x="131" y="59"/>
                  </a:lnTo>
                  <a:lnTo>
                    <a:pt x="127" y="70"/>
                  </a:lnTo>
                  <a:lnTo>
                    <a:pt x="131" y="78"/>
                  </a:lnTo>
                  <a:lnTo>
                    <a:pt x="138" y="77"/>
                  </a:lnTo>
                  <a:lnTo>
                    <a:pt x="150" y="70"/>
                  </a:lnTo>
                  <a:lnTo>
                    <a:pt x="161" y="63"/>
                  </a:lnTo>
                  <a:lnTo>
                    <a:pt x="171" y="62"/>
                  </a:lnTo>
                  <a:lnTo>
                    <a:pt x="173" y="67"/>
                  </a:lnTo>
                  <a:lnTo>
                    <a:pt x="173" y="81"/>
                  </a:lnTo>
                  <a:lnTo>
                    <a:pt x="171" y="88"/>
                  </a:lnTo>
                  <a:lnTo>
                    <a:pt x="171" y="96"/>
                  </a:lnTo>
                  <a:lnTo>
                    <a:pt x="173" y="101"/>
                  </a:lnTo>
                  <a:lnTo>
                    <a:pt x="178" y="105"/>
                  </a:lnTo>
                  <a:lnTo>
                    <a:pt x="185" y="100"/>
                  </a:lnTo>
                  <a:lnTo>
                    <a:pt x="194" y="92"/>
                  </a:lnTo>
                  <a:lnTo>
                    <a:pt x="202" y="82"/>
                  </a:lnTo>
                  <a:lnTo>
                    <a:pt x="212" y="81"/>
                  </a:lnTo>
                  <a:lnTo>
                    <a:pt x="213" y="83"/>
                  </a:lnTo>
                  <a:lnTo>
                    <a:pt x="210" y="94"/>
                  </a:lnTo>
                  <a:lnTo>
                    <a:pt x="209" y="105"/>
                  </a:lnTo>
                  <a:lnTo>
                    <a:pt x="212" y="115"/>
                  </a:lnTo>
                  <a:lnTo>
                    <a:pt x="218" y="112"/>
                  </a:lnTo>
                  <a:lnTo>
                    <a:pt x="229" y="107"/>
                  </a:lnTo>
                  <a:lnTo>
                    <a:pt x="237" y="100"/>
                  </a:lnTo>
                  <a:lnTo>
                    <a:pt x="246" y="103"/>
                  </a:lnTo>
                  <a:lnTo>
                    <a:pt x="249" y="111"/>
                  </a:lnTo>
                  <a:lnTo>
                    <a:pt x="246" y="122"/>
                  </a:lnTo>
                  <a:lnTo>
                    <a:pt x="242" y="131"/>
                  </a:lnTo>
                  <a:lnTo>
                    <a:pt x="246" y="138"/>
                  </a:lnTo>
                  <a:lnTo>
                    <a:pt x="252" y="137"/>
                  </a:lnTo>
                  <a:lnTo>
                    <a:pt x="260" y="131"/>
                  </a:lnTo>
                  <a:lnTo>
                    <a:pt x="266" y="124"/>
                  </a:lnTo>
                  <a:lnTo>
                    <a:pt x="272" y="126"/>
                  </a:lnTo>
                  <a:lnTo>
                    <a:pt x="272" y="133"/>
                  </a:lnTo>
                  <a:lnTo>
                    <a:pt x="270" y="145"/>
                  </a:lnTo>
                  <a:lnTo>
                    <a:pt x="268" y="154"/>
                  </a:lnTo>
                  <a:lnTo>
                    <a:pt x="272" y="163"/>
                  </a:lnTo>
                  <a:lnTo>
                    <a:pt x="278" y="159"/>
                  </a:lnTo>
                  <a:lnTo>
                    <a:pt x="289" y="153"/>
                  </a:lnTo>
                  <a:lnTo>
                    <a:pt x="298" y="146"/>
                  </a:lnTo>
                  <a:lnTo>
                    <a:pt x="306" y="148"/>
                  </a:lnTo>
                  <a:lnTo>
                    <a:pt x="308" y="156"/>
                  </a:lnTo>
                  <a:lnTo>
                    <a:pt x="304" y="167"/>
                  </a:lnTo>
                  <a:lnTo>
                    <a:pt x="300" y="176"/>
                  </a:lnTo>
                  <a:lnTo>
                    <a:pt x="300" y="183"/>
                  </a:lnTo>
                  <a:lnTo>
                    <a:pt x="305" y="182"/>
                  </a:lnTo>
                  <a:lnTo>
                    <a:pt x="313" y="178"/>
                  </a:lnTo>
                  <a:lnTo>
                    <a:pt x="321" y="172"/>
                  </a:lnTo>
                  <a:lnTo>
                    <a:pt x="328" y="174"/>
                  </a:lnTo>
                  <a:lnTo>
                    <a:pt x="328" y="180"/>
                  </a:lnTo>
                  <a:lnTo>
                    <a:pt x="324" y="191"/>
                  </a:lnTo>
                  <a:lnTo>
                    <a:pt x="320" y="199"/>
                  </a:lnTo>
                  <a:lnTo>
                    <a:pt x="321" y="208"/>
                  </a:lnTo>
                  <a:lnTo>
                    <a:pt x="326" y="208"/>
                  </a:lnTo>
                  <a:lnTo>
                    <a:pt x="333" y="204"/>
                  </a:lnTo>
                  <a:lnTo>
                    <a:pt x="340" y="198"/>
                  </a:lnTo>
                  <a:lnTo>
                    <a:pt x="346" y="201"/>
                  </a:lnTo>
                  <a:lnTo>
                    <a:pt x="346" y="208"/>
                  </a:lnTo>
                  <a:lnTo>
                    <a:pt x="344" y="217"/>
                  </a:lnTo>
                  <a:lnTo>
                    <a:pt x="341" y="225"/>
                  </a:lnTo>
                  <a:lnTo>
                    <a:pt x="342" y="234"/>
                  </a:lnTo>
                  <a:lnTo>
                    <a:pt x="346" y="234"/>
                  </a:lnTo>
                  <a:lnTo>
                    <a:pt x="354" y="228"/>
                  </a:lnTo>
                  <a:lnTo>
                    <a:pt x="362" y="223"/>
                  </a:lnTo>
                  <a:lnTo>
                    <a:pt x="368" y="230"/>
                  </a:lnTo>
                  <a:lnTo>
                    <a:pt x="366" y="239"/>
                  </a:lnTo>
                  <a:lnTo>
                    <a:pt x="361" y="246"/>
                  </a:lnTo>
                  <a:lnTo>
                    <a:pt x="356" y="251"/>
                  </a:lnTo>
                  <a:lnTo>
                    <a:pt x="356" y="258"/>
                  </a:lnTo>
                  <a:lnTo>
                    <a:pt x="361" y="260"/>
                  </a:lnTo>
                  <a:lnTo>
                    <a:pt x="368" y="260"/>
                  </a:lnTo>
                  <a:lnTo>
                    <a:pt x="375" y="261"/>
                  </a:lnTo>
                  <a:lnTo>
                    <a:pt x="381" y="269"/>
                  </a:lnTo>
                  <a:lnTo>
                    <a:pt x="380" y="276"/>
                  </a:lnTo>
                  <a:lnTo>
                    <a:pt x="376" y="280"/>
                  </a:lnTo>
                  <a:lnTo>
                    <a:pt x="370" y="281"/>
                  </a:lnTo>
                  <a:lnTo>
                    <a:pt x="370" y="284"/>
                  </a:lnTo>
                  <a:lnTo>
                    <a:pt x="375" y="287"/>
                  </a:lnTo>
                  <a:lnTo>
                    <a:pt x="384" y="288"/>
                  </a:lnTo>
                  <a:lnTo>
                    <a:pt x="393" y="290"/>
                  </a:lnTo>
                  <a:lnTo>
                    <a:pt x="399" y="296"/>
                  </a:lnTo>
                  <a:lnTo>
                    <a:pt x="396" y="301"/>
                  </a:lnTo>
                  <a:lnTo>
                    <a:pt x="391" y="305"/>
                  </a:lnTo>
                  <a:lnTo>
                    <a:pt x="385" y="309"/>
                  </a:lnTo>
                  <a:lnTo>
                    <a:pt x="384" y="317"/>
                  </a:lnTo>
                  <a:lnTo>
                    <a:pt x="387" y="321"/>
                  </a:lnTo>
                  <a:lnTo>
                    <a:pt x="396" y="321"/>
                  </a:lnTo>
                  <a:lnTo>
                    <a:pt x="405" y="318"/>
                  </a:lnTo>
                  <a:lnTo>
                    <a:pt x="412" y="322"/>
                  </a:lnTo>
                  <a:lnTo>
                    <a:pt x="408" y="328"/>
                  </a:lnTo>
                  <a:lnTo>
                    <a:pt x="400" y="333"/>
                  </a:lnTo>
                  <a:lnTo>
                    <a:pt x="392" y="337"/>
                  </a:lnTo>
                  <a:lnTo>
                    <a:pt x="391" y="344"/>
                  </a:lnTo>
                  <a:lnTo>
                    <a:pt x="396" y="347"/>
                  </a:lnTo>
                  <a:lnTo>
                    <a:pt x="405" y="347"/>
                  </a:lnTo>
                  <a:lnTo>
                    <a:pt x="413" y="346"/>
                  </a:lnTo>
                  <a:lnTo>
                    <a:pt x="417" y="348"/>
                  </a:lnTo>
                  <a:lnTo>
                    <a:pt x="415" y="355"/>
                  </a:lnTo>
                  <a:lnTo>
                    <a:pt x="411" y="366"/>
                  </a:lnTo>
                  <a:lnTo>
                    <a:pt x="407" y="377"/>
                  </a:lnTo>
                  <a:lnTo>
                    <a:pt x="405" y="389"/>
                  </a:lnTo>
                  <a:lnTo>
                    <a:pt x="409" y="393"/>
                  </a:lnTo>
                  <a:lnTo>
                    <a:pt x="419" y="391"/>
                  </a:lnTo>
                  <a:lnTo>
                    <a:pt x="428" y="389"/>
                  </a:lnTo>
                  <a:lnTo>
                    <a:pt x="433" y="396"/>
                  </a:lnTo>
                  <a:lnTo>
                    <a:pt x="429" y="403"/>
                  </a:lnTo>
                  <a:lnTo>
                    <a:pt x="423" y="407"/>
                  </a:lnTo>
                  <a:lnTo>
                    <a:pt x="415" y="410"/>
                  </a:lnTo>
                  <a:lnTo>
                    <a:pt x="412" y="418"/>
                  </a:lnTo>
                  <a:lnTo>
                    <a:pt x="416" y="426"/>
                  </a:lnTo>
                  <a:lnTo>
                    <a:pt x="427" y="432"/>
                  </a:lnTo>
                  <a:lnTo>
                    <a:pt x="437" y="437"/>
                  </a:lnTo>
                  <a:lnTo>
                    <a:pt x="445" y="447"/>
                  </a:lnTo>
                  <a:lnTo>
                    <a:pt x="440" y="453"/>
                  </a:lnTo>
                  <a:lnTo>
                    <a:pt x="431" y="456"/>
                  </a:lnTo>
                  <a:lnTo>
                    <a:pt x="421" y="457"/>
                  </a:lnTo>
                  <a:lnTo>
                    <a:pt x="417" y="466"/>
                  </a:lnTo>
                  <a:lnTo>
                    <a:pt x="420" y="471"/>
                  </a:lnTo>
                  <a:lnTo>
                    <a:pt x="429" y="475"/>
                  </a:lnTo>
                  <a:lnTo>
                    <a:pt x="437" y="479"/>
                  </a:lnTo>
                  <a:lnTo>
                    <a:pt x="443" y="489"/>
                  </a:lnTo>
                  <a:lnTo>
                    <a:pt x="439" y="496"/>
                  </a:lnTo>
                  <a:lnTo>
                    <a:pt x="431" y="498"/>
                  </a:lnTo>
                  <a:lnTo>
                    <a:pt x="423" y="500"/>
                  </a:lnTo>
                  <a:lnTo>
                    <a:pt x="419" y="508"/>
                  </a:lnTo>
                  <a:lnTo>
                    <a:pt x="421" y="515"/>
                  </a:lnTo>
                  <a:lnTo>
                    <a:pt x="429" y="518"/>
                  </a:lnTo>
                  <a:lnTo>
                    <a:pt x="437" y="520"/>
                  </a:lnTo>
                  <a:lnTo>
                    <a:pt x="443" y="527"/>
                  </a:lnTo>
                  <a:lnTo>
                    <a:pt x="437" y="534"/>
                  </a:lnTo>
                  <a:lnTo>
                    <a:pt x="429" y="538"/>
                  </a:lnTo>
                  <a:lnTo>
                    <a:pt x="420" y="541"/>
                  </a:lnTo>
                  <a:lnTo>
                    <a:pt x="417" y="549"/>
                  </a:lnTo>
                  <a:lnTo>
                    <a:pt x="423" y="554"/>
                  </a:lnTo>
                  <a:lnTo>
                    <a:pt x="436" y="559"/>
                  </a:lnTo>
                  <a:lnTo>
                    <a:pt x="443" y="560"/>
                  </a:lnTo>
                  <a:lnTo>
                    <a:pt x="449" y="564"/>
                  </a:lnTo>
                  <a:lnTo>
                    <a:pt x="453" y="568"/>
                  </a:lnTo>
                  <a:lnTo>
                    <a:pt x="456" y="575"/>
                  </a:lnTo>
                  <a:lnTo>
                    <a:pt x="451" y="583"/>
                  </a:lnTo>
                  <a:lnTo>
                    <a:pt x="440" y="586"/>
                  </a:lnTo>
                  <a:lnTo>
                    <a:pt x="429" y="586"/>
                  </a:lnTo>
                  <a:lnTo>
                    <a:pt x="424" y="593"/>
                  </a:lnTo>
                  <a:lnTo>
                    <a:pt x="428" y="599"/>
                  </a:lnTo>
                  <a:lnTo>
                    <a:pt x="441" y="604"/>
                  </a:lnTo>
                  <a:lnTo>
                    <a:pt x="448" y="605"/>
                  </a:lnTo>
                  <a:lnTo>
                    <a:pt x="455" y="608"/>
                  </a:lnTo>
                  <a:lnTo>
                    <a:pt x="459" y="610"/>
                  </a:lnTo>
                  <a:lnTo>
                    <a:pt x="461" y="616"/>
                  </a:lnTo>
                  <a:lnTo>
                    <a:pt x="453" y="619"/>
                  </a:lnTo>
                  <a:lnTo>
                    <a:pt x="443" y="621"/>
                  </a:lnTo>
                  <a:lnTo>
                    <a:pt x="436" y="621"/>
                  </a:lnTo>
                  <a:lnTo>
                    <a:pt x="431" y="625"/>
                  </a:lnTo>
                  <a:lnTo>
                    <a:pt x="427" y="629"/>
                  </a:lnTo>
                  <a:lnTo>
                    <a:pt x="427" y="638"/>
                  </a:lnTo>
                  <a:lnTo>
                    <a:pt x="425" y="643"/>
                  </a:lnTo>
                  <a:lnTo>
                    <a:pt x="429" y="647"/>
                  </a:lnTo>
                  <a:lnTo>
                    <a:pt x="435" y="650"/>
                  </a:lnTo>
                  <a:lnTo>
                    <a:pt x="441" y="653"/>
                  </a:lnTo>
                  <a:lnTo>
                    <a:pt x="452" y="655"/>
                  </a:lnTo>
                  <a:lnTo>
                    <a:pt x="456" y="666"/>
                  </a:lnTo>
                  <a:lnTo>
                    <a:pt x="449" y="673"/>
                  </a:lnTo>
                  <a:lnTo>
                    <a:pt x="440" y="675"/>
                  </a:lnTo>
                  <a:lnTo>
                    <a:pt x="429" y="675"/>
                  </a:lnTo>
                  <a:lnTo>
                    <a:pt x="424" y="679"/>
                  </a:lnTo>
                  <a:lnTo>
                    <a:pt x="425" y="687"/>
                  </a:lnTo>
                  <a:lnTo>
                    <a:pt x="435" y="695"/>
                  </a:lnTo>
                  <a:lnTo>
                    <a:pt x="445" y="703"/>
                  </a:lnTo>
                  <a:lnTo>
                    <a:pt x="449" y="711"/>
                  </a:lnTo>
                  <a:lnTo>
                    <a:pt x="441" y="714"/>
                  </a:lnTo>
                  <a:lnTo>
                    <a:pt x="431" y="714"/>
                  </a:lnTo>
                  <a:lnTo>
                    <a:pt x="419" y="713"/>
                  </a:lnTo>
                  <a:lnTo>
                    <a:pt x="412" y="718"/>
                  </a:lnTo>
                  <a:lnTo>
                    <a:pt x="415" y="724"/>
                  </a:lnTo>
                  <a:lnTo>
                    <a:pt x="427" y="730"/>
                  </a:lnTo>
                  <a:lnTo>
                    <a:pt x="437" y="736"/>
                  </a:lnTo>
                  <a:lnTo>
                    <a:pt x="443" y="743"/>
                  </a:lnTo>
                  <a:lnTo>
                    <a:pt x="435" y="746"/>
                  </a:lnTo>
                  <a:lnTo>
                    <a:pt x="423" y="748"/>
                  </a:lnTo>
                  <a:lnTo>
                    <a:pt x="411" y="750"/>
                  </a:lnTo>
                  <a:lnTo>
                    <a:pt x="403" y="756"/>
                  </a:lnTo>
                  <a:lnTo>
                    <a:pt x="407" y="762"/>
                  </a:lnTo>
                  <a:lnTo>
                    <a:pt x="419" y="769"/>
                  </a:lnTo>
                  <a:lnTo>
                    <a:pt x="429" y="773"/>
                  </a:lnTo>
                  <a:lnTo>
                    <a:pt x="436" y="781"/>
                  </a:lnTo>
                  <a:lnTo>
                    <a:pt x="427" y="784"/>
                  </a:lnTo>
                  <a:lnTo>
                    <a:pt x="415" y="785"/>
                  </a:lnTo>
                  <a:lnTo>
                    <a:pt x="401" y="785"/>
                  </a:lnTo>
                  <a:lnTo>
                    <a:pt x="393" y="793"/>
                  </a:lnTo>
                  <a:lnTo>
                    <a:pt x="393" y="799"/>
                  </a:lnTo>
                  <a:lnTo>
                    <a:pt x="403" y="804"/>
                  </a:lnTo>
                  <a:lnTo>
                    <a:pt x="411" y="810"/>
                  </a:lnTo>
                  <a:lnTo>
                    <a:pt x="415" y="819"/>
                  </a:lnTo>
                  <a:lnTo>
                    <a:pt x="405" y="823"/>
                  </a:lnTo>
                  <a:lnTo>
                    <a:pt x="393" y="825"/>
                  </a:lnTo>
                  <a:lnTo>
                    <a:pt x="380" y="823"/>
                  </a:lnTo>
                  <a:lnTo>
                    <a:pt x="375" y="832"/>
                  </a:lnTo>
                  <a:lnTo>
                    <a:pt x="379" y="840"/>
                  </a:lnTo>
                  <a:lnTo>
                    <a:pt x="389" y="847"/>
                  </a:lnTo>
                  <a:lnTo>
                    <a:pt x="397" y="853"/>
                  </a:lnTo>
                  <a:lnTo>
                    <a:pt x="400" y="862"/>
                  </a:lnTo>
                  <a:lnTo>
                    <a:pt x="392" y="867"/>
                  </a:lnTo>
                  <a:lnTo>
                    <a:pt x="381" y="868"/>
                  </a:lnTo>
                  <a:lnTo>
                    <a:pt x="369" y="868"/>
                  </a:lnTo>
                  <a:lnTo>
                    <a:pt x="362" y="877"/>
                  </a:lnTo>
                  <a:lnTo>
                    <a:pt x="362" y="885"/>
                  </a:lnTo>
                  <a:lnTo>
                    <a:pt x="370" y="890"/>
                  </a:lnTo>
                  <a:lnTo>
                    <a:pt x="377" y="894"/>
                  </a:lnTo>
                  <a:lnTo>
                    <a:pt x="380" y="902"/>
                  </a:lnTo>
                  <a:lnTo>
                    <a:pt x="370" y="905"/>
                  </a:lnTo>
                  <a:lnTo>
                    <a:pt x="357" y="907"/>
                  </a:lnTo>
                  <a:lnTo>
                    <a:pt x="345" y="908"/>
                  </a:lnTo>
                  <a:lnTo>
                    <a:pt x="337" y="915"/>
                  </a:lnTo>
                  <a:lnTo>
                    <a:pt x="338" y="920"/>
                  </a:lnTo>
                  <a:lnTo>
                    <a:pt x="349" y="926"/>
                  </a:lnTo>
                  <a:lnTo>
                    <a:pt x="360" y="930"/>
                  </a:lnTo>
                  <a:lnTo>
                    <a:pt x="362" y="938"/>
                  </a:lnTo>
                  <a:lnTo>
                    <a:pt x="354" y="942"/>
                  </a:lnTo>
                  <a:lnTo>
                    <a:pt x="342" y="943"/>
                  </a:lnTo>
                  <a:lnTo>
                    <a:pt x="329" y="943"/>
                  </a:lnTo>
                  <a:lnTo>
                    <a:pt x="321" y="948"/>
                  </a:lnTo>
                  <a:lnTo>
                    <a:pt x="318" y="954"/>
                  </a:lnTo>
                  <a:lnTo>
                    <a:pt x="325" y="963"/>
                  </a:lnTo>
                  <a:lnTo>
                    <a:pt x="330" y="968"/>
                  </a:lnTo>
                  <a:lnTo>
                    <a:pt x="333" y="975"/>
                  </a:lnTo>
                  <a:lnTo>
                    <a:pt x="325" y="976"/>
                  </a:lnTo>
                  <a:lnTo>
                    <a:pt x="313" y="978"/>
                  </a:lnTo>
                  <a:lnTo>
                    <a:pt x="301" y="978"/>
                  </a:lnTo>
                  <a:lnTo>
                    <a:pt x="293" y="984"/>
                  </a:lnTo>
                  <a:lnTo>
                    <a:pt x="289" y="988"/>
                  </a:lnTo>
                  <a:lnTo>
                    <a:pt x="294" y="994"/>
                  </a:lnTo>
                  <a:lnTo>
                    <a:pt x="300" y="998"/>
                  </a:lnTo>
                  <a:lnTo>
                    <a:pt x="302" y="1005"/>
                  </a:lnTo>
                  <a:lnTo>
                    <a:pt x="298" y="1008"/>
                  </a:lnTo>
                  <a:lnTo>
                    <a:pt x="292" y="1009"/>
                  </a:lnTo>
                  <a:lnTo>
                    <a:pt x="284" y="1009"/>
                  </a:lnTo>
                  <a:lnTo>
                    <a:pt x="277" y="1010"/>
                  </a:lnTo>
                  <a:lnTo>
                    <a:pt x="268" y="1009"/>
                  </a:lnTo>
                  <a:lnTo>
                    <a:pt x="260" y="1009"/>
                  </a:lnTo>
                  <a:lnTo>
                    <a:pt x="253" y="1009"/>
                  </a:lnTo>
                  <a:lnTo>
                    <a:pt x="250" y="1013"/>
                  </a:lnTo>
                  <a:lnTo>
                    <a:pt x="252" y="1019"/>
                  </a:lnTo>
                  <a:lnTo>
                    <a:pt x="261" y="1025"/>
                  </a:lnTo>
                  <a:lnTo>
                    <a:pt x="268" y="1031"/>
                  </a:lnTo>
                  <a:lnTo>
                    <a:pt x="269" y="1036"/>
                  </a:lnTo>
                  <a:lnTo>
                    <a:pt x="264" y="1036"/>
                  </a:lnTo>
                  <a:lnTo>
                    <a:pt x="258" y="1038"/>
                  </a:lnTo>
                  <a:lnTo>
                    <a:pt x="250" y="1038"/>
                  </a:lnTo>
                  <a:lnTo>
                    <a:pt x="244" y="1038"/>
                  </a:lnTo>
                  <a:lnTo>
                    <a:pt x="234" y="1036"/>
                  </a:lnTo>
                  <a:lnTo>
                    <a:pt x="226" y="1036"/>
                  </a:lnTo>
                  <a:lnTo>
                    <a:pt x="221" y="1036"/>
                  </a:lnTo>
                  <a:lnTo>
                    <a:pt x="218" y="1039"/>
                  </a:lnTo>
                  <a:lnTo>
                    <a:pt x="217" y="1046"/>
                  </a:lnTo>
                  <a:lnTo>
                    <a:pt x="221" y="1053"/>
                  </a:lnTo>
                  <a:lnTo>
                    <a:pt x="226" y="1057"/>
                  </a:lnTo>
                  <a:lnTo>
                    <a:pt x="228" y="1062"/>
                  </a:lnTo>
                  <a:lnTo>
                    <a:pt x="224" y="1062"/>
                  </a:lnTo>
                  <a:lnTo>
                    <a:pt x="218" y="1062"/>
                  </a:lnTo>
                  <a:lnTo>
                    <a:pt x="210" y="1059"/>
                  </a:lnTo>
                  <a:lnTo>
                    <a:pt x="204" y="1058"/>
                  </a:lnTo>
                  <a:lnTo>
                    <a:pt x="196" y="1055"/>
                  </a:lnTo>
                  <a:lnTo>
                    <a:pt x="188" y="1054"/>
                  </a:lnTo>
                  <a:lnTo>
                    <a:pt x="181" y="1054"/>
                  </a:lnTo>
                  <a:lnTo>
                    <a:pt x="178" y="1055"/>
                  </a:lnTo>
                  <a:lnTo>
                    <a:pt x="174" y="1059"/>
                  </a:lnTo>
                  <a:lnTo>
                    <a:pt x="178" y="1066"/>
                  </a:lnTo>
                  <a:lnTo>
                    <a:pt x="181" y="1072"/>
                  </a:lnTo>
                  <a:lnTo>
                    <a:pt x="178" y="1077"/>
                  </a:lnTo>
                  <a:lnTo>
                    <a:pt x="173" y="1077"/>
                  </a:lnTo>
                  <a:lnTo>
                    <a:pt x="166" y="1076"/>
                  </a:lnTo>
                  <a:lnTo>
                    <a:pt x="158" y="1073"/>
                  </a:lnTo>
                  <a:lnTo>
                    <a:pt x="151" y="1070"/>
                  </a:lnTo>
                  <a:lnTo>
                    <a:pt x="143" y="1066"/>
                  </a:lnTo>
                  <a:lnTo>
                    <a:pt x="135" y="1065"/>
                  </a:lnTo>
                  <a:lnTo>
                    <a:pt x="129" y="1064"/>
                  </a:lnTo>
                  <a:lnTo>
                    <a:pt x="125" y="1068"/>
                  </a:lnTo>
                  <a:lnTo>
                    <a:pt x="121" y="1073"/>
                  </a:lnTo>
                  <a:lnTo>
                    <a:pt x="126" y="1079"/>
                  </a:lnTo>
                  <a:lnTo>
                    <a:pt x="130" y="1083"/>
                  </a:lnTo>
                  <a:lnTo>
                    <a:pt x="131" y="1087"/>
                  </a:lnTo>
                  <a:lnTo>
                    <a:pt x="126" y="1087"/>
                  </a:lnTo>
                  <a:lnTo>
                    <a:pt x="121" y="1085"/>
                  </a:lnTo>
                  <a:lnTo>
                    <a:pt x="113" y="1083"/>
                  </a:lnTo>
                  <a:lnTo>
                    <a:pt x="106" y="1081"/>
                  </a:lnTo>
                  <a:lnTo>
                    <a:pt x="98" y="1079"/>
                  </a:lnTo>
                  <a:lnTo>
                    <a:pt x="90" y="1077"/>
                  </a:lnTo>
                  <a:lnTo>
                    <a:pt x="83" y="1076"/>
                  </a:lnTo>
                  <a:lnTo>
                    <a:pt x="81" y="1077"/>
                  </a:lnTo>
                  <a:lnTo>
                    <a:pt x="75" y="1081"/>
                  </a:lnTo>
                  <a:lnTo>
                    <a:pt x="78" y="1087"/>
                  </a:lnTo>
                  <a:lnTo>
                    <a:pt x="83" y="1091"/>
                  </a:lnTo>
                  <a:lnTo>
                    <a:pt x="85" y="1096"/>
                  </a:lnTo>
                  <a:lnTo>
                    <a:pt x="81" y="1095"/>
                  </a:lnTo>
                  <a:lnTo>
                    <a:pt x="75" y="1094"/>
                  </a:lnTo>
                  <a:lnTo>
                    <a:pt x="67" y="1091"/>
                  </a:lnTo>
                  <a:lnTo>
                    <a:pt x="59" y="1088"/>
                  </a:lnTo>
                  <a:lnTo>
                    <a:pt x="49" y="1084"/>
                  </a:lnTo>
                  <a:lnTo>
                    <a:pt x="41" y="1080"/>
                  </a:lnTo>
                  <a:lnTo>
                    <a:pt x="33" y="1077"/>
                  </a:lnTo>
                  <a:lnTo>
                    <a:pt x="29" y="1077"/>
                  </a:lnTo>
                  <a:lnTo>
                    <a:pt x="22" y="1077"/>
                  </a:lnTo>
                  <a:lnTo>
                    <a:pt x="17" y="1080"/>
                  </a:lnTo>
                  <a:lnTo>
                    <a:pt x="10" y="1083"/>
                  </a:lnTo>
                  <a:lnTo>
                    <a:pt x="6" y="1087"/>
                  </a:lnTo>
                  <a:lnTo>
                    <a:pt x="0" y="1091"/>
                  </a:lnTo>
                  <a:lnTo>
                    <a:pt x="0" y="1096"/>
                  </a:lnTo>
                  <a:lnTo>
                    <a:pt x="5" y="1102"/>
                  </a:lnTo>
                  <a:lnTo>
                    <a:pt x="15" y="1110"/>
                  </a:lnTo>
                  <a:lnTo>
                    <a:pt x="21" y="1113"/>
                  </a:lnTo>
                  <a:lnTo>
                    <a:pt x="29" y="1115"/>
                  </a:lnTo>
                  <a:lnTo>
                    <a:pt x="37" y="1117"/>
                  </a:lnTo>
                  <a:lnTo>
                    <a:pt x="47" y="1120"/>
                  </a:lnTo>
                  <a:lnTo>
                    <a:pt x="57" y="1120"/>
                  </a:lnTo>
                  <a:lnTo>
                    <a:pt x="67" y="1121"/>
                  </a:lnTo>
                  <a:lnTo>
                    <a:pt x="78" y="1121"/>
                  </a:lnTo>
                  <a:lnTo>
                    <a:pt x="90" y="1122"/>
                  </a:lnTo>
                  <a:lnTo>
                    <a:pt x="99" y="1121"/>
                  </a:lnTo>
                  <a:lnTo>
                    <a:pt x="109" y="1120"/>
                  </a:lnTo>
                  <a:lnTo>
                    <a:pt x="117" y="1120"/>
                  </a:lnTo>
                  <a:lnTo>
                    <a:pt x="126" y="1120"/>
                  </a:lnTo>
                  <a:lnTo>
                    <a:pt x="133" y="1118"/>
                  </a:lnTo>
                  <a:lnTo>
                    <a:pt x="138" y="1118"/>
                  </a:lnTo>
                  <a:lnTo>
                    <a:pt x="141" y="1118"/>
                  </a:lnTo>
                  <a:lnTo>
                    <a:pt x="143" y="1118"/>
                  </a:lnTo>
                  <a:lnTo>
                    <a:pt x="316" y="1049"/>
                  </a:lnTo>
                  <a:lnTo>
                    <a:pt x="456" y="862"/>
                  </a:lnTo>
                  <a:lnTo>
                    <a:pt x="501" y="647"/>
                  </a:lnTo>
                  <a:lnTo>
                    <a:pt x="480" y="418"/>
                  </a:lnTo>
                  <a:lnTo>
                    <a:pt x="433" y="268"/>
                  </a:lnTo>
                  <a:lnTo>
                    <a:pt x="316" y="97"/>
                  </a:lnTo>
                  <a:lnTo>
                    <a:pt x="213" y="19"/>
                  </a:lnTo>
                  <a:lnTo>
                    <a:pt x="103" y="0"/>
                  </a:lnTo>
                  <a:lnTo>
                    <a:pt x="69" y="4"/>
                  </a:lnTo>
                  <a:lnTo>
                    <a:pt x="6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36" name="Freeform 52"/>
            <p:cNvSpPr>
              <a:spLocks/>
            </p:cNvSpPr>
            <p:nvPr/>
          </p:nvSpPr>
          <p:spPr bwMode="auto">
            <a:xfrm>
              <a:off x="5230" y="3246"/>
              <a:ext cx="215" cy="464"/>
            </a:xfrm>
            <a:custGeom>
              <a:avLst/>
              <a:gdLst>
                <a:gd name="T0" fmla="*/ 39 w 647"/>
                <a:gd name="T1" fmla="*/ 358 h 928"/>
                <a:gd name="T2" fmla="*/ 52 w 647"/>
                <a:gd name="T3" fmla="*/ 322 h 928"/>
                <a:gd name="T4" fmla="*/ 78 w 647"/>
                <a:gd name="T5" fmla="*/ 263 h 928"/>
                <a:gd name="T6" fmla="*/ 117 w 647"/>
                <a:gd name="T7" fmla="*/ 194 h 928"/>
                <a:gd name="T8" fmla="*/ 169 w 647"/>
                <a:gd name="T9" fmla="*/ 127 h 928"/>
                <a:gd name="T10" fmla="*/ 233 w 647"/>
                <a:gd name="T11" fmla="*/ 74 h 928"/>
                <a:gd name="T12" fmla="*/ 312 w 647"/>
                <a:gd name="T13" fmla="*/ 51 h 928"/>
                <a:gd name="T14" fmla="*/ 404 w 647"/>
                <a:gd name="T15" fmla="*/ 66 h 928"/>
                <a:gd name="T16" fmla="*/ 501 w 647"/>
                <a:gd name="T17" fmla="*/ 134 h 928"/>
                <a:gd name="T18" fmla="*/ 564 w 647"/>
                <a:gd name="T19" fmla="*/ 238 h 928"/>
                <a:gd name="T20" fmla="*/ 591 w 647"/>
                <a:gd name="T21" fmla="*/ 363 h 928"/>
                <a:gd name="T22" fmla="*/ 585 w 647"/>
                <a:gd name="T23" fmla="*/ 500 h 928"/>
                <a:gd name="T24" fmla="*/ 556 w 647"/>
                <a:gd name="T25" fmla="*/ 632 h 928"/>
                <a:gd name="T26" fmla="*/ 507 w 647"/>
                <a:gd name="T27" fmla="*/ 748 h 928"/>
                <a:gd name="T28" fmla="*/ 444 w 647"/>
                <a:gd name="T29" fmla="*/ 835 h 928"/>
                <a:gd name="T30" fmla="*/ 373 w 647"/>
                <a:gd name="T31" fmla="*/ 882 h 928"/>
                <a:gd name="T32" fmla="*/ 300 w 647"/>
                <a:gd name="T33" fmla="*/ 876 h 928"/>
                <a:gd name="T34" fmla="*/ 235 w 647"/>
                <a:gd name="T35" fmla="*/ 846 h 928"/>
                <a:gd name="T36" fmla="*/ 181 w 647"/>
                <a:gd name="T37" fmla="*/ 800 h 928"/>
                <a:gd name="T38" fmla="*/ 137 w 647"/>
                <a:gd name="T39" fmla="*/ 744 h 928"/>
                <a:gd name="T40" fmla="*/ 101 w 647"/>
                <a:gd name="T41" fmla="*/ 684 h 928"/>
                <a:gd name="T42" fmla="*/ 73 w 647"/>
                <a:gd name="T43" fmla="*/ 624 h 928"/>
                <a:gd name="T44" fmla="*/ 55 w 647"/>
                <a:gd name="T45" fmla="*/ 571 h 928"/>
                <a:gd name="T46" fmla="*/ 47 w 647"/>
                <a:gd name="T47" fmla="*/ 532 h 928"/>
                <a:gd name="T48" fmla="*/ 7 w 647"/>
                <a:gd name="T49" fmla="*/ 577 h 928"/>
                <a:gd name="T50" fmla="*/ 11 w 647"/>
                <a:gd name="T51" fmla="*/ 592 h 928"/>
                <a:gd name="T52" fmla="*/ 26 w 647"/>
                <a:gd name="T53" fmla="*/ 636 h 928"/>
                <a:gd name="T54" fmla="*/ 51 w 647"/>
                <a:gd name="T55" fmla="*/ 696 h 928"/>
                <a:gd name="T56" fmla="*/ 90 w 647"/>
                <a:gd name="T57" fmla="*/ 764 h 928"/>
                <a:gd name="T58" fmla="*/ 138 w 647"/>
                <a:gd name="T59" fmla="*/ 831 h 928"/>
                <a:gd name="T60" fmla="*/ 201 w 647"/>
                <a:gd name="T61" fmla="*/ 887 h 928"/>
                <a:gd name="T62" fmla="*/ 276 w 647"/>
                <a:gd name="T63" fmla="*/ 921 h 928"/>
                <a:gd name="T64" fmla="*/ 365 w 647"/>
                <a:gd name="T65" fmla="*/ 928 h 928"/>
                <a:gd name="T66" fmla="*/ 452 w 647"/>
                <a:gd name="T67" fmla="*/ 894 h 928"/>
                <a:gd name="T68" fmla="*/ 524 w 647"/>
                <a:gd name="T69" fmla="*/ 826 h 928"/>
                <a:gd name="T70" fmla="*/ 579 w 647"/>
                <a:gd name="T71" fmla="*/ 730 h 928"/>
                <a:gd name="T72" fmla="*/ 619 w 647"/>
                <a:gd name="T73" fmla="*/ 621 h 928"/>
                <a:gd name="T74" fmla="*/ 640 w 647"/>
                <a:gd name="T75" fmla="*/ 502 h 928"/>
                <a:gd name="T76" fmla="*/ 647 w 647"/>
                <a:gd name="T77" fmla="*/ 389 h 928"/>
                <a:gd name="T78" fmla="*/ 635 w 647"/>
                <a:gd name="T79" fmla="*/ 287 h 928"/>
                <a:gd name="T80" fmla="*/ 608 w 647"/>
                <a:gd name="T81" fmla="*/ 208 h 928"/>
                <a:gd name="T82" fmla="*/ 568 w 647"/>
                <a:gd name="T83" fmla="*/ 146 h 928"/>
                <a:gd name="T84" fmla="*/ 525 w 647"/>
                <a:gd name="T85" fmla="*/ 96 h 928"/>
                <a:gd name="T86" fmla="*/ 477 w 647"/>
                <a:gd name="T87" fmla="*/ 55 h 928"/>
                <a:gd name="T88" fmla="*/ 429 w 647"/>
                <a:gd name="T89" fmla="*/ 26 h 928"/>
                <a:gd name="T90" fmla="*/ 376 w 647"/>
                <a:gd name="T91" fmla="*/ 7 h 928"/>
                <a:gd name="T92" fmla="*/ 321 w 647"/>
                <a:gd name="T93" fmla="*/ 0 h 928"/>
                <a:gd name="T94" fmla="*/ 264 w 647"/>
                <a:gd name="T95" fmla="*/ 5 h 928"/>
                <a:gd name="T96" fmla="*/ 206 w 647"/>
                <a:gd name="T97" fmla="*/ 26 h 928"/>
                <a:gd name="T98" fmla="*/ 150 w 647"/>
                <a:gd name="T99" fmla="*/ 60 h 928"/>
                <a:gd name="T100" fmla="*/ 106 w 647"/>
                <a:gd name="T101" fmla="*/ 111 h 928"/>
                <a:gd name="T102" fmla="*/ 70 w 647"/>
                <a:gd name="T103" fmla="*/ 171 h 928"/>
                <a:gd name="T104" fmla="*/ 43 w 647"/>
                <a:gd name="T105" fmla="*/ 236 h 928"/>
                <a:gd name="T106" fmla="*/ 22 w 647"/>
                <a:gd name="T107" fmla="*/ 296 h 928"/>
                <a:gd name="T108" fmla="*/ 10 w 647"/>
                <a:gd name="T109" fmla="*/ 349 h 928"/>
                <a:gd name="T110" fmla="*/ 2 w 647"/>
                <a:gd name="T111" fmla="*/ 385 h 928"/>
                <a:gd name="T112" fmla="*/ 0 w 647"/>
                <a:gd name="T113" fmla="*/ 399 h 928"/>
                <a:gd name="T114" fmla="*/ 39 w 647"/>
                <a:gd name="T115" fmla="*/ 365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7" h="928">
                  <a:moveTo>
                    <a:pt x="39" y="365"/>
                  </a:moveTo>
                  <a:lnTo>
                    <a:pt x="39" y="358"/>
                  </a:lnTo>
                  <a:lnTo>
                    <a:pt x="44" y="344"/>
                  </a:lnTo>
                  <a:lnTo>
                    <a:pt x="52" y="322"/>
                  </a:lnTo>
                  <a:lnTo>
                    <a:pt x="64" y="296"/>
                  </a:lnTo>
                  <a:lnTo>
                    <a:pt x="78" y="263"/>
                  </a:lnTo>
                  <a:lnTo>
                    <a:pt x="95" y="229"/>
                  </a:lnTo>
                  <a:lnTo>
                    <a:pt x="117" y="194"/>
                  </a:lnTo>
                  <a:lnTo>
                    <a:pt x="142" y="160"/>
                  </a:lnTo>
                  <a:lnTo>
                    <a:pt x="169" y="127"/>
                  </a:lnTo>
                  <a:lnTo>
                    <a:pt x="199" y="98"/>
                  </a:lnTo>
                  <a:lnTo>
                    <a:pt x="233" y="74"/>
                  </a:lnTo>
                  <a:lnTo>
                    <a:pt x="272" y="59"/>
                  </a:lnTo>
                  <a:lnTo>
                    <a:pt x="312" y="51"/>
                  </a:lnTo>
                  <a:lnTo>
                    <a:pt x="356" y="52"/>
                  </a:lnTo>
                  <a:lnTo>
                    <a:pt x="404" y="66"/>
                  </a:lnTo>
                  <a:lnTo>
                    <a:pt x="456" y="94"/>
                  </a:lnTo>
                  <a:lnTo>
                    <a:pt x="501" y="134"/>
                  </a:lnTo>
                  <a:lnTo>
                    <a:pt x="539" y="182"/>
                  </a:lnTo>
                  <a:lnTo>
                    <a:pt x="564" y="238"/>
                  </a:lnTo>
                  <a:lnTo>
                    <a:pt x="583" y="299"/>
                  </a:lnTo>
                  <a:lnTo>
                    <a:pt x="591" y="363"/>
                  </a:lnTo>
                  <a:lnTo>
                    <a:pt x="592" y="431"/>
                  </a:lnTo>
                  <a:lnTo>
                    <a:pt x="585" y="500"/>
                  </a:lnTo>
                  <a:lnTo>
                    <a:pt x="575" y="568"/>
                  </a:lnTo>
                  <a:lnTo>
                    <a:pt x="556" y="632"/>
                  </a:lnTo>
                  <a:lnTo>
                    <a:pt x="533" y="693"/>
                  </a:lnTo>
                  <a:lnTo>
                    <a:pt x="507" y="748"/>
                  </a:lnTo>
                  <a:lnTo>
                    <a:pt x="477" y="797"/>
                  </a:lnTo>
                  <a:lnTo>
                    <a:pt x="444" y="835"/>
                  </a:lnTo>
                  <a:lnTo>
                    <a:pt x="409" y="865"/>
                  </a:lnTo>
                  <a:lnTo>
                    <a:pt x="373" y="882"/>
                  </a:lnTo>
                  <a:lnTo>
                    <a:pt x="337" y="886"/>
                  </a:lnTo>
                  <a:lnTo>
                    <a:pt x="300" y="876"/>
                  </a:lnTo>
                  <a:lnTo>
                    <a:pt x="268" y="864"/>
                  </a:lnTo>
                  <a:lnTo>
                    <a:pt x="235" y="846"/>
                  </a:lnTo>
                  <a:lnTo>
                    <a:pt x="207" y="826"/>
                  </a:lnTo>
                  <a:lnTo>
                    <a:pt x="181" y="800"/>
                  </a:lnTo>
                  <a:lnTo>
                    <a:pt x="158" y="773"/>
                  </a:lnTo>
                  <a:lnTo>
                    <a:pt x="137" y="744"/>
                  </a:lnTo>
                  <a:lnTo>
                    <a:pt x="118" y="715"/>
                  </a:lnTo>
                  <a:lnTo>
                    <a:pt x="101" y="684"/>
                  </a:lnTo>
                  <a:lnTo>
                    <a:pt x="86" y="654"/>
                  </a:lnTo>
                  <a:lnTo>
                    <a:pt x="73" y="624"/>
                  </a:lnTo>
                  <a:lnTo>
                    <a:pt x="64" y="597"/>
                  </a:lnTo>
                  <a:lnTo>
                    <a:pt x="55" y="571"/>
                  </a:lnTo>
                  <a:lnTo>
                    <a:pt x="51" y="550"/>
                  </a:lnTo>
                  <a:lnTo>
                    <a:pt x="47" y="532"/>
                  </a:lnTo>
                  <a:lnTo>
                    <a:pt x="48" y="520"/>
                  </a:lnTo>
                  <a:lnTo>
                    <a:pt x="7" y="577"/>
                  </a:lnTo>
                  <a:lnTo>
                    <a:pt x="7" y="580"/>
                  </a:lnTo>
                  <a:lnTo>
                    <a:pt x="11" y="592"/>
                  </a:lnTo>
                  <a:lnTo>
                    <a:pt x="16" y="612"/>
                  </a:lnTo>
                  <a:lnTo>
                    <a:pt x="26" y="636"/>
                  </a:lnTo>
                  <a:lnTo>
                    <a:pt x="36" y="663"/>
                  </a:lnTo>
                  <a:lnTo>
                    <a:pt x="51" y="696"/>
                  </a:lnTo>
                  <a:lnTo>
                    <a:pt x="69" y="729"/>
                  </a:lnTo>
                  <a:lnTo>
                    <a:pt x="90" y="764"/>
                  </a:lnTo>
                  <a:lnTo>
                    <a:pt x="111" y="797"/>
                  </a:lnTo>
                  <a:lnTo>
                    <a:pt x="138" y="831"/>
                  </a:lnTo>
                  <a:lnTo>
                    <a:pt x="167" y="860"/>
                  </a:lnTo>
                  <a:lnTo>
                    <a:pt x="201" y="887"/>
                  </a:lnTo>
                  <a:lnTo>
                    <a:pt x="235" y="906"/>
                  </a:lnTo>
                  <a:lnTo>
                    <a:pt x="276" y="921"/>
                  </a:lnTo>
                  <a:lnTo>
                    <a:pt x="318" y="928"/>
                  </a:lnTo>
                  <a:lnTo>
                    <a:pt x="365" y="928"/>
                  </a:lnTo>
                  <a:lnTo>
                    <a:pt x="409" y="916"/>
                  </a:lnTo>
                  <a:lnTo>
                    <a:pt x="452" y="894"/>
                  </a:lnTo>
                  <a:lnTo>
                    <a:pt x="489" y="863"/>
                  </a:lnTo>
                  <a:lnTo>
                    <a:pt x="524" y="826"/>
                  </a:lnTo>
                  <a:lnTo>
                    <a:pt x="552" y="779"/>
                  </a:lnTo>
                  <a:lnTo>
                    <a:pt x="579" y="730"/>
                  </a:lnTo>
                  <a:lnTo>
                    <a:pt x="600" y="677"/>
                  </a:lnTo>
                  <a:lnTo>
                    <a:pt x="619" y="621"/>
                  </a:lnTo>
                  <a:lnTo>
                    <a:pt x="631" y="561"/>
                  </a:lnTo>
                  <a:lnTo>
                    <a:pt x="640" y="502"/>
                  </a:lnTo>
                  <a:lnTo>
                    <a:pt x="646" y="444"/>
                  </a:lnTo>
                  <a:lnTo>
                    <a:pt x="647" y="389"/>
                  </a:lnTo>
                  <a:lnTo>
                    <a:pt x="643" y="334"/>
                  </a:lnTo>
                  <a:lnTo>
                    <a:pt x="635" y="287"/>
                  </a:lnTo>
                  <a:lnTo>
                    <a:pt x="623" y="243"/>
                  </a:lnTo>
                  <a:lnTo>
                    <a:pt x="608" y="208"/>
                  </a:lnTo>
                  <a:lnTo>
                    <a:pt x="588" y="175"/>
                  </a:lnTo>
                  <a:lnTo>
                    <a:pt x="568" y="146"/>
                  </a:lnTo>
                  <a:lnTo>
                    <a:pt x="547" y="119"/>
                  </a:lnTo>
                  <a:lnTo>
                    <a:pt x="525" y="96"/>
                  </a:lnTo>
                  <a:lnTo>
                    <a:pt x="501" y="72"/>
                  </a:lnTo>
                  <a:lnTo>
                    <a:pt x="477" y="55"/>
                  </a:lnTo>
                  <a:lnTo>
                    <a:pt x="453" y="38"/>
                  </a:lnTo>
                  <a:lnTo>
                    <a:pt x="429" y="26"/>
                  </a:lnTo>
                  <a:lnTo>
                    <a:pt x="402" y="14"/>
                  </a:lnTo>
                  <a:lnTo>
                    <a:pt x="376" y="7"/>
                  </a:lnTo>
                  <a:lnTo>
                    <a:pt x="348" y="1"/>
                  </a:lnTo>
                  <a:lnTo>
                    <a:pt x="321" y="0"/>
                  </a:lnTo>
                  <a:lnTo>
                    <a:pt x="292" y="0"/>
                  </a:lnTo>
                  <a:lnTo>
                    <a:pt x="264" y="5"/>
                  </a:lnTo>
                  <a:lnTo>
                    <a:pt x="234" y="14"/>
                  </a:lnTo>
                  <a:lnTo>
                    <a:pt x="206" y="26"/>
                  </a:lnTo>
                  <a:lnTo>
                    <a:pt x="177" y="40"/>
                  </a:lnTo>
                  <a:lnTo>
                    <a:pt x="150" y="60"/>
                  </a:lnTo>
                  <a:lnTo>
                    <a:pt x="126" y="83"/>
                  </a:lnTo>
                  <a:lnTo>
                    <a:pt x="106" y="111"/>
                  </a:lnTo>
                  <a:lnTo>
                    <a:pt x="86" y="139"/>
                  </a:lnTo>
                  <a:lnTo>
                    <a:pt x="70" y="171"/>
                  </a:lnTo>
                  <a:lnTo>
                    <a:pt x="55" y="203"/>
                  </a:lnTo>
                  <a:lnTo>
                    <a:pt x="43" y="236"/>
                  </a:lnTo>
                  <a:lnTo>
                    <a:pt x="31" y="266"/>
                  </a:lnTo>
                  <a:lnTo>
                    <a:pt x="22" y="296"/>
                  </a:lnTo>
                  <a:lnTo>
                    <a:pt x="14" y="325"/>
                  </a:lnTo>
                  <a:lnTo>
                    <a:pt x="10" y="349"/>
                  </a:lnTo>
                  <a:lnTo>
                    <a:pt x="4" y="369"/>
                  </a:lnTo>
                  <a:lnTo>
                    <a:pt x="2" y="385"/>
                  </a:lnTo>
                  <a:lnTo>
                    <a:pt x="0" y="395"/>
                  </a:lnTo>
                  <a:lnTo>
                    <a:pt x="0" y="399"/>
                  </a:lnTo>
                  <a:lnTo>
                    <a:pt x="39" y="365"/>
                  </a:lnTo>
                  <a:lnTo>
                    <a:pt x="39" y="365"/>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37" name="Freeform 53"/>
            <p:cNvSpPr>
              <a:spLocks/>
            </p:cNvSpPr>
            <p:nvPr/>
          </p:nvSpPr>
          <p:spPr bwMode="auto">
            <a:xfrm>
              <a:off x="5192" y="3183"/>
              <a:ext cx="293" cy="581"/>
            </a:xfrm>
            <a:custGeom>
              <a:avLst/>
              <a:gdLst>
                <a:gd name="T0" fmla="*/ 48 w 879"/>
                <a:gd name="T1" fmla="*/ 568 h 1163"/>
                <a:gd name="T2" fmla="*/ 62 w 879"/>
                <a:gd name="T3" fmla="*/ 463 h 1163"/>
                <a:gd name="T4" fmla="*/ 100 w 879"/>
                <a:gd name="T5" fmla="*/ 315 h 1163"/>
                <a:gd name="T6" fmla="*/ 174 w 879"/>
                <a:gd name="T7" fmla="*/ 167 h 1163"/>
                <a:gd name="T8" fmla="*/ 298 w 879"/>
                <a:gd name="T9" fmla="*/ 66 h 1163"/>
                <a:gd name="T10" fmla="*/ 477 w 879"/>
                <a:gd name="T11" fmla="*/ 49 h 1163"/>
                <a:gd name="T12" fmla="*/ 637 w 879"/>
                <a:gd name="T13" fmla="*/ 128 h 1163"/>
                <a:gd name="T14" fmla="*/ 750 w 879"/>
                <a:gd name="T15" fmla="*/ 270 h 1163"/>
                <a:gd name="T16" fmla="*/ 815 w 879"/>
                <a:gd name="T17" fmla="*/ 452 h 1163"/>
                <a:gd name="T18" fmla="*/ 832 w 879"/>
                <a:gd name="T19" fmla="*/ 640 h 1163"/>
                <a:gd name="T20" fmla="*/ 804 w 879"/>
                <a:gd name="T21" fmla="*/ 814 h 1163"/>
                <a:gd name="T22" fmla="*/ 740 w 879"/>
                <a:gd name="T23" fmla="*/ 942 h 1163"/>
                <a:gd name="T24" fmla="*/ 667 w 879"/>
                <a:gd name="T25" fmla="*/ 1033 h 1163"/>
                <a:gd name="T26" fmla="*/ 581 w 879"/>
                <a:gd name="T27" fmla="*/ 1091 h 1163"/>
                <a:gd name="T28" fmla="*/ 490 w 879"/>
                <a:gd name="T29" fmla="*/ 1119 h 1163"/>
                <a:gd name="T30" fmla="*/ 390 w 879"/>
                <a:gd name="T31" fmla="*/ 1125 h 1163"/>
                <a:gd name="T32" fmla="*/ 289 w 879"/>
                <a:gd name="T33" fmla="*/ 1095 h 1163"/>
                <a:gd name="T34" fmla="*/ 201 w 879"/>
                <a:gd name="T35" fmla="*/ 999 h 1163"/>
                <a:gd name="T36" fmla="*/ 132 w 879"/>
                <a:gd name="T37" fmla="*/ 874 h 1163"/>
                <a:gd name="T38" fmla="*/ 80 w 879"/>
                <a:gd name="T39" fmla="*/ 745 h 1163"/>
                <a:gd name="T40" fmla="*/ 52 w 879"/>
                <a:gd name="T41" fmla="*/ 659 h 1163"/>
                <a:gd name="T42" fmla="*/ 11 w 879"/>
                <a:gd name="T43" fmla="*/ 669 h 1163"/>
                <a:gd name="T44" fmla="*/ 18 w 879"/>
                <a:gd name="T45" fmla="*/ 713 h 1163"/>
                <a:gd name="T46" fmla="*/ 51 w 879"/>
                <a:gd name="T47" fmla="*/ 820 h 1163"/>
                <a:gd name="T48" fmla="*/ 111 w 879"/>
                <a:gd name="T49" fmla="*/ 956 h 1163"/>
                <a:gd name="T50" fmla="*/ 203 w 879"/>
                <a:gd name="T51" fmla="*/ 1080 h 1163"/>
                <a:gd name="T52" fmla="*/ 334 w 879"/>
                <a:gd name="T53" fmla="*/ 1154 h 1163"/>
                <a:gd name="T54" fmla="*/ 490 w 879"/>
                <a:gd name="T55" fmla="*/ 1158 h 1163"/>
                <a:gd name="T56" fmla="*/ 628 w 879"/>
                <a:gd name="T57" fmla="*/ 1114 h 1163"/>
                <a:gd name="T58" fmla="*/ 739 w 879"/>
                <a:gd name="T59" fmla="*/ 1032 h 1163"/>
                <a:gd name="T60" fmla="*/ 819 w 879"/>
                <a:gd name="T61" fmla="*/ 912 h 1163"/>
                <a:gd name="T62" fmla="*/ 867 w 879"/>
                <a:gd name="T63" fmla="*/ 765 h 1163"/>
                <a:gd name="T64" fmla="*/ 876 w 879"/>
                <a:gd name="T65" fmla="*/ 590 h 1163"/>
                <a:gd name="T66" fmla="*/ 848 w 879"/>
                <a:gd name="T67" fmla="*/ 412 h 1163"/>
                <a:gd name="T68" fmla="*/ 784 w 879"/>
                <a:gd name="T69" fmla="*/ 249 h 1163"/>
                <a:gd name="T70" fmla="*/ 689 w 879"/>
                <a:gd name="T71" fmla="*/ 115 h 1163"/>
                <a:gd name="T72" fmla="*/ 568 w 879"/>
                <a:gd name="T73" fmla="*/ 26 h 1163"/>
                <a:gd name="T74" fmla="*/ 430 w 879"/>
                <a:gd name="T75" fmla="*/ 0 h 1163"/>
                <a:gd name="T76" fmla="*/ 290 w 879"/>
                <a:gd name="T77" fmla="*/ 33 h 1163"/>
                <a:gd name="T78" fmla="*/ 178 w 879"/>
                <a:gd name="T79" fmla="*/ 111 h 1163"/>
                <a:gd name="T80" fmla="*/ 91 w 879"/>
                <a:gd name="T81" fmla="*/ 213 h 1163"/>
                <a:gd name="T82" fmla="*/ 36 w 879"/>
                <a:gd name="T83" fmla="*/ 326 h 1163"/>
                <a:gd name="T84" fmla="*/ 6 w 879"/>
                <a:gd name="T85" fmla="*/ 430 h 1163"/>
                <a:gd name="T86" fmla="*/ 0 w 879"/>
                <a:gd name="T87" fmla="*/ 513 h 1163"/>
                <a:gd name="T88" fmla="*/ 0 w 879"/>
                <a:gd name="T89" fmla="*/ 569 h 1163"/>
                <a:gd name="T90" fmla="*/ 3 w 879"/>
                <a:gd name="T91" fmla="*/ 605 h 1163"/>
                <a:gd name="T92" fmla="*/ 3 w 879"/>
                <a:gd name="T93" fmla="*/ 621 h 1163"/>
                <a:gd name="T94" fmla="*/ 6 w 879"/>
                <a:gd name="T95" fmla="*/ 631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9" h="1163">
                  <a:moveTo>
                    <a:pt x="48" y="593"/>
                  </a:moveTo>
                  <a:lnTo>
                    <a:pt x="48" y="586"/>
                  </a:lnTo>
                  <a:lnTo>
                    <a:pt x="48" y="568"/>
                  </a:lnTo>
                  <a:lnTo>
                    <a:pt x="50" y="541"/>
                  </a:lnTo>
                  <a:lnTo>
                    <a:pt x="55" y="505"/>
                  </a:lnTo>
                  <a:lnTo>
                    <a:pt x="62" y="463"/>
                  </a:lnTo>
                  <a:lnTo>
                    <a:pt x="70" y="416"/>
                  </a:lnTo>
                  <a:lnTo>
                    <a:pt x="83" y="366"/>
                  </a:lnTo>
                  <a:lnTo>
                    <a:pt x="100" y="315"/>
                  </a:lnTo>
                  <a:lnTo>
                    <a:pt x="120" y="262"/>
                  </a:lnTo>
                  <a:lnTo>
                    <a:pt x="144" y="213"/>
                  </a:lnTo>
                  <a:lnTo>
                    <a:pt x="174" y="167"/>
                  </a:lnTo>
                  <a:lnTo>
                    <a:pt x="210" y="127"/>
                  </a:lnTo>
                  <a:lnTo>
                    <a:pt x="250" y="92"/>
                  </a:lnTo>
                  <a:lnTo>
                    <a:pt x="298" y="66"/>
                  </a:lnTo>
                  <a:lnTo>
                    <a:pt x="353" y="49"/>
                  </a:lnTo>
                  <a:lnTo>
                    <a:pt x="416" y="45"/>
                  </a:lnTo>
                  <a:lnTo>
                    <a:pt x="477" y="49"/>
                  </a:lnTo>
                  <a:lnTo>
                    <a:pt x="536" y="67"/>
                  </a:lnTo>
                  <a:lnTo>
                    <a:pt x="588" y="93"/>
                  </a:lnTo>
                  <a:lnTo>
                    <a:pt x="637" y="128"/>
                  </a:lnTo>
                  <a:lnTo>
                    <a:pt x="679" y="168"/>
                  </a:lnTo>
                  <a:lnTo>
                    <a:pt x="717" y="217"/>
                  </a:lnTo>
                  <a:lnTo>
                    <a:pt x="750" y="270"/>
                  </a:lnTo>
                  <a:lnTo>
                    <a:pt x="778" y="329"/>
                  </a:lnTo>
                  <a:lnTo>
                    <a:pt x="798" y="389"/>
                  </a:lnTo>
                  <a:lnTo>
                    <a:pt x="815" y="452"/>
                  </a:lnTo>
                  <a:lnTo>
                    <a:pt x="826" y="515"/>
                  </a:lnTo>
                  <a:lnTo>
                    <a:pt x="832" y="579"/>
                  </a:lnTo>
                  <a:lnTo>
                    <a:pt x="832" y="640"/>
                  </a:lnTo>
                  <a:lnTo>
                    <a:pt x="828" y="702"/>
                  </a:lnTo>
                  <a:lnTo>
                    <a:pt x="819" y="759"/>
                  </a:lnTo>
                  <a:lnTo>
                    <a:pt x="804" y="814"/>
                  </a:lnTo>
                  <a:lnTo>
                    <a:pt x="783" y="860"/>
                  </a:lnTo>
                  <a:lnTo>
                    <a:pt x="763" y="904"/>
                  </a:lnTo>
                  <a:lnTo>
                    <a:pt x="740" y="942"/>
                  </a:lnTo>
                  <a:lnTo>
                    <a:pt x="717" y="977"/>
                  </a:lnTo>
                  <a:lnTo>
                    <a:pt x="692" y="1006"/>
                  </a:lnTo>
                  <a:lnTo>
                    <a:pt x="667" y="1033"/>
                  </a:lnTo>
                  <a:lnTo>
                    <a:pt x="639" y="1055"/>
                  </a:lnTo>
                  <a:lnTo>
                    <a:pt x="612" y="1076"/>
                  </a:lnTo>
                  <a:lnTo>
                    <a:pt x="581" y="1091"/>
                  </a:lnTo>
                  <a:lnTo>
                    <a:pt x="552" y="1103"/>
                  </a:lnTo>
                  <a:lnTo>
                    <a:pt x="521" y="1111"/>
                  </a:lnTo>
                  <a:lnTo>
                    <a:pt x="490" y="1119"/>
                  </a:lnTo>
                  <a:lnTo>
                    <a:pt x="457" y="1124"/>
                  </a:lnTo>
                  <a:lnTo>
                    <a:pt x="425" y="1125"/>
                  </a:lnTo>
                  <a:lnTo>
                    <a:pt x="390" y="1125"/>
                  </a:lnTo>
                  <a:lnTo>
                    <a:pt x="357" y="1122"/>
                  </a:lnTo>
                  <a:lnTo>
                    <a:pt x="321" y="1113"/>
                  </a:lnTo>
                  <a:lnTo>
                    <a:pt x="289" y="1095"/>
                  </a:lnTo>
                  <a:lnTo>
                    <a:pt x="257" y="1069"/>
                  </a:lnTo>
                  <a:lnTo>
                    <a:pt x="229" y="1038"/>
                  </a:lnTo>
                  <a:lnTo>
                    <a:pt x="201" y="999"/>
                  </a:lnTo>
                  <a:lnTo>
                    <a:pt x="176" y="960"/>
                  </a:lnTo>
                  <a:lnTo>
                    <a:pt x="152" y="916"/>
                  </a:lnTo>
                  <a:lnTo>
                    <a:pt x="132" y="874"/>
                  </a:lnTo>
                  <a:lnTo>
                    <a:pt x="111" y="829"/>
                  </a:lnTo>
                  <a:lnTo>
                    <a:pt x="95" y="786"/>
                  </a:lnTo>
                  <a:lnTo>
                    <a:pt x="80" y="745"/>
                  </a:lnTo>
                  <a:lnTo>
                    <a:pt x="70" y="711"/>
                  </a:lnTo>
                  <a:lnTo>
                    <a:pt x="59" y="681"/>
                  </a:lnTo>
                  <a:lnTo>
                    <a:pt x="52" y="659"/>
                  </a:lnTo>
                  <a:lnTo>
                    <a:pt x="48" y="644"/>
                  </a:lnTo>
                  <a:lnTo>
                    <a:pt x="48" y="640"/>
                  </a:lnTo>
                  <a:lnTo>
                    <a:pt x="11" y="669"/>
                  </a:lnTo>
                  <a:lnTo>
                    <a:pt x="11" y="673"/>
                  </a:lnTo>
                  <a:lnTo>
                    <a:pt x="14" y="689"/>
                  </a:lnTo>
                  <a:lnTo>
                    <a:pt x="18" y="713"/>
                  </a:lnTo>
                  <a:lnTo>
                    <a:pt x="28" y="744"/>
                  </a:lnTo>
                  <a:lnTo>
                    <a:pt x="38" y="780"/>
                  </a:lnTo>
                  <a:lnTo>
                    <a:pt x="51" y="820"/>
                  </a:lnTo>
                  <a:lnTo>
                    <a:pt x="67" y="864"/>
                  </a:lnTo>
                  <a:lnTo>
                    <a:pt x="88" y="911"/>
                  </a:lnTo>
                  <a:lnTo>
                    <a:pt x="111" y="956"/>
                  </a:lnTo>
                  <a:lnTo>
                    <a:pt x="138" y="1001"/>
                  </a:lnTo>
                  <a:lnTo>
                    <a:pt x="168" y="1042"/>
                  </a:lnTo>
                  <a:lnTo>
                    <a:pt x="203" y="1080"/>
                  </a:lnTo>
                  <a:lnTo>
                    <a:pt x="242" y="1111"/>
                  </a:lnTo>
                  <a:lnTo>
                    <a:pt x="286" y="1137"/>
                  </a:lnTo>
                  <a:lnTo>
                    <a:pt x="334" y="1154"/>
                  </a:lnTo>
                  <a:lnTo>
                    <a:pt x="388" y="1163"/>
                  </a:lnTo>
                  <a:lnTo>
                    <a:pt x="440" y="1162"/>
                  </a:lnTo>
                  <a:lnTo>
                    <a:pt x="490" y="1158"/>
                  </a:lnTo>
                  <a:lnTo>
                    <a:pt x="538" y="1147"/>
                  </a:lnTo>
                  <a:lnTo>
                    <a:pt x="585" y="1133"/>
                  </a:lnTo>
                  <a:lnTo>
                    <a:pt x="628" y="1114"/>
                  </a:lnTo>
                  <a:lnTo>
                    <a:pt x="668" y="1091"/>
                  </a:lnTo>
                  <a:lnTo>
                    <a:pt x="704" y="1063"/>
                  </a:lnTo>
                  <a:lnTo>
                    <a:pt x="739" y="1032"/>
                  </a:lnTo>
                  <a:lnTo>
                    <a:pt x="768" y="995"/>
                  </a:lnTo>
                  <a:lnTo>
                    <a:pt x="795" y="956"/>
                  </a:lnTo>
                  <a:lnTo>
                    <a:pt x="819" y="912"/>
                  </a:lnTo>
                  <a:lnTo>
                    <a:pt x="839" y="867"/>
                  </a:lnTo>
                  <a:lnTo>
                    <a:pt x="855" y="816"/>
                  </a:lnTo>
                  <a:lnTo>
                    <a:pt x="867" y="765"/>
                  </a:lnTo>
                  <a:lnTo>
                    <a:pt x="875" y="709"/>
                  </a:lnTo>
                  <a:lnTo>
                    <a:pt x="879" y="651"/>
                  </a:lnTo>
                  <a:lnTo>
                    <a:pt x="876" y="590"/>
                  </a:lnTo>
                  <a:lnTo>
                    <a:pt x="871" y="530"/>
                  </a:lnTo>
                  <a:lnTo>
                    <a:pt x="862" y="470"/>
                  </a:lnTo>
                  <a:lnTo>
                    <a:pt x="848" y="412"/>
                  </a:lnTo>
                  <a:lnTo>
                    <a:pt x="830" y="354"/>
                  </a:lnTo>
                  <a:lnTo>
                    <a:pt x="808" y="300"/>
                  </a:lnTo>
                  <a:lnTo>
                    <a:pt x="784" y="249"/>
                  </a:lnTo>
                  <a:lnTo>
                    <a:pt x="756" y="201"/>
                  </a:lnTo>
                  <a:lnTo>
                    <a:pt x="724" y="156"/>
                  </a:lnTo>
                  <a:lnTo>
                    <a:pt x="689" y="115"/>
                  </a:lnTo>
                  <a:lnTo>
                    <a:pt x="651" y="79"/>
                  </a:lnTo>
                  <a:lnTo>
                    <a:pt x="612" y="51"/>
                  </a:lnTo>
                  <a:lnTo>
                    <a:pt x="568" y="26"/>
                  </a:lnTo>
                  <a:lnTo>
                    <a:pt x="525" y="10"/>
                  </a:lnTo>
                  <a:lnTo>
                    <a:pt x="477" y="0"/>
                  </a:lnTo>
                  <a:lnTo>
                    <a:pt x="430" y="0"/>
                  </a:lnTo>
                  <a:lnTo>
                    <a:pt x="380" y="4"/>
                  </a:lnTo>
                  <a:lnTo>
                    <a:pt x="334" y="16"/>
                  </a:lnTo>
                  <a:lnTo>
                    <a:pt x="290" y="33"/>
                  </a:lnTo>
                  <a:lnTo>
                    <a:pt x="250" y="56"/>
                  </a:lnTo>
                  <a:lnTo>
                    <a:pt x="211" y="81"/>
                  </a:lnTo>
                  <a:lnTo>
                    <a:pt x="178" y="111"/>
                  </a:lnTo>
                  <a:lnTo>
                    <a:pt x="146" y="142"/>
                  </a:lnTo>
                  <a:lnTo>
                    <a:pt x="118" y="178"/>
                  </a:lnTo>
                  <a:lnTo>
                    <a:pt x="91" y="213"/>
                  </a:lnTo>
                  <a:lnTo>
                    <a:pt x="70" y="250"/>
                  </a:lnTo>
                  <a:lnTo>
                    <a:pt x="50" y="287"/>
                  </a:lnTo>
                  <a:lnTo>
                    <a:pt x="36" y="326"/>
                  </a:lnTo>
                  <a:lnTo>
                    <a:pt x="23" y="362"/>
                  </a:lnTo>
                  <a:lnTo>
                    <a:pt x="12" y="397"/>
                  </a:lnTo>
                  <a:lnTo>
                    <a:pt x="6" y="430"/>
                  </a:lnTo>
                  <a:lnTo>
                    <a:pt x="6" y="463"/>
                  </a:lnTo>
                  <a:lnTo>
                    <a:pt x="3" y="489"/>
                  </a:lnTo>
                  <a:lnTo>
                    <a:pt x="0" y="513"/>
                  </a:lnTo>
                  <a:lnTo>
                    <a:pt x="0" y="534"/>
                  </a:lnTo>
                  <a:lnTo>
                    <a:pt x="0" y="554"/>
                  </a:lnTo>
                  <a:lnTo>
                    <a:pt x="0" y="569"/>
                  </a:lnTo>
                  <a:lnTo>
                    <a:pt x="0" y="583"/>
                  </a:lnTo>
                  <a:lnTo>
                    <a:pt x="0" y="594"/>
                  </a:lnTo>
                  <a:lnTo>
                    <a:pt x="3" y="605"/>
                  </a:lnTo>
                  <a:lnTo>
                    <a:pt x="3" y="612"/>
                  </a:lnTo>
                  <a:lnTo>
                    <a:pt x="3" y="617"/>
                  </a:lnTo>
                  <a:lnTo>
                    <a:pt x="3" y="621"/>
                  </a:lnTo>
                  <a:lnTo>
                    <a:pt x="4" y="625"/>
                  </a:lnTo>
                  <a:lnTo>
                    <a:pt x="4" y="629"/>
                  </a:lnTo>
                  <a:lnTo>
                    <a:pt x="6" y="631"/>
                  </a:lnTo>
                  <a:lnTo>
                    <a:pt x="48" y="593"/>
                  </a:lnTo>
                  <a:lnTo>
                    <a:pt x="48" y="593"/>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38" name="Freeform 54"/>
            <p:cNvSpPr>
              <a:spLocks/>
            </p:cNvSpPr>
            <p:nvPr/>
          </p:nvSpPr>
          <p:spPr bwMode="auto">
            <a:xfrm>
              <a:off x="5297" y="3752"/>
              <a:ext cx="21" cy="97"/>
            </a:xfrm>
            <a:custGeom>
              <a:avLst/>
              <a:gdLst>
                <a:gd name="T0" fmla="*/ 19 w 61"/>
                <a:gd name="T1" fmla="*/ 0 h 195"/>
                <a:gd name="T2" fmla="*/ 0 w 61"/>
                <a:gd name="T3" fmla="*/ 152 h 195"/>
                <a:gd name="T4" fmla="*/ 2 w 61"/>
                <a:gd name="T5" fmla="*/ 154 h 195"/>
                <a:gd name="T6" fmla="*/ 8 w 61"/>
                <a:gd name="T7" fmla="*/ 161 h 195"/>
                <a:gd name="T8" fmla="*/ 18 w 61"/>
                <a:gd name="T9" fmla="*/ 167 h 195"/>
                <a:gd name="T10" fmla="*/ 30 w 61"/>
                <a:gd name="T11" fmla="*/ 178 h 195"/>
                <a:gd name="T12" fmla="*/ 39 w 61"/>
                <a:gd name="T13" fmla="*/ 185 h 195"/>
                <a:gd name="T14" fmla="*/ 50 w 61"/>
                <a:gd name="T15" fmla="*/ 193 h 195"/>
                <a:gd name="T16" fmla="*/ 57 w 61"/>
                <a:gd name="T17" fmla="*/ 195 h 195"/>
                <a:gd name="T18" fmla="*/ 59 w 61"/>
                <a:gd name="T19" fmla="*/ 193 h 195"/>
                <a:gd name="T20" fmla="*/ 59 w 61"/>
                <a:gd name="T21" fmla="*/ 188 h 195"/>
                <a:gd name="T22" fmla="*/ 59 w 61"/>
                <a:gd name="T23" fmla="*/ 180 h 195"/>
                <a:gd name="T24" fmla="*/ 59 w 61"/>
                <a:gd name="T25" fmla="*/ 169 h 195"/>
                <a:gd name="T26" fmla="*/ 59 w 61"/>
                <a:gd name="T27" fmla="*/ 157 h 195"/>
                <a:gd name="T28" fmla="*/ 59 w 61"/>
                <a:gd name="T29" fmla="*/ 142 h 195"/>
                <a:gd name="T30" fmla="*/ 59 w 61"/>
                <a:gd name="T31" fmla="*/ 126 h 195"/>
                <a:gd name="T32" fmla="*/ 59 w 61"/>
                <a:gd name="T33" fmla="*/ 110 h 195"/>
                <a:gd name="T34" fmla="*/ 59 w 61"/>
                <a:gd name="T35" fmla="*/ 94 h 195"/>
                <a:gd name="T36" fmla="*/ 59 w 61"/>
                <a:gd name="T37" fmla="*/ 77 h 195"/>
                <a:gd name="T38" fmla="*/ 59 w 61"/>
                <a:gd name="T39" fmla="*/ 61 h 195"/>
                <a:gd name="T40" fmla="*/ 59 w 61"/>
                <a:gd name="T41" fmla="*/ 46 h 195"/>
                <a:gd name="T42" fmla="*/ 59 w 61"/>
                <a:gd name="T43" fmla="*/ 34 h 195"/>
                <a:gd name="T44" fmla="*/ 59 w 61"/>
                <a:gd name="T45" fmla="*/ 21 h 195"/>
                <a:gd name="T46" fmla="*/ 59 w 61"/>
                <a:gd name="T47" fmla="*/ 15 h 195"/>
                <a:gd name="T48" fmla="*/ 59 w 61"/>
                <a:gd name="T49" fmla="*/ 9 h 195"/>
                <a:gd name="T50" fmla="*/ 61 w 61"/>
                <a:gd name="T51" fmla="*/ 8 h 195"/>
                <a:gd name="T52" fmla="*/ 19 w 61"/>
                <a:gd name="T53" fmla="*/ 0 h 195"/>
                <a:gd name="T54" fmla="*/ 19 w 61"/>
                <a:gd name="T55"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 h="195">
                  <a:moveTo>
                    <a:pt x="19" y="0"/>
                  </a:moveTo>
                  <a:lnTo>
                    <a:pt x="0" y="152"/>
                  </a:lnTo>
                  <a:lnTo>
                    <a:pt x="2" y="154"/>
                  </a:lnTo>
                  <a:lnTo>
                    <a:pt x="8" y="161"/>
                  </a:lnTo>
                  <a:lnTo>
                    <a:pt x="18" y="167"/>
                  </a:lnTo>
                  <a:lnTo>
                    <a:pt x="30" y="178"/>
                  </a:lnTo>
                  <a:lnTo>
                    <a:pt x="39" y="185"/>
                  </a:lnTo>
                  <a:lnTo>
                    <a:pt x="50" y="193"/>
                  </a:lnTo>
                  <a:lnTo>
                    <a:pt x="57" y="195"/>
                  </a:lnTo>
                  <a:lnTo>
                    <a:pt x="59" y="193"/>
                  </a:lnTo>
                  <a:lnTo>
                    <a:pt x="59" y="188"/>
                  </a:lnTo>
                  <a:lnTo>
                    <a:pt x="59" y="180"/>
                  </a:lnTo>
                  <a:lnTo>
                    <a:pt x="59" y="169"/>
                  </a:lnTo>
                  <a:lnTo>
                    <a:pt x="59" y="157"/>
                  </a:lnTo>
                  <a:lnTo>
                    <a:pt x="59" y="142"/>
                  </a:lnTo>
                  <a:lnTo>
                    <a:pt x="59" y="126"/>
                  </a:lnTo>
                  <a:lnTo>
                    <a:pt x="59" y="110"/>
                  </a:lnTo>
                  <a:lnTo>
                    <a:pt x="59" y="94"/>
                  </a:lnTo>
                  <a:lnTo>
                    <a:pt x="59" y="77"/>
                  </a:lnTo>
                  <a:lnTo>
                    <a:pt x="59" y="61"/>
                  </a:lnTo>
                  <a:lnTo>
                    <a:pt x="59" y="46"/>
                  </a:lnTo>
                  <a:lnTo>
                    <a:pt x="59" y="34"/>
                  </a:lnTo>
                  <a:lnTo>
                    <a:pt x="59" y="21"/>
                  </a:lnTo>
                  <a:lnTo>
                    <a:pt x="59" y="15"/>
                  </a:lnTo>
                  <a:lnTo>
                    <a:pt x="59" y="9"/>
                  </a:lnTo>
                  <a:lnTo>
                    <a:pt x="61" y="8"/>
                  </a:lnTo>
                  <a:lnTo>
                    <a:pt x="19" y="0"/>
                  </a:lnTo>
                  <a:lnTo>
                    <a:pt x="19" y="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39" name="Freeform 55"/>
            <p:cNvSpPr>
              <a:spLocks/>
            </p:cNvSpPr>
            <p:nvPr/>
          </p:nvSpPr>
          <p:spPr bwMode="auto">
            <a:xfrm>
              <a:off x="5349" y="3754"/>
              <a:ext cx="18" cy="93"/>
            </a:xfrm>
            <a:custGeom>
              <a:avLst/>
              <a:gdLst>
                <a:gd name="T0" fmla="*/ 43 w 55"/>
                <a:gd name="T1" fmla="*/ 0 h 186"/>
                <a:gd name="T2" fmla="*/ 55 w 55"/>
                <a:gd name="T3" fmla="*/ 186 h 186"/>
                <a:gd name="T4" fmla="*/ 52 w 55"/>
                <a:gd name="T5" fmla="*/ 184 h 186"/>
                <a:gd name="T6" fmla="*/ 45 w 55"/>
                <a:gd name="T7" fmla="*/ 183 h 186"/>
                <a:gd name="T8" fmla="*/ 36 w 55"/>
                <a:gd name="T9" fmla="*/ 182 h 186"/>
                <a:gd name="T10" fmla="*/ 27 w 55"/>
                <a:gd name="T11" fmla="*/ 180 h 186"/>
                <a:gd name="T12" fmla="*/ 16 w 55"/>
                <a:gd name="T13" fmla="*/ 176 h 186"/>
                <a:gd name="T14" fmla="*/ 8 w 55"/>
                <a:gd name="T15" fmla="*/ 172 h 186"/>
                <a:gd name="T16" fmla="*/ 1 w 55"/>
                <a:gd name="T17" fmla="*/ 167 h 186"/>
                <a:gd name="T18" fmla="*/ 0 w 55"/>
                <a:gd name="T19" fmla="*/ 162 h 186"/>
                <a:gd name="T20" fmla="*/ 0 w 55"/>
                <a:gd name="T21" fmla="*/ 157 h 186"/>
                <a:gd name="T22" fmla="*/ 0 w 55"/>
                <a:gd name="T23" fmla="*/ 150 h 186"/>
                <a:gd name="T24" fmla="*/ 0 w 55"/>
                <a:gd name="T25" fmla="*/ 141 h 186"/>
                <a:gd name="T26" fmla="*/ 0 w 55"/>
                <a:gd name="T27" fmla="*/ 130 h 186"/>
                <a:gd name="T28" fmla="*/ 0 w 55"/>
                <a:gd name="T29" fmla="*/ 116 h 186"/>
                <a:gd name="T30" fmla="*/ 1 w 55"/>
                <a:gd name="T31" fmla="*/ 104 h 186"/>
                <a:gd name="T32" fmla="*/ 3 w 55"/>
                <a:gd name="T33" fmla="*/ 90 h 186"/>
                <a:gd name="T34" fmla="*/ 4 w 55"/>
                <a:gd name="T35" fmla="*/ 78 h 186"/>
                <a:gd name="T36" fmla="*/ 4 w 55"/>
                <a:gd name="T37" fmla="*/ 63 h 186"/>
                <a:gd name="T38" fmla="*/ 4 w 55"/>
                <a:gd name="T39" fmla="*/ 51 h 186"/>
                <a:gd name="T40" fmla="*/ 4 w 55"/>
                <a:gd name="T41" fmla="*/ 37 h 186"/>
                <a:gd name="T42" fmla="*/ 5 w 55"/>
                <a:gd name="T43" fmla="*/ 27 h 186"/>
                <a:gd name="T44" fmla="*/ 5 w 55"/>
                <a:gd name="T45" fmla="*/ 18 h 186"/>
                <a:gd name="T46" fmla="*/ 7 w 55"/>
                <a:gd name="T47" fmla="*/ 12 h 186"/>
                <a:gd name="T48" fmla="*/ 7 w 55"/>
                <a:gd name="T49" fmla="*/ 7 h 186"/>
                <a:gd name="T50" fmla="*/ 8 w 55"/>
                <a:gd name="T51" fmla="*/ 7 h 186"/>
                <a:gd name="T52" fmla="*/ 43 w 55"/>
                <a:gd name="T53" fmla="*/ 0 h 186"/>
                <a:gd name="T54" fmla="*/ 43 w 55"/>
                <a:gd name="T55"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5" h="186">
                  <a:moveTo>
                    <a:pt x="43" y="0"/>
                  </a:moveTo>
                  <a:lnTo>
                    <a:pt x="55" y="186"/>
                  </a:lnTo>
                  <a:lnTo>
                    <a:pt x="52" y="184"/>
                  </a:lnTo>
                  <a:lnTo>
                    <a:pt x="45" y="183"/>
                  </a:lnTo>
                  <a:lnTo>
                    <a:pt x="36" y="182"/>
                  </a:lnTo>
                  <a:lnTo>
                    <a:pt x="27" y="180"/>
                  </a:lnTo>
                  <a:lnTo>
                    <a:pt x="16" y="176"/>
                  </a:lnTo>
                  <a:lnTo>
                    <a:pt x="8" y="172"/>
                  </a:lnTo>
                  <a:lnTo>
                    <a:pt x="1" y="167"/>
                  </a:lnTo>
                  <a:lnTo>
                    <a:pt x="0" y="162"/>
                  </a:lnTo>
                  <a:lnTo>
                    <a:pt x="0" y="157"/>
                  </a:lnTo>
                  <a:lnTo>
                    <a:pt x="0" y="150"/>
                  </a:lnTo>
                  <a:lnTo>
                    <a:pt x="0" y="141"/>
                  </a:lnTo>
                  <a:lnTo>
                    <a:pt x="0" y="130"/>
                  </a:lnTo>
                  <a:lnTo>
                    <a:pt x="0" y="116"/>
                  </a:lnTo>
                  <a:lnTo>
                    <a:pt x="1" y="104"/>
                  </a:lnTo>
                  <a:lnTo>
                    <a:pt x="3" y="90"/>
                  </a:lnTo>
                  <a:lnTo>
                    <a:pt x="4" y="78"/>
                  </a:lnTo>
                  <a:lnTo>
                    <a:pt x="4" y="63"/>
                  </a:lnTo>
                  <a:lnTo>
                    <a:pt x="4" y="51"/>
                  </a:lnTo>
                  <a:lnTo>
                    <a:pt x="4" y="37"/>
                  </a:lnTo>
                  <a:lnTo>
                    <a:pt x="5" y="27"/>
                  </a:lnTo>
                  <a:lnTo>
                    <a:pt x="5" y="18"/>
                  </a:lnTo>
                  <a:lnTo>
                    <a:pt x="7" y="12"/>
                  </a:lnTo>
                  <a:lnTo>
                    <a:pt x="7" y="7"/>
                  </a:lnTo>
                  <a:lnTo>
                    <a:pt x="8" y="7"/>
                  </a:lnTo>
                  <a:lnTo>
                    <a:pt x="43" y="0"/>
                  </a:lnTo>
                  <a:lnTo>
                    <a:pt x="43" y="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40" name="Freeform 56"/>
            <p:cNvSpPr>
              <a:spLocks/>
            </p:cNvSpPr>
            <p:nvPr/>
          </p:nvSpPr>
          <p:spPr bwMode="auto">
            <a:xfrm>
              <a:off x="5189" y="3432"/>
              <a:ext cx="222" cy="168"/>
            </a:xfrm>
            <a:custGeom>
              <a:avLst/>
              <a:gdLst>
                <a:gd name="T0" fmla="*/ 49 w 667"/>
                <a:gd name="T1" fmla="*/ 219 h 337"/>
                <a:gd name="T2" fmla="*/ 209 w 667"/>
                <a:gd name="T3" fmla="*/ 171 h 337"/>
                <a:gd name="T4" fmla="*/ 354 w 667"/>
                <a:gd name="T5" fmla="*/ 161 h 337"/>
                <a:gd name="T6" fmla="*/ 607 w 667"/>
                <a:gd name="T7" fmla="*/ 337 h 337"/>
                <a:gd name="T8" fmla="*/ 616 w 667"/>
                <a:gd name="T9" fmla="*/ 325 h 337"/>
                <a:gd name="T10" fmla="*/ 460 w 667"/>
                <a:gd name="T11" fmla="*/ 108 h 337"/>
                <a:gd name="T12" fmla="*/ 532 w 667"/>
                <a:gd name="T13" fmla="*/ 146 h 337"/>
                <a:gd name="T14" fmla="*/ 648 w 667"/>
                <a:gd name="T15" fmla="*/ 247 h 337"/>
                <a:gd name="T16" fmla="*/ 667 w 667"/>
                <a:gd name="T17" fmla="*/ 238 h 337"/>
                <a:gd name="T18" fmla="*/ 623 w 667"/>
                <a:gd name="T19" fmla="*/ 175 h 337"/>
                <a:gd name="T20" fmla="*/ 532 w 667"/>
                <a:gd name="T21" fmla="*/ 86 h 337"/>
                <a:gd name="T22" fmla="*/ 452 w 667"/>
                <a:gd name="T23" fmla="*/ 32 h 337"/>
                <a:gd name="T24" fmla="*/ 336 w 667"/>
                <a:gd name="T25" fmla="*/ 0 h 337"/>
                <a:gd name="T26" fmla="*/ 161 w 667"/>
                <a:gd name="T27" fmla="*/ 6 h 337"/>
                <a:gd name="T28" fmla="*/ 0 w 667"/>
                <a:gd name="T29" fmla="*/ 44 h 337"/>
                <a:gd name="T30" fmla="*/ 3 w 667"/>
                <a:gd name="T31" fmla="*/ 92 h 337"/>
                <a:gd name="T32" fmla="*/ 205 w 667"/>
                <a:gd name="T33" fmla="*/ 66 h 337"/>
                <a:gd name="T34" fmla="*/ 233 w 667"/>
                <a:gd name="T35" fmla="*/ 73 h 337"/>
                <a:gd name="T36" fmla="*/ 212 w 667"/>
                <a:gd name="T37" fmla="*/ 99 h 337"/>
                <a:gd name="T38" fmla="*/ 30 w 667"/>
                <a:gd name="T39" fmla="*/ 153 h 337"/>
                <a:gd name="T40" fmla="*/ 49 w 667"/>
                <a:gd name="T41" fmla="*/ 219 h 337"/>
                <a:gd name="T42" fmla="*/ 49 w 667"/>
                <a:gd name="T43" fmla="*/ 219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7" h="337">
                  <a:moveTo>
                    <a:pt x="49" y="219"/>
                  </a:moveTo>
                  <a:lnTo>
                    <a:pt x="209" y="171"/>
                  </a:lnTo>
                  <a:lnTo>
                    <a:pt x="354" y="161"/>
                  </a:lnTo>
                  <a:lnTo>
                    <a:pt x="607" y="337"/>
                  </a:lnTo>
                  <a:lnTo>
                    <a:pt x="616" y="325"/>
                  </a:lnTo>
                  <a:lnTo>
                    <a:pt x="460" y="108"/>
                  </a:lnTo>
                  <a:lnTo>
                    <a:pt x="532" y="146"/>
                  </a:lnTo>
                  <a:lnTo>
                    <a:pt x="648" y="247"/>
                  </a:lnTo>
                  <a:lnTo>
                    <a:pt x="667" y="238"/>
                  </a:lnTo>
                  <a:lnTo>
                    <a:pt x="623" y="175"/>
                  </a:lnTo>
                  <a:lnTo>
                    <a:pt x="532" y="86"/>
                  </a:lnTo>
                  <a:lnTo>
                    <a:pt x="452" y="32"/>
                  </a:lnTo>
                  <a:lnTo>
                    <a:pt x="336" y="0"/>
                  </a:lnTo>
                  <a:lnTo>
                    <a:pt x="161" y="6"/>
                  </a:lnTo>
                  <a:lnTo>
                    <a:pt x="0" y="44"/>
                  </a:lnTo>
                  <a:lnTo>
                    <a:pt x="3" y="92"/>
                  </a:lnTo>
                  <a:lnTo>
                    <a:pt x="205" y="66"/>
                  </a:lnTo>
                  <a:lnTo>
                    <a:pt x="233" y="73"/>
                  </a:lnTo>
                  <a:lnTo>
                    <a:pt x="212" y="99"/>
                  </a:lnTo>
                  <a:lnTo>
                    <a:pt x="30" y="153"/>
                  </a:lnTo>
                  <a:lnTo>
                    <a:pt x="49" y="219"/>
                  </a:lnTo>
                  <a:lnTo>
                    <a:pt x="49" y="219"/>
                  </a:lnTo>
                  <a:close/>
                </a:path>
              </a:pathLst>
            </a:custGeom>
            <a:solidFill>
              <a:srgbClr val="00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41" name="Freeform 57"/>
            <p:cNvSpPr>
              <a:spLocks/>
            </p:cNvSpPr>
            <p:nvPr/>
          </p:nvSpPr>
          <p:spPr bwMode="auto">
            <a:xfrm>
              <a:off x="5190" y="3455"/>
              <a:ext cx="76" cy="22"/>
            </a:xfrm>
            <a:custGeom>
              <a:avLst/>
              <a:gdLst>
                <a:gd name="T0" fmla="*/ 223 w 230"/>
                <a:gd name="T1" fmla="*/ 1 h 45"/>
                <a:gd name="T2" fmla="*/ 214 w 230"/>
                <a:gd name="T3" fmla="*/ 2 h 45"/>
                <a:gd name="T4" fmla="*/ 206 w 230"/>
                <a:gd name="T5" fmla="*/ 9 h 45"/>
                <a:gd name="T6" fmla="*/ 198 w 230"/>
                <a:gd name="T7" fmla="*/ 7 h 45"/>
                <a:gd name="T8" fmla="*/ 193 w 230"/>
                <a:gd name="T9" fmla="*/ 1 h 45"/>
                <a:gd name="T10" fmla="*/ 182 w 230"/>
                <a:gd name="T11" fmla="*/ 5 h 45"/>
                <a:gd name="T12" fmla="*/ 176 w 230"/>
                <a:gd name="T13" fmla="*/ 7 h 45"/>
                <a:gd name="T14" fmla="*/ 172 w 230"/>
                <a:gd name="T15" fmla="*/ 11 h 45"/>
                <a:gd name="T16" fmla="*/ 174 w 230"/>
                <a:gd name="T17" fmla="*/ 1 h 45"/>
                <a:gd name="T18" fmla="*/ 167 w 230"/>
                <a:gd name="T19" fmla="*/ 11 h 45"/>
                <a:gd name="T20" fmla="*/ 166 w 230"/>
                <a:gd name="T21" fmla="*/ 7 h 45"/>
                <a:gd name="T22" fmla="*/ 159 w 230"/>
                <a:gd name="T23" fmla="*/ 8 h 45"/>
                <a:gd name="T24" fmla="*/ 155 w 230"/>
                <a:gd name="T25" fmla="*/ 7 h 45"/>
                <a:gd name="T26" fmla="*/ 143 w 230"/>
                <a:gd name="T27" fmla="*/ 11 h 45"/>
                <a:gd name="T28" fmla="*/ 139 w 230"/>
                <a:gd name="T29" fmla="*/ 12 h 45"/>
                <a:gd name="T30" fmla="*/ 135 w 230"/>
                <a:gd name="T31" fmla="*/ 12 h 45"/>
                <a:gd name="T32" fmla="*/ 130 w 230"/>
                <a:gd name="T33" fmla="*/ 12 h 45"/>
                <a:gd name="T34" fmla="*/ 126 w 230"/>
                <a:gd name="T35" fmla="*/ 13 h 45"/>
                <a:gd name="T36" fmla="*/ 119 w 230"/>
                <a:gd name="T37" fmla="*/ 13 h 45"/>
                <a:gd name="T38" fmla="*/ 112 w 230"/>
                <a:gd name="T39" fmla="*/ 15 h 45"/>
                <a:gd name="T40" fmla="*/ 103 w 230"/>
                <a:gd name="T41" fmla="*/ 20 h 45"/>
                <a:gd name="T42" fmla="*/ 103 w 230"/>
                <a:gd name="T43" fmla="*/ 12 h 45"/>
                <a:gd name="T44" fmla="*/ 98 w 230"/>
                <a:gd name="T45" fmla="*/ 16 h 45"/>
                <a:gd name="T46" fmla="*/ 94 w 230"/>
                <a:gd name="T47" fmla="*/ 17 h 45"/>
                <a:gd name="T48" fmla="*/ 88 w 230"/>
                <a:gd name="T49" fmla="*/ 19 h 45"/>
                <a:gd name="T50" fmla="*/ 86 w 230"/>
                <a:gd name="T51" fmla="*/ 20 h 45"/>
                <a:gd name="T52" fmla="*/ 80 w 230"/>
                <a:gd name="T53" fmla="*/ 17 h 45"/>
                <a:gd name="T54" fmla="*/ 74 w 230"/>
                <a:gd name="T55" fmla="*/ 20 h 45"/>
                <a:gd name="T56" fmla="*/ 70 w 230"/>
                <a:gd name="T57" fmla="*/ 17 h 45"/>
                <a:gd name="T58" fmla="*/ 66 w 230"/>
                <a:gd name="T59" fmla="*/ 20 h 45"/>
                <a:gd name="T60" fmla="*/ 60 w 230"/>
                <a:gd name="T61" fmla="*/ 22 h 45"/>
                <a:gd name="T62" fmla="*/ 56 w 230"/>
                <a:gd name="T63" fmla="*/ 26 h 45"/>
                <a:gd name="T64" fmla="*/ 56 w 230"/>
                <a:gd name="T65" fmla="*/ 16 h 45"/>
                <a:gd name="T66" fmla="*/ 50 w 230"/>
                <a:gd name="T67" fmla="*/ 26 h 45"/>
                <a:gd name="T68" fmla="*/ 50 w 230"/>
                <a:gd name="T69" fmla="*/ 22 h 45"/>
                <a:gd name="T70" fmla="*/ 46 w 230"/>
                <a:gd name="T71" fmla="*/ 17 h 45"/>
                <a:gd name="T72" fmla="*/ 38 w 230"/>
                <a:gd name="T73" fmla="*/ 30 h 45"/>
                <a:gd name="T74" fmla="*/ 38 w 230"/>
                <a:gd name="T75" fmla="*/ 19 h 45"/>
                <a:gd name="T76" fmla="*/ 27 w 230"/>
                <a:gd name="T77" fmla="*/ 30 h 45"/>
                <a:gd name="T78" fmla="*/ 26 w 230"/>
                <a:gd name="T79" fmla="*/ 20 h 45"/>
                <a:gd name="T80" fmla="*/ 22 w 230"/>
                <a:gd name="T81" fmla="*/ 33 h 45"/>
                <a:gd name="T82" fmla="*/ 15 w 230"/>
                <a:gd name="T83" fmla="*/ 20 h 45"/>
                <a:gd name="T84" fmla="*/ 14 w 230"/>
                <a:gd name="T85" fmla="*/ 33 h 45"/>
                <a:gd name="T86" fmla="*/ 12 w 230"/>
                <a:gd name="T87" fmla="*/ 22 h 45"/>
                <a:gd name="T88" fmla="*/ 4 w 230"/>
                <a:gd name="T89" fmla="*/ 26 h 45"/>
                <a:gd name="T90" fmla="*/ 7 w 230"/>
                <a:gd name="T91" fmla="*/ 45 h 45"/>
                <a:gd name="T92" fmla="*/ 227 w 230"/>
                <a:gd name="T93"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0" h="45">
                  <a:moveTo>
                    <a:pt x="227" y="1"/>
                  </a:moveTo>
                  <a:lnTo>
                    <a:pt x="225" y="0"/>
                  </a:lnTo>
                  <a:lnTo>
                    <a:pt x="223" y="1"/>
                  </a:lnTo>
                  <a:lnTo>
                    <a:pt x="218" y="7"/>
                  </a:lnTo>
                  <a:lnTo>
                    <a:pt x="215" y="9"/>
                  </a:lnTo>
                  <a:lnTo>
                    <a:pt x="214" y="2"/>
                  </a:lnTo>
                  <a:lnTo>
                    <a:pt x="211" y="1"/>
                  </a:lnTo>
                  <a:lnTo>
                    <a:pt x="209" y="5"/>
                  </a:lnTo>
                  <a:lnTo>
                    <a:pt x="206" y="9"/>
                  </a:lnTo>
                  <a:lnTo>
                    <a:pt x="206" y="4"/>
                  </a:lnTo>
                  <a:lnTo>
                    <a:pt x="205" y="1"/>
                  </a:lnTo>
                  <a:lnTo>
                    <a:pt x="198" y="7"/>
                  </a:lnTo>
                  <a:lnTo>
                    <a:pt x="195" y="11"/>
                  </a:lnTo>
                  <a:lnTo>
                    <a:pt x="194" y="5"/>
                  </a:lnTo>
                  <a:lnTo>
                    <a:pt x="193" y="1"/>
                  </a:lnTo>
                  <a:lnTo>
                    <a:pt x="187" y="5"/>
                  </a:lnTo>
                  <a:lnTo>
                    <a:pt x="183" y="11"/>
                  </a:lnTo>
                  <a:lnTo>
                    <a:pt x="182" y="5"/>
                  </a:lnTo>
                  <a:lnTo>
                    <a:pt x="180" y="1"/>
                  </a:lnTo>
                  <a:lnTo>
                    <a:pt x="178" y="2"/>
                  </a:lnTo>
                  <a:lnTo>
                    <a:pt x="176" y="7"/>
                  </a:lnTo>
                  <a:lnTo>
                    <a:pt x="175" y="11"/>
                  </a:lnTo>
                  <a:lnTo>
                    <a:pt x="174" y="13"/>
                  </a:lnTo>
                  <a:lnTo>
                    <a:pt x="172" y="11"/>
                  </a:lnTo>
                  <a:lnTo>
                    <a:pt x="172" y="7"/>
                  </a:lnTo>
                  <a:lnTo>
                    <a:pt x="172" y="2"/>
                  </a:lnTo>
                  <a:lnTo>
                    <a:pt x="174" y="1"/>
                  </a:lnTo>
                  <a:lnTo>
                    <a:pt x="171" y="2"/>
                  </a:lnTo>
                  <a:lnTo>
                    <a:pt x="170" y="7"/>
                  </a:lnTo>
                  <a:lnTo>
                    <a:pt x="167" y="11"/>
                  </a:lnTo>
                  <a:lnTo>
                    <a:pt x="167" y="13"/>
                  </a:lnTo>
                  <a:lnTo>
                    <a:pt x="166" y="11"/>
                  </a:lnTo>
                  <a:lnTo>
                    <a:pt x="166" y="7"/>
                  </a:lnTo>
                  <a:lnTo>
                    <a:pt x="164" y="2"/>
                  </a:lnTo>
                  <a:lnTo>
                    <a:pt x="164" y="1"/>
                  </a:lnTo>
                  <a:lnTo>
                    <a:pt x="159" y="8"/>
                  </a:lnTo>
                  <a:lnTo>
                    <a:pt x="155" y="16"/>
                  </a:lnTo>
                  <a:lnTo>
                    <a:pt x="155" y="11"/>
                  </a:lnTo>
                  <a:lnTo>
                    <a:pt x="155" y="7"/>
                  </a:lnTo>
                  <a:lnTo>
                    <a:pt x="150" y="11"/>
                  </a:lnTo>
                  <a:lnTo>
                    <a:pt x="143" y="16"/>
                  </a:lnTo>
                  <a:lnTo>
                    <a:pt x="143" y="11"/>
                  </a:lnTo>
                  <a:lnTo>
                    <a:pt x="143" y="7"/>
                  </a:lnTo>
                  <a:lnTo>
                    <a:pt x="140" y="8"/>
                  </a:lnTo>
                  <a:lnTo>
                    <a:pt x="139" y="12"/>
                  </a:lnTo>
                  <a:lnTo>
                    <a:pt x="138" y="16"/>
                  </a:lnTo>
                  <a:lnTo>
                    <a:pt x="136" y="19"/>
                  </a:lnTo>
                  <a:lnTo>
                    <a:pt x="135" y="12"/>
                  </a:lnTo>
                  <a:lnTo>
                    <a:pt x="134" y="9"/>
                  </a:lnTo>
                  <a:lnTo>
                    <a:pt x="131" y="8"/>
                  </a:lnTo>
                  <a:lnTo>
                    <a:pt x="130" y="12"/>
                  </a:lnTo>
                  <a:lnTo>
                    <a:pt x="128" y="16"/>
                  </a:lnTo>
                  <a:lnTo>
                    <a:pt x="127" y="19"/>
                  </a:lnTo>
                  <a:lnTo>
                    <a:pt x="126" y="13"/>
                  </a:lnTo>
                  <a:lnTo>
                    <a:pt x="124" y="7"/>
                  </a:lnTo>
                  <a:lnTo>
                    <a:pt x="120" y="8"/>
                  </a:lnTo>
                  <a:lnTo>
                    <a:pt x="119" y="13"/>
                  </a:lnTo>
                  <a:lnTo>
                    <a:pt x="116" y="17"/>
                  </a:lnTo>
                  <a:lnTo>
                    <a:pt x="115" y="20"/>
                  </a:lnTo>
                  <a:lnTo>
                    <a:pt x="112" y="15"/>
                  </a:lnTo>
                  <a:lnTo>
                    <a:pt x="111" y="11"/>
                  </a:lnTo>
                  <a:lnTo>
                    <a:pt x="107" y="15"/>
                  </a:lnTo>
                  <a:lnTo>
                    <a:pt x="103" y="20"/>
                  </a:lnTo>
                  <a:lnTo>
                    <a:pt x="100" y="19"/>
                  </a:lnTo>
                  <a:lnTo>
                    <a:pt x="102" y="16"/>
                  </a:lnTo>
                  <a:lnTo>
                    <a:pt x="103" y="12"/>
                  </a:lnTo>
                  <a:lnTo>
                    <a:pt x="103" y="11"/>
                  </a:lnTo>
                  <a:lnTo>
                    <a:pt x="100" y="12"/>
                  </a:lnTo>
                  <a:lnTo>
                    <a:pt x="98" y="16"/>
                  </a:lnTo>
                  <a:lnTo>
                    <a:pt x="95" y="20"/>
                  </a:lnTo>
                  <a:lnTo>
                    <a:pt x="94" y="23"/>
                  </a:lnTo>
                  <a:lnTo>
                    <a:pt x="94" y="17"/>
                  </a:lnTo>
                  <a:lnTo>
                    <a:pt x="94" y="13"/>
                  </a:lnTo>
                  <a:lnTo>
                    <a:pt x="91" y="15"/>
                  </a:lnTo>
                  <a:lnTo>
                    <a:pt x="88" y="19"/>
                  </a:lnTo>
                  <a:lnTo>
                    <a:pt x="86" y="23"/>
                  </a:lnTo>
                  <a:lnTo>
                    <a:pt x="84" y="26"/>
                  </a:lnTo>
                  <a:lnTo>
                    <a:pt x="86" y="20"/>
                  </a:lnTo>
                  <a:lnTo>
                    <a:pt x="84" y="13"/>
                  </a:lnTo>
                  <a:lnTo>
                    <a:pt x="82" y="13"/>
                  </a:lnTo>
                  <a:lnTo>
                    <a:pt x="80" y="17"/>
                  </a:lnTo>
                  <a:lnTo>
                    <a:pt x="78" y="22"/>
                  </a:lnTo>
                  <a:lnTo>
                    <a:pt x="75" y="26"/>
                  </a:lnTo>
                  <a:lnTo>
                    <a:pt x="74" y="20"/>
                  </a:lnTo>
                  <a:lnTo>
                    <a:pt x="75" y="13"/>
                  </a:lnTo>
                  <a:lnTo>
                    <a:pt x="71" y="13"/>
                  </a:lnTo>
                  <a:lnTo>
                    <a:pt x="70" y="17"/>
                  </a:lnTo>
                  <a:lnTo>
                    <a:pt x="67" y="23"/>
                  </a:lnTo>
                  <a:lnTo>
                    <a:pt x="66" y="26"/>
                  </a:lnTo>
                  <a:lnTo>
                    <a:pt x="66" y="20"/>
                  </a:lnTo>
                  <a:lnTo>
                    <a:pt x="66" y="16"/>
                  </a:lnTo>
                  <a:lnTo>
                    <a:pt x="63" y="16"/>
                  </a:lnTo>
                  <a:lnTo>
                    <a:pt x="60" y="22"/>
                  </a:lnTo>
                  <a:lnTo>
                    <a:pt x="58" y="26"/>
                  </a:lnTo>
                  <a:lnTo>
                    <a:pt x="56" y="28"/>
                  </a:lnTo>
                  <a:lnTo>
                    <a:pt x="56" y="26"/>
                  </a:lnTo>
                  <a:lnTo>
                    <a:pt x="56" y="22"/>
                  </a:lnTo>
                  <a:lnTo>
                    <a:pt x="56" y="17"/>
                  </a:lnTo>
                  <a:lnTo>
                    <a:pt x="56" y="16"/>
                  </a:lnTo>
                  <a:lnTo>
                    <a:pt x="54" y="17"/>
                  </a:lnTo>
                  <a:lnTo>
                    <a:pt x="51" y="22"/>
                  </a:lnTo>
                  <a:lnTo>
                    <a:pt x="50" y="26"/>
                  </a:lnTo>
                  <a:lnTo>
                    <a:pt x="47" y="28"/>
                  </a:lnTo>
                  <a:lnTo>
                    <a:pt x="46" y="26"/>
                  </a:lnTo>
                  <a:lnTo>
                    <a:pt x="50" y="22"/>
                  </a:lnTo>
                  <a:lnTo>
                    <a:pt x="51" y="17"/>
                  </a:lnTo>
                  <a:lnTo>
                    <a:pt x="51" y="16"/>
                  </a:lnTo>
                  <a:lnTo>
                    <a:pt x="46" y="17"/>
                  </a:lnTo>
                  <a:lnTo>
                    <a:pt x="44" y="22"/>
                  </a:lnTo>
                  <a:lnTo>
                    <a:pt x="39" y="26"/>
                  </a:lnTo>
                  <a:lnTo>
                    <a:pt x="38" y="30"/>
                  </a:lnTo>
                  <a:lnTo>
                    <a:pt x="38" y="24"/>
                  </a:lnTo>
                  <a:lnTo>
                    <a:pt x="40" y="19"/>
                  </a:lnTo>
                  <a:lnTo>
                    <a:pt x="38" y="19"/>
                  </a:lnTo>
                  <a:lnTo>
                    <a:pt x="32" y="24"/>
                  </a:lnTo>
                  <a:lnTo>
                    <a:pt x="30" y="28"/>
                  </a:lnTo>
                  <a:lnTo>
                    <a:pt x="27" y="30"/>
                  </a:lnTo>
                  <a:lnTo>
                    <a:pt x="30" y="24"/>
                  </a:lnTo>
                  <a:lnTo>
                    <a:pt x="30" y="20"/>
                  </a:lnTo>
                  <a:lnTo>
                    <a:pt x="26" y="20"/>
                  </a:lnTo>
                  <a:lnTo>
                    <a:pt x="26" y="26"/>
                  </a:lnTo>
                  <a:lnTo>
                    <a:pt x="22" y="30"/>
                  </a:lnTo>
                  <a:lnTo>
                    <a:pt x="22" y="33"/>
                  </a:lnTo>
                  <a:lnTo>
                    <a:pt x="20" y="24"/>
                  </a:lnTo>
                  <a:lnTo>
                    <a:pt x="19" y="20"/>
                  </a:lnTo>
                  <a:lnTo>
                    <a:pt x="15" y="20"/>
                  </a:lnTo>
                  <a:lnTo>
                    <a:pt x="15" y="24"/>
                  </a:lnTo>
                  <a:lnTo>
                    <a:pt x="14" y="28"/>
                  </a:lnTo>
                  <a:lnTo>
                    <a:pt x="14" y="33"/>
                  </a:lnTo>
                  <a:lnTo>
                    <a:pt x="12" y="30"/>
                  </a:lnTo>
                  <a:lnTo>
                    <a:pt x="12" y="26"/>
                  </a:lnTo>
                  <a:lnTo>
                    <a:pt x="12" y="22"/>
                  </a:lnTo>
                  <a:lnTo>
                    <a:pt x="11" y="20"/>
                  </a:lnTo>
                  <a:lnTo>
                    <a:pt x="7" y="20"/>
                  </a:lnTo>
                  <a:lnTo>
                    <a:pt x="4" y="26"/>
                  </a:lnTo>
                  <a:lnTo>
                    <a:pt x="0" y="30"/>
                  </a:lnTo>
                  <a:lnTo>
                    <a:pt x="0" y="33"/>
                  </a:lnTo>
                  <a:lnTo>
                    <a:pt x="7" y="45"/>
                  </a:lnTo>
                  <a:lnTo>
                    <a:pt x="230" y="16"/>
                  </a:lnTo>
                  <a:lnTo>
                    <a:pt x="227" y="1"/>
                  </a:lnTo>
                  <a:lnTo>
                    <a:pt x="227" y="1"/>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42" name="Freeform 58"/>
            <p:cNvSpPr>
              <a:spLocks/>
            </p:cNvSpPr>
            <p:nvPr/>
          </p:nvSpPr>
          <p:spPr bwMode="auto">
            <a:xfrm>
              <a:off x="5190" y="3458"/>
              <a:ext cx="75" cy="23"/>
            </a:xfrm>
            <a:custGeom>
              <a:avLst/>
              <a:gdLst>
                <a:gd name="T0" fmla="*/ 221 w 227"/>
                <a:gd name="T1" fmla="*/ 2 h 45"/>
                <a:gd name="T2" fmla="*/ 213 w 227"/>
                <a:gd name="T3" fmla="*/ 2 h 45"/>
                <a:gd name="T4" fmla="*/ 205 w 227"/>
                <a:gd name="T5" fmla="*/ 9 h 45"/>
                <a:gd name="T6" fmla="*/ 198 w 227"/>
                <a:gd name="T7" fmla="*/ 6 h 45"/>
                <a:gd name="T8" fmla="*/ 190 w 227"/>
                <a:gd name="T9" fmla="*/ 0 h 45"/>
                <a:gd name="T10" fmla="*/ 182 w 227"/>
                <a:gd name="T11" fmla="*/ 6 h 45"/>
                <a:gd name="T12" fmla="*/ 175 w 227"/>
                <a:gd name="T13" fmla="*/ 8 h 45"/>
                <a:gd name="T14" fmla="*/ 172 w 227"/>
                <a:gd name="T15" fmla="*/ 10 h 45"/>
                <a:gd name="T16" fmla="*/ 171 w 227"/>
                <a:gd name="T17" fmla="*/ 2 h 45"/>
                <a:gd name="T18" fmla="*/ 166 w 227"/>
                <a:gd name="T19" fmla="*/ 10 h 45"/>
                <a:gd name="T20" fmla="*/ 163 w 227"/>
                <a:gd name="T21" fmla="*/ 8 h 45"/>
                <a:gd name="T22" fmla="*/ 158 w 227"/>
                <a:gd name="T23" fmla="*/ 8 h 45"/>
                <a:gd name="T24" fmla="*/ 155 w 227"/>
                <a:gd name="T25" fmla="*/ 4 h 45"/>
                <a:gd name="T26" fmla="*/ 144 w 227"/>
                <a:gd name="T27" fmla="*/ 13 h 45"/>
                <a:gd name="T28" fmla="*/ 143 w 227"/>
                <a:gd name="T29" fmla="*/ 6 h 45"/>
                <a:gd name="T30" fmla="*/ 136 w 227"/>
                <a:gd name="T31" fmla="*/ 15 h 45"/>
                <a:gd name="T32" fmla="*/ 134 w 227"/>
                <a:gd name="T33" fmla="*/ 9 h 45"/>
                <a:gd name="T34" fmla="*/ 127 w 227"/>
                <a:gd name="T35" fmla="*/ 16 h 45"/>
                <a:gd name="T36" fmla="*/ 122 w 227"/>
                <a:gd name="T37" fmla="*/ 6 h 45"/>
                <a:gd name="T38" fmla="*/ 115 w 227"/>
                <a:gd name="T39" fmla="*/ 16 h 45"/>
                <a:gd name="T40" fmla="*/ 111 w 227"/>
                <a:gd name="T41" fmla="*/ 12 h 45"/>
                <a:gd name="T42" fmla="*/ 104 w 227"/>
                <a:gd name="T43" fmla="*/ 19 h 45"/>
                <a:gd name="T44" fmla="*/ 103 w 227"/>
                <a:gd name="T45" fmla="*/ 12 h 45"/>
                <a:gd name="T46" fmla="*/ 95 w 227"/>
                <a:gd name="T47" fmla="*/ 20 h 45"/>
                <a:gd name="T48" fmla="*/ 92 w 227"/>
                <a:gd name="T49" fmla="*/ 13 h 45"/>
                <a:gd name="T50" fmla="*/ 83 w 227"/>
                <a:gd name="T51" fmla="*/ 17 h 45"/>
                <a:gd name="T52" fmla="*/ 79 w 227"/>
                <a:gd name="T53" fmla="*/ 17 h 45"/>
                <a:gd name="T54" fmla="*/ 74 w 227"/>
                <a:gd name="T55" fmla="*/ 17 h 45"/>
                <a:gd name="T56" fmla="*/ 70 w 227"/>
                <a:gd name="T57" fmla="*/ 19 h 45"/>
                <a:gd name="T58" fmla="*/ 63 w 227"/>
                <a:gd name="T59" fmla="*/ 20 h 45"/>
                <a:gd name="T60" fmla="*/ 59 w 227"/>
                <a:gd name="T61" fmla="*/ 20 h 45"/>
                <a:gd name="T62" fmla="*/ 56 w 227"/>
                <a:gd name="T63" fmla="*/ 20 h 45"/>
                <a:gd name="T64" fmla="*/ 51 w 227"/>
                <a:gd name="T65" fmla="*/ 23 h 45"/>
                <a:gd name="T66" fmla="*/ 46 w 227"/>
                <a:gd name="T67" fmla="*/ 20 h 45"/>
                <a:gd name="T68" fmla="*/ 43 w 227"/>
                <a:gd name="T69" fmla="*/ 21 h 45"/>
                <a:gd name="T70" fmla="*/ 36 w 227"/>
                <a:gd name="T71" fmla="*/ 26 h 45"/>
                <a:gd name="T72" fmla="*/ 32 w 227"/>
                <a:gd name="T73" fmla="*/ 24 h 45"/>
                <a:gd name="T74" fmla="*/ 27 w 227"/>
                <a:gd name="T75" fmla="*/ 24 h 45"/>
                <a:gd name="T76" fmla="*/ 24 w 227"/>
                <a:gd name="T77" fmla="*/ 26 h 45"/>
                <a:gd name="T78" fmla="*/ 19 w 227"/>
                <a:gd name="T79" fmla="*/ 26 h 45"/>
                <a:gd name="T80" fmla="*/ 15 w 227"/>
                <a:gd name="T81" fmla="*/ 24 h 45"/>
                <a:gd name="T82" fmla="*/ 12 w 227"/>
                <a:gd name="T83" fmla="*/ 30 h 45"/>
                <a:gd name="T84" fmla="*/ 8 w 227"/>
                <a:gd name="T85" fmla="*/ 21 h 45"/>
                <a:gd name="T86" fmla="*/ 0 w 227"/>
                <a:gd name="T87" fmla="*/ 30 h 45"/>
                <a:gd name="T88" fmla="*/ 227 w 227"/>
                <a:gd name="T89" fmla="*/ 1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7" h="45">
                  <a:moveTo>
                    <a:pt x="227" y="2"/>
                  </a:moveTo>
                  <a:lnTo>
                    <a:pt x="225" y="1"/>
                  </a:lnTo>
                  <a:lnTo>
                    <a:pt x="221" y="2"/>
                  </a:lnTo>
                  <a:lnTo>
                    <a:pt x="217" y="6"/>
                  </a:lnTo>
                  <a:lnTo>
                    <a:pt x="214" y="9"/>
                  </a:lnTo>
                  <a:lnTo>
                    <a:pt x="213" y="2"/>
                  </a:lnTo>
                  <a:lnTo>
                    <a:pt x="211" y="2"/>
                  </a:lnTo>
                  <a:lnTo>
                    <a:pt x="207" y="5"/>
                  </a:lnTo>
                  <a:lnTo>
                    <a:pt x="205" y="9"/>
                  </a:lnTo>
                  <a:lnTo>
                    <a:pt x="203" y="4"/>
                  </a:lnTo>
                  <a:lnTo>
                    <a:pt x="202" y="2"/>
                  </a:lnTo>
                  <a:lnTo>
                    <a:pt x="198" y="6"/>
                  </a:lnTo>
                  <a:lnTo>
                    <a:pt x="195" y="12"/>
                  </a:lnTo>
                  <a:lnTo>
                    <a:pt x="193" y="4"/>
                  </a:lnTo>
                  <a:lnTo>
                    <a:pt x="190" y="0"/>
                  </a:lnTo>
                  <a:lnTo>
                    <a:pt x="186" y="6"/>
                  </a:lnTo>
                  <a:lnTo>
                    <a:pt x="183" y="12"/>
                  </a:lnTo>
                  <a:lnTo>
                    <a:pt x="182" y="6"/>
                  </a:lnTo>
                  <a:lnTo>
                    <a:pt x="180" y="2"/>
                  </a:lnTo>
                  <a:lnTo>
                    <a:pt x="178" y="4"/>
                  </a:lnTo>
                  <a:lnTo>
                    <a:pt x="175" y="8"/>
                  </a:lnTo>
                  <a:lnTo>
                    <a:pt x="174" y="10"/>
                  </a:lnTo>
                  <a:lnTo>
                    <a:pt x="174" y="13"/>
                  </a:lnTo>
                  <a:lnTo>
                    <a:pt x="172" y="10"/>
                  </a:lnTo>
                  <a:lnTo>
                    <a:pt x="172" y="8"/>
                  </a:lnTo>
                  <a:lnTo>
                    <a:pt x="171" y="4"/>
                  </a:lnTo>
                  <a:lnTo>
                    <a:pt x="171" y="2"/>
                  </a:lnTo>
                  <a:lnTo>
                    <a:pt x="168" y="4"/>
                  </a:lnTo>
                  <a:lnTo>
                    <a:pt x="167" y="8"/>
                  </a:lnTo>
                  <a:lnTo>
                    <a:pt x="166" y="10"/>
                  </a:lnTo>
                  <a:lnTo>
                    <a:pt x="164" y="13"/>
                  </a:lnTo>
                  <a:lnTo>
                    <a:pt x="163" y="10"/>
                  </a:lnTo>
                  <a:lnTo>
                    <a:pt x="163" y="8"/>
                  </a:lnTo>
                  <a:lnTo>
                    <a:pt x="162" y="4"/>
                  </a:lnTo>
                  <a:lnTo>
                    <a:pt x="162" y="2"/>
                  </a:lnTo>
                  <a:lnTo>
                    <a:pt x="158" y="8"/>
                  </a:lnTo>
                  <a:lnTo>
                    <a:pt x="155" y="13"/>
                  </a:lnTo>
                  <a:lnTo>
                    <a:pt x="155" y="8"/>
                  </a:lnTo>
                  <a:lnTo>
                    <a:pt x="155" y="4"/>
                  </a:lnTo>
                  <a:lnTo>
                    <a:pt x="151" y="5"/>
                  </a:lnTo>
                  <a:lnTo>
                    <a:pt x="148" y="9"/>
                  </a:lnTo>
                  <a:lnTo>
                    <a:pt x="144" y="13"/>
                  </a:lnTo>
                  <a:lnTo>
                    <a:pt x="143" y="16"/>
                  </a:lnTo>
                  <a:lnTo>
                    <a:pt x="143" y="10"/>
                  </a:lnTo>
                  <a:lnTo>
                    <a:pt x="143" y="6"/>
                  </a:lnTo>
                  <a:lnTo>
                    <a:pt x="139" y="8"/>
                  </a:lnTo>
                  <a:lnTo>
                    <a:pt x="138" y="12"/>
                  </a:lnTo>
                  <a:lnTo>
                    <a:pt x="136" y="15"/>
                  </a:lnTo>
                  <a:lnTo>
                    <a:pt x="134" y="16"/>
                  </a:lnTo>
                  <a:lnTo>
                    <a:pt x="134" y="12"/>
                  </a:lnTo>
                  <a:lnTo>
                    <a:pt x="134" y="9"/>
                  </a:lnTo>
                  <a:lnTo>
                    <a:pt x="130" y="8"/>
                  </a:lnTo>
                  <a:lnTo>
                    <a:pt x="128" y="12"/>
                  </a:lnTo>
                  <a:lnTo>
                    <a:pt x="127" y="16"/>
                  </a:lnTo>
                  <a:lnTo>
                    <a:pt x="124" y="19"/>
                  </a:lnTo>
                  <a:lnTo>
                    <a:pt x="123" y="13"/>
                  </a:lnTo>
                  <a:lnTo>
                    <a:pt x="122" y="6"/>
                  </a:lnTo>
                  <a:lnTo>
                    <a:pt x="119" y="8"/>
                  </a:lnTo>
                  <a:lnTo>
                    <a:pt x="118" y="12"/>
                  </a:lnTo>
                  <a:lnTo>
                    <a:pt x="115" y="16"/>
                  </a:lnTo>
                  <a:lnTo>
                    <a:pt x="112" y="19"/>
                  </a:lnTo>
                  <a:lnTo>
                    <a:pt x="112" y="16"/>
                  </a:lnTo>
                  <a:lnTo>
                    <a:pt x="111" y="12"/>
                  </a:lnTo>
                  <a:lnTo>
                    <a:pt x="107" y="10"/>
                  </a:lnTo>
                  <a:lnTo>
                    <a:pt x="107" y="15"/>
                  </a:lnTo>
                  <a:lnTo>
                    <a:pt x="104" y="19"/>
                  </a:lnTo>
                  <a:lnTo>
                    <a:pt x="103" y="21"/>
                  </a:lnTo>
                  <a:lnTo>
                    <a:pt x="102" y="16"/>
                  </a:lnTo>
                  <a:lnTo>
                    <a:pt x="103" y="12"/>
                  </a:lnTo>
                  <a:lnTo>
                    <a:pt x="99" y="13"/>
                  </a:lnTo>
                  <a:lnTo>
                    <a:pt x="98" y="17"/>
                  </a:lnTo>
                  <a:lnTo>
                    <a:pt x="95" y="20"/>
                  </a:lnTo>
                  <a:lnTo>
                    <a:pt x="94" y="23"/>
                  </a:lnTo>
                  <a:lnTo>
                    <a:pt x="92" y="17"/>
                  </a:lnTo>
                  <a:lnTo>
                    <a:pt x="92" y="13"/>
                  </a:lnTo>
                  <a:lnTo>
                    <a:pt x="88" y="17"/>
                  </a:lnTo>
                  <a:lnTo>
                    <a:pt x="84" y="23"/>
                  </a:lnTo>
                  <a:lnTo>
                    <a:pt x="83" y="17"/>
                  </a:lnTo>
                  <a:lnTo>
                    <a:pt x="84" y="13"/>
                  </a:lnTo>
                  <a:lnTo>
                    <a:pt x="82" y="13"/>
                  </a:lnTo>
                  <a:lnTo>
                    <a:pt x="79" y="17"/>
                  </a:lnTo>
                  <a:lnTo>
                    <a:pt x="76" y="20"/>
                  </a:lnTo>
                  <a:lnTo>
                    <a:pt x="75" y="23"/>
                  </a:lnTo>
                  <a:lnTo>
                    <a:pt x="74" y="17"/>
                  </a:lnTo>
                  <a:lnTo>
                    <a:pt x="75" y="13"/>
                  </a:lnTo>
                  <a:lnTo>
                    <a:pt x="71" y="13"/>
                  </a:lnTo>
                  <a:lnTo>
                    <a:pt x="70" y="19"/>
                  </a:lnTo>
                  <a:lnTo>
                    <a:pt x="67" y="23"/>
                  </a:lnTo>
                  <a:lnTo>
                    <a:pt x="66" y="26"/>
                  </a:lnTo>
                  <a:lnTo>
                    <a:pt x="63" y="20"/>
                  </a:lnTo>
                  <a:lnTo>
                    <a:pt x="64" y="13"/>
                  </a:lnTo>
                  <a:lnTo>
                    <a:pt x="63" y="15"/>
                  </a:lnTo>
                  <a:lnTo>
                    <a:pt x="59" y="20"/>
                  </a:lnTo>
                  <a:lnTo>
                    <a:pt x="56" y="26"/>
                  </a:lnTo>
                  <a:lnTo>
                    <a:pt x="56" y="28"/>
                  </a:lnTo>
                  <a:lnTo>
                    <a:pt x="56" y="20"/>
                  </a:lnTo>
                  <a:lnTo>
                    <a:pt x="56" y="16"/>
                  </a:lnTo>
                  <a:lnTo>
                    <a:pt x="52" y="17"/>
                  </a:lnTo>
                  <a:lnTo>
                    <a:pt x="51" y="23"/>
                  </a:lnTo>
                  <a:lnTo>
                    <a:pt x="47" y="27"/>
                  </a:lnTo>
                  <a:lnTo>
                    <a:pt x="46" y="28"/>
                  </a:lnTo>
                  <a:lnTo>
                    <a:pt x="46" y="20"/>
                  </a:lnTo>
                  <a:lnTo>
                    <a:pt x="47" y="16"/>
                  </a:lnTo>
                  <a:lnTo>
                    <a:pt x="44" y="17"/>
                  </a:lnTo>
                  <a:lnTo>
                    <a:pt x="43" y="21"/>
                  </a:lnTo>
                  <a:lnTo>
                    <a:pt x="39" y="26"/>
                  </a:lnTo>
                  <a:lnTo>
                    <a:pt x="38" y="28"/>
                  </a:lnTo>
                  <a:lnTo>
                    <a:pt x="36" y="26"/>
                  </a:lnTo>
                  <a:lnTo>
                    <a:pt x="38" y="19"/>
                  </a:lnTo>
                  <a:lnTo>
                    <a:pt x="36" y="19"/>
                  </a:lnTo>
                  <a:lnTo>
                    <a:pt x="32" y="24"/>
                  </a:lnTo>
                  <a:lnTo>
                    <a:pt x="30" y="28"/>
                  </a:lnTo>
                  <a:lnTo>
                    <a:pt x="27" y="31"/>
                  </a:lnTo>
                  <a:lnTo>
                    <a:pt x="27" y="24"/>
                  </a:lnTo>
                  <a:lnTo>
                    <a:pt x="27" y="19"/>
                  </a:lnTo>
                  <a:lnTo>
                    <a:pt x="26" y="20"/>
                  </a:lnTo>
                  <a:lnTo>
                    <a:pt x="24" y="26"/>
                  </a:lnTo>
                  <a:lnTo>
                    <a:pt x="20" y="30"/>
                  </a:lnTo>
                  <a:lnTo>
                    <a:pt x="19" y="32"/>
                  </a:lnTo>
                  <a:lnTo>
                    <a:pt x="19" y="26"/>
                  </a:lnTo>
                  <a:lnTo>
                    <a:pt x="19" y="19"/>
                  </a:lnTo>
                  <a:lnTo>
                    <a:pt x="15" y="20"/>
                  </a:lnTo>
                  <a:lnTo>
                    <a:pt x="15" y="24"/>
                  </a:lnTo>
                  <a:lnTo>
                    <a:pt x="14" y="28"/>
                  </a:lnTo>
                  <a:lnTo>
                    <a:pt x="14" y="32"/>
                  </a:lnTo>
                  <a:lnTo>
                    <a:pt x="12" y="30"/>
                  </a:lnTo>
                  <a:lnTo>
                    <a:pt x="11" y="27"/>
                  </a:lnTo>
                  <a:lnTo>
                    <a:pt x="8" y="23"/>
                  </a:lnTo>
                  <a:lnTo>
                    <a:pt x="8" y="21"/>
                  </a:lnTo>
                  <a:lnTo>
                    <a:pt x="7" y="21"/>
                  </a:lnTo>
                  <a:lnTo>
                    <a:pt x="4" y="26"/>
                  </a:lnTo>
                  <a:lnTo>
                    <a:pt x="0" y="30"/>
                  </a:lnTo>
                  <a:lnTo>
                    <a:pt x="0" y="32"/>
                  </a:lnTo>
                  <a:lnTo>
                    <a:pt x="4" y="45"/>
                  </a:lnTo>
                  <a:lnTo>
                    <a:pt x="227" y="16"/>
                  </a:lnTo>
                  <a:lnTo>
                    <a:pt x="227" y="2"/>
                  </a:lnTo>
                  <a:lnTo>
                    <a:pt x="22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43" name="Freeform 59"/>
            <p:cNvSpPr>
              <a:spLocks/>
            </p:cNvSpPr>
            <p:nvPr/>
          </p:nvSpPr>
          <p:spPr bwMode="auto">
            <a:xfrm>
              <a:off x="5367" y="3497"/>
              <a:ext cx="41" cy="57"/>
            </a:xfrm>
            <a:custGeom>
              <a:avLst/>
              <a:gdLst>
                <a:gd name="T0" fmla="*/ 121 w 123"/>
                <a:gd name="T1" fmla="*/ 104 h 114"/>
                <a:gd name="T2" fmla="*/ 113 w 123"/>
                <a:gd name="T3" fmla="*/ 101 h 114"/>
                <a:gd name="T4" fmla="*/ 112 w 123"/>
                <a:gd name="T5" fmla="*/ 97 h 114"/>
                <a:gd name="T6" fmla="*/ 112 w 123"/>
                <a:gd name="T7" fmla="*/ 96 h 114"/>
                <a:gd name="T8" fmla="*/ 107 w 123"/>
                <a:gd name="T9" fmla="*/ 93 h 114"/>
                <a:gd name="T10" fmla="*/ 105 w 123"/>
                <a:gd name="T11" fmla="*/ 89 h 114"/>
                <a:gd name="T12" fmla="*/ 103 w 123"/>
                <a:gd name="T13" fmla="*/ 86 h 114"/>
                <a:gd name="T14" fmla="*/ 100 w 123"/>
                <a:gd name="T15" fmla="*/ 85 h 114"/>
                <a:gd name="T16" fmla="*/ 97 w 123"/>
                <a:gd name="T17" fmla="*/ 82 h 114"/>
                <a:gd name="T18" fmla="*/ 96 w 123"/>
                <a:gd name="T19" fmla="*/ 80 h 114"/>
                <a:gd name="T20" fmla="*/ 93 w 123"/>
                <a:gd name="T21" fmla="*/ 78 h 114"/>
                <a:gd name="T22" fmla="*/ 91 w 123"/>
                <a:gd name="T23" fmla="*/ 75 h 114"/>
                <a:gd name="T24" fmla="*/ 89 w 123"/>
                <a:gd name="T25" fmla="*/ 74 h 114"/>
                <a:gd name="T26" fmla="*/ 87 w 123"/>
                <a:gd name="T27" fmla="*/ 73 h 114"/>
                <a:gd name="T28" fmla="*/ 83 w 123"/>
                <a:gd name="T29" fmla="*/ 69 h 114"/>
                <a:gd name="T30" fmla="*/ 80 w 123"/>
                <a:gd name="T31" fmla="*/ 67 h 114"/>
                <a:gd name="T32" fmla="*/ 77 w 123"/>
                <a:gd name="T33" fmla="*/ 66 h 114"/>
                <a:gd name="T34" fmla="*/ 75 w 123"/>
                <a:gd name="T35" fmla="*/ 63 h 114"/>
                <a:gd name="T36" fmla="*/ 72 w 123"/>
                <a:gd name="T37" fmla="*/ 60 h 114"/>
                <a:gd name="T38" fmla="*/ 71 w 123"/>
                <a:gd name="T39" fmla="*/ 58 h 114"/>
                <a:gd name="T40" fmla="*/ 68 w 123"/>
                <a:gd name="T41" fmla="*/ 55 h 114"/>
                <a:gd name="T42" fmla="*/ 64 w 123"/>
                <a:gd name="T43" fmla="*/ 54 h 114"/>
                <a:gd name="T44" fmla="*/ 61 w 123"/>
                <a:gd name="T45" fmla="*/ 51 h 114"/>
                <a:gd name="T46" fmla="*/ 59 w 123"/>
                <a:gd name="T47" fmla="*/ 48 h 114"/>
                <a:gd name="T48" fmla="*/ 57 w 123"/>
                <a:gd name="T49" fmla="*/ 47 h 114"/>
                <a:gd name="T50" fmla="*/ 55 w 123"/>
                <a:gd name="T51" fmla="*/ 44 h 114"/>
                <a:gd name="T52" fmla="*/ 52 w 123"/>
                <a:gd name="T53" fmla="*/ 41 h 114"/>
                <a:gd name="T54" fmla="*/ 49 w 123"/>
                <a:gd name="T55" fmla="*/ 40 h 114"/>
                <a:gd name="T56" fmla="*/ 48 w 123"/>
                <a:gd name="T57" fmla="*/ 37 h 114"/>
                <a:gd name="T58" fmla="*/ 44 w 123"/>
                <a:gd name="T59" fmla="*/ 35 h 114"/>
                <a:gd name="T60" fmla="*/ 43 w 123"/>
                <a:gd name="T61" fmla="*/ 32 h 114"/>
                <a:gd name="T62" fmla="*/ 40 w 123"/>
                <a:gd name="T63" fmla="*/ 30 h 114"/>
                <a:gd name="T64" fmla="*/ 41 w 123"/>
                <a:gd name="T65" fmla="*/ 28 h 114"/>
                <a:gd name="T66" fmla="*/ 33 w 123"/>
                <a:gd name="T67" fmla="*/ 29 h 114"/>
                <a:gd name="T68" fmla="*/ 35 w 123"/>
                <a:gd name="T69" fmla="*/ 26 h 114"/>
                <a:gd name="T70" fmla="*/ 36 w 123"/>
                <a:gd name="T71" fmla="*/ 24 h 114"/>
                <a:gd name="T72" fmla="*/ 29 w 123"/>
                <a:gd name="T73" fmla="*/ 25 h 114"/>
                <a:gd name="T74" fmla="*/ 32 w 123"/>
                <a:gd name="T75" fmla="*/ 22 h 114"/>
                <a:gd name="T76" fmla="*/ 29 w 123"/>
                <a:gd name="T77" fmla="*/ 19 h 114"/>
                <a:gd name="T78" fmla="*/ 24 w 123"/>
                <a:gd name="T79" fmla="*/ 18 h 114"/>
                <a:gd name="T80" fmla="*/ 27 w 123"/>
                <a:gd name="T81" fmla="*/ 17 h 114"/>
                <a:gd name="T82" fmla="*/ 20 w 123"/>
                <a:gd name="T83" fmla="*/ 15 h 114"/>
                <a:gd name="T84" fmla="*/ 21 w 123"/>
                <a:gd name="T85" fmla="*/ 13 h 114"/>
                <a:gd name="T86" fmla="*/ 17 w 123"/>
                <a:gd name="T87" fmla="*/ 10 h 114"/>
                <a:gd name="T88" fmla="*/ 17 w 123"/>
                <a:gd name="T89" fmla="*/ 9 h 114"/>
                <a:gd name="T90" fmla="*/ 14 w 123"/>
                <a:gd name="T91" fmla="*/ 6 h 114"/>
                <a:gd name="T92" fmla="*/ 12 w 123"/>
                <a:gd name="T93" fmla="*/ 6 h 114"/>
                <a:gd name="T94" fmla="*/ 8 w 123"/>
                <a:gd name="T95" fmla="*/ 0 h 114"/>
                <a:gd name="T96" fmla="*/ 0 w 123"/>
                <a:gd name="T97" fmla="*/ 9 h 114"/>
                <a:gd name="T98" fmla="*/ 123 w 123"/>
                <a:gd name="T99" fmla="*/ 10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3" h="114">
                  <a:moveTo>
                    <a:pt x="123" y="107"/>
                  </a:moveTo>
                  <a:lnTo>
                    <a:pt x="121" y="104"/>
                  </a:lnTo>
                  <a:lnTo>
                    <a:pt x="115" y="103"/>
                  </a:lnTo>
                  <a:lnTo>
                    <a:pt x="113" y="101"/>
                  </a:lnTo>
                  <a:lnTo>
                    <a:pt x="116" y="97"/>
                  </a:lnTo>
                  <a:lnTo>
                    <a:pt x="112" y="97"/>
                  </a:lnTo>
                  <a:lnTo>
                    <a:pt x="109" y="97"/>
                  </a:lnTo>
                  <a:lnTo>
                    <a:pt x="112" y="96"/>
                  </a:lnTo>
                  <a:lnTo>
                    <a:pt x="112" y="95"/>
                  </a:lnTo>
                  <a:lnTo>
                    <a:pt x="107" y="93"/>
                  </a:lnTo>
                  <a:lnTo>
                    <a:pt x="104" y="92"/>
                  </a:lnTo>
                  <a:lnTo>
                    <a:pt x="105" y="89"/>
                  </a:lnTo>
                  <a:lnTo>
                    <a:pt x="107" y="88"/>
                  </a:lnTo>
                  <a:lnTo>
                    <a:pt x="103" y="86"/>
                  </a:lnTo>
                  <a:lnTo>
                    <a:pt x="100" y="88"/>
                  </a:lnTo>
                  <a:lnTo>
                    <a:pt x="100" y="85"/>
                  </a:lnTo>
                  <a:lnTo>
                    <a:pt x="103" y="82"/>
                  </a:lnTo>
                  <a:lnTo>
                    <a:pt x="97" y="82"/>
                  </a:lnTo>
                  <a:lnTo>
                    <a:pt x="93" y="82"/>
                  </a:lnTo>
                  <a:lnTo>
                    <a:pt x="96" y="80"/>
                  </a:lnTo>
                  <a:lnTo>
                    <a:pt x="100" y="78"/>
                  </a:lnTo>
                  <a:lnTo>
                    <a:pt x="93" y="78"/>
                  </a:lnTo>
                  <a:lnTo>
                    <a:pt x="91" y="78"/>
                  </a:lnTo>
                  <a:lnTo>
                    <a:pt x="91" y="75"/>
                  </a:lnTo>
                  <a:lnTo>
                    <a:pt x="95" y="73"/>
                  </a:lnTo>
                  <a:lnTo>
                    <a:pt x="89" y="74"/>
                  </a:lnTo>
                  <a:lnTo>
                    <a:pt x="84" y="75"/>
                  </a:lnTo>
                  <a:lnTo>
                    <a:pt x="87" y="73"/>
                  </a:lnTo>
                  <a:lnTo>
                    <a:pt x="88" y="70"/>
                  </a:lnTo>
                  <a:lnTo>
                    <a:pt x="83" y="69"/>
                  </a:lnTo>
                  <a:lnTo>
                    <a:pt x="79" y="69"/>
                  </a:lnTo>
                  <a:lnTo>
                    <a:pt x="80" y="67"/>
                  </a:lnTo>
                  <a:lnTo>
                    <a:pt x="84" y="66"/>
                  </a:lnTo>
                  <a:lnTo>
                    <a:pt x="77" y="66"/>
                  </a:lnTo>
                  <a:lnTo>
                    <a:pt x="75" y="66"/>
                  </a:lnTo>
                  <a:lnTo>
                    <a:pt x="75" y="63"/>
                  </a:lnTo>
                  <a:lnTo>
                    <a:pt x="79" y="60"/>
                  </a:lnTo>
                  <a:lnTo>
                    <a:pt x="72" y="60"/>
                  </a:lnTo>
                  <a:lnTo>
                    <a:pt x="69" y="60"/>
                  </a:lnTo>
                  <a:lnTo>
                    <a:pt x="71" y="58"/>
                  </a:lnTo>
                  <a:lnTo>
                    <a:pt x="75" y="56"/>
                  </a:lnTo>
                  <a:lnTo>
                    <a:pt x="68" y="55"/>
                  </a:lnTo>
                  <a:lnTo>
                    <a:pt x="63" y="56"/>
                  </a:lnTo>
                  <a:lnTo>
                    <a:pt x="64" y="54"/>
                  </a:lnTo>
                  <a:lnTo>
                    <a:pt x="67" y="51"/>
                  </a:lnTo>
                  <a:lnTo>
                    <a:pt x="61" y="51"/>
                  </a:lnTo>
                  <a:lnTo>
                    <a:pt x="57" y="51"/>
                  </a:lnTo>
                  <a:lnTo>
                    <a:pt x="59" y="48"/>
                  </a:lnTo>
                  <a:lnTo>
                    <a:pt x="63" y="47"/>
                  </a:lnTo>
                  <a:lnTo>
                    <a:pt x="57" y="47"/>
                  </a:lnTo>
                  <a:lnTo>
                    <a:pt x="53" y="47"/>
                  </a:lnTo>
                  <a:lnTo>
                    <a:pt x="55" y="44"/>
                  </a:lnTo>
                  <a:lnTo>
                    <a:pt x="57" y="41"/>
                  </a:lnTo>
                  <a:lnTo>
                    <a:pt x="52" y="41"/>
                  </a:lnTo>
                  <a:lnTo>
                    <a:pt x="48" y="41"/>
                  </a:lnTo>
                  <a:lnTo>
                    <a:pt x="49" y="40"/>
                  </a:lnTo>
                  <a:lnTo>
                    <a:pt x="53" y="37"/>
                  </a:lnTo>
                  <a:lnTo>
                    <a:pt x="48" y="37"/>
                  </a:lnTo>
                  <a:lnTo>
                    <a:pt x="44" y="37"/>
                  </a:lnTo>
                  <a:lnTo>
                    <a:pt x="44" y="35"/>
                  </a:lnTo>
                  <a:lnTo>
                    <a:pt x="48" y="32"/>
                  </a:lnTo>
                  <a:lnTo>
                    <a:pt x="43" y="32"/>
                  </a:lnTo>
                  <a:lnTo>
                    <a:pt x="39" y="32"/>
                  </a:lnTo>
                  <a:lnTo>
                    <a:pt x="40" y="30"/>
                  </a:lnTo>
                  <a:lnTo>
                    <a:pt x="44" y="28"/>
                  </a:lnTo>
                  <a:lnTo>
                    <a:pt x="41" y="28"/>
                  </a:lnTo>
                  <a:lnTo>
                    <a:pt x="37" y="29"/>
                  </a:lnTo>
                  <a:lnTo>
                    <a:pt x="33" y="29"/>
                  </a:lnTo>
                  <a:lnTo>
                    <a:pt x="32" y="30"/>
                  </a:lnTo>
                  <a:lnTo>
                    <a:pt x="35" y="26"/>
                  </a:lnTo>
                  <a:lnTo>
                    <a:pt x="39" y="25"/>
                  </a:lnTo>
                  <a:lnTo>
                    <a:pt x="36" y="24"/>
                  </a:lnTo>
                  <a:lnTo>
                    <a:pt x="33" y="25"/>
                  </a:lnTo>
                  <a:lnTo>
                    <a:pt x="29" y="25"/>
                  </a:lnTo>
                  <a:lnTo>
                    <a:pt x="28" y="25"/>
                  </a:lnTo>
                  <a:lnTo>
                    <a:pt x="32" y="22"/>
                  </a:lnTo>
                  <a:lnTo>
                    <a:pt x="35" y="21"/>
                  </a:lnTo>
                  <a:lnTo>
                    <a:pt x="29" y="19"/>
                  </a:lnTo>
                  <a:lnTo>
                    <a:pt x="23" y="21"/>
                  </a:lnTo>
                  <a:lnTo>
                    <a:pt x="24" y="18"/>
                  </a:lnTo>
                  <a:lnTo>
                    <a:pt x="29" y="18"/>
                  </a:lnTo>
                  <a:lnTo>
                    <a:pt x="27" y="17"/>
                  </a:lnTo>
                  <a:lnTo>
                    <a:pt x="24" y="17"/>
                  </a:lnTo>
                  <a:lnTo>
                    <a:pt x="20" y="15"/>
                  </a:lnTo>
                  <a:lnTo>
                    <a:pt x="18" y="15"/>
                  </a:lnTo>
                  <a:lnTo>
                    <a:pt x="21" y="13"/>
                  </a:lnTo>
                  <a:lnTo>
                    <a:pt x="25" y="11"/>
                  </a:lnTo>
                  <a:lnTo>
                    <a:pt x="17" y="10"/>
                  </a:lnTo>
                  <a:lnTo>
                    <a:pt x="13" y="13"/>
                  </a:lnTo>
                  <a:lnTo>
                    <a:pt x="17" y="9"/>
                  </a:lnTo>
                  <a:lnTo>
                    <a:pt x="20" y="6"/>
                  </a:lnTo>
                  <a:lnTo>
                    <a:pt x="14" y="6"/>
                  </a:lnTo>
                  <a:lnTo>
                    <a:pt x="10" y="9"/>
                  </a:lnTo>
                  <a:lnTo>
                    <a:pt x="12" y="6"/>
                  </a:lnTo>
                  <a:lnTo>
                    <a:pt x="16" y="2"/>
                  </a:lnTo>
                  <a:lnTo>
                    <a:pt x="8" y="0"/>
                  </a:lnTo>
                  <a:lnTo>
                    <a:pt x="4" y="3"/>
                  </a:lnTo>
                  <a:lnTo>
                    <a:pt x="0" y="9"/>
                  </a:lnTo>
                  <a:lnTo>
                    <a:pt x="116" y="114"/>
                  </a:lnTo>
                  <a:lnTo>
                    <a:pt x="123" y="107"/>
                  </a:lnTo>
                  <a:lnTo>
                    <a:pt x="123" y="1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44" name="Freeform 60"/>
            <p:cNvSpPr>
              <a:spLocks/>
            </p:cNvSpPr>
            <p:nvPr/>
          </p:nvSpPr>
          <p:spPr bwMode="auto">
            <a:xfrm>
              <a:off x="5187" y="3426"/>
              <a:ext cx="226" cy="179"/>
            </a:xfrm>
            <a:custGeom>
              <a:avLst/>
              <a:gdLst>
                <a:gd name="T0" fmla="*/ 13 w 678"/>
                <a:gd name="T1" fmla="*/ 48 h 359"/>
                <a:gd name="T2" fmla="*/ 76 w 678"/>
                <a:gd name="T3" fmla="*/ 29 h 359"/>
                <a:gd name="T4" fmla="*/ 179 w 678"/>
                <a:gd name="T5" fmla="*/ 10 h 359"/>
                <a:gd name="T6" fmla="*/ 296 w 678"/>
                <a:gd name="T7" fmla="*/ 0 h 359"/>
                <a:gd name="T8" fmla="*/ 415 w 678"/>
                <a:gd name="T9" fmla="*/ 21 h 359"/>
                <a:gd name="T10" fmla="*/ 515 w 678"/>
                <a:gd name="T11" fmla="*/ 76 h 359"/>
                <a:gd name="T12" fmla="*/ 588 w 678"/>
                <a:gd name="T13" fmla="*/ 135 h 359"/>
                <a:gd name="T14" fmla="*/ 634 w 678"/>
                <a:gd name="T15" fmla="*/ 183 h 359"/>
                <a:gd name="T16" fmla="*/ 662 w 678"/>
                <a:gd name="T17" fmla="*/ 220 h 359"/>
                <a:gd name="T18" fmla="*/ 677 w 678"/>
                <a:gd name="T19" fmla="*/ 247 h 359"/>
                <a:gd name="T20" fmla="*/ 650 w 678"/>
                <a:gd name="T21" fmla="*/ 263 h 359"/>
                <a:gd name="T22" fmla="*/ 634 w 678"/>
                <a:gd name="T23" fmla="*/ 250 h 359"/>
                <a:gd name="T24" fmla="*/ 605 w 678"/>
                <a:gd name="T25" fmla="*/ 224 h 359"/>
                <a:gd name="T26" fmla="*/ 572 w 678"/>
                <a:gd name="T27" fmla="*/ 194 h 359"/>
                <a:gd name="T28" fmla="*/ 539 w 678"/>
                <a:gd name="T29" fmla="*/ 167 h 359"/>
                <a:gd name="T30" fmla="*/ 519 w 678"/>
                <a:gd name="T31" fmla="*/ 152 h 359"/>
                <a:gd name="T32" fmla="*/ 610 w 678"/>
                <a:gd name="T33" fmla="*/ 359 h 359"/>
                <a:gd name="T34" fmla="*/ 596 w 678"/>
                <a:gd name="T35" fmla="*/ 349 h 359"/>
                <a:gd name="T36" fmla="*/ 561 w 678"/>
                <a:gd name="T37" fmla="*/ 326 h 359"/>
                <a:gd name="T38" fmla="*/ 509 w 678"/>
                <a:gd name="T39" fmla="*/ 292 h 359"/>
                <a:gd name="T40" fmla="*/ 447 w 678"/>
                <a:gd name="T41" fmla="*/ 247 h 359"/>
                <a:gd name="T42" fmla="*/ 379 w 678"/>
                <a:gd name="T43" fmla="*/ 195 h 359"/>
                <a:gd name="T44" fmla="*/ 348 w 678"/>
                <a:gd name="T45" fmla="*/ 178 h 359"/>
                <a:gd name="T46" fmla="*/ 311 w 678"/>
                <a:gd name="T47" fmla="*/ 179 h 359"/>
                <a:gd name="T48" fmla="*/ 251 w 678"/>
                <a:gd name="T49" fmla="*/ 187 h 359"/>
                <a:gd name="T50" fmla="*/ 175 w 678"/>
                <a:gd name="T51" fmla="*/ 198 h 359"/>
                <a:gd name="T52" fmla="*/ 96 w 678"/>
                <a:gd name="T53" fmla="*/ 218 h 359"/>
                <a:gd name="T54" fmla="*/ 45 w 678"/>
                <a:gd name="T55" fmla="*/ 233 h 359"/>
                <a:gd name="T56" fmla="*/ 33 w 678"/>
                <a:gd name="T57" fmla="*/ 203 h 359"/>
                <a:gd name="T58" fmla="*/ 21 w 678"/>
                <a:gd name="T59" fmla="*/ 169 h 359"/>
                <a:gd name="T60" fmla="*/ 28 w 678"/>
                <a:gd name="T61" fmla="*/ 161 h 359"/>
                <a:gd name="T62" fmla="*/ 40 w 678"/>
                <a:gd name="T63" fmla="*/ 164 h 359"/>
                <a:gd name="T64" fmla="*/ 47 w 678"/>
                <a:gd name="T65" fmla="*/ 193 h 359"/>
                <a:gd name="T66" fmla="*/ 55 w 678"/>
                <a:gd name="T67" fmla="*/ 220 h 359"/>
                <a:gd name="T68" fmla="*/ 72 w 678"/>
                <a:gd name="T69" fmla="*/ 217 h 359"/>
                <a:gd name="T70" fmla="*/ 121 w 678"/>
                <a:gd name="T71" fmla="*/ 201 h 359"/>
                <a:gd name="T72" fmla="*/ 195 w 678"/>
                <a:gd name="T73" fmla="*/ 182 h 359"/>
                <a:gd name="T74" fmla="*/ 268 w 678"/>
                <a:gd name="T75" fmla="*/ 162 h 359"/>
                <a:gd name="T76" fmla="*/ 330 w 678"/>
                <a:gd name="T77" fmla="*/ 157 h 359"/>
                <a:gd name="T78" fmla="*/ 363 w 678"/>
                <a:gd name="T79" fmla="*/ 169 h 359"/>
                <a:gd name="T80" fmla="*/ 411 w 678"/>
                <a:gd name="T81" fmla="*/ 203 h 359"/>
                <a:gd name="T82" fmla="*/ 474 w 678"/>
                <a:gd name="T83" fmla="*/ 248 h 359"/>
                <a:gd name="T84" fmla="*/ 538 w 678"/>
                <a:gd name="T85" fmla="*/ 295 h 359"/>
                <a:gd name="T86" fmla="*/ 588 w 678"/>
                <a:gd name="T87" fmla="*/ 330 h 359"/>
                <a:gd name="T88" fmla="*/ 610 w 678"/>
                <a:gd name="T89" fmla="*/ 345 h 359"/>
                <a:gd name="T90" fmla="*/ 473 w 678"/>
                <a:gd name="T91" fmla="*/ 149 h 359"/>
                <a:gd name="T92" fmla="*/ 666 w 678"/>
                <a:gd name="T93" fmla="*/ 247 h 359"/>
                <a:gd name="T94" fmla="*/ 657 w 678"/>
                <a:gd name="T95" fmla="*/ 233 h 359"/>
                <a:gd name="T96" fmla="*/ 633 w 678"/>
                <a:gd name="T97" fmla="*/ 205 h 359"/>
                <a:gd name="T98" fmla="*/ 597 w 678"/>
                <a:gd name="T99" fmla="*/ 164 h 359"/>
                <a:gd name="T100" fmla="*/ 551 w 678"/>
                <a:gd name="T101" fmla="*/ 119 h 359"/>
                <a:gd name="T102" fmla="*/ 498 w 678"/>
                <a:gd name="T103" fmla="*/ 75 h 359"/>
                <a:gd name="T104" fmla="*/ 433 w 678"/>
                <a:gd name="T105" fmla="*/ 41 h 359"/>
                <a:gd name="T106" fmla="*/ 343 w 678"/>
                <a:gd name="T107" fmla="*/ 25 h 359"/>
                <a:gd name="T108" fmla="*/ 244 w 678"/>
                <a:gd name="T109" fmla="*/ 23 h 359"/>
                <a:gd name="T110" fmla="*/ 140 w 678"/>
                <a:gd name="T111" fmla="*/ 31 h 359"/>
                <a:gd name="T112" fmla="*/ 52 w 678"/>
                <a:gd name="T113" fmla="*/ 48 h 359"/>
                <a:gd name="T114" fmla="*/ 0 w 678"/>
                <a:gd name="T115" fmla="*/ 53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8" h="359">
                  <a:moveTo>
                    <a:pt x="0" y="53"/>
                  </a:moveTo>
                  <a:lnTo>
                    <a:pt x="2" y="51"/>
                  </a:lnTo>
                  <a:lnTo>
                    <a:pt x="13" y="48"/>
                  </a:lnTo>
                  <a:lnTo>
                    <a:pt x="28" y="41"/>
                  </a:lnTo>
                  <a:lnTo>
                    <a:pt x="52" y="36"/>
                  </a:lnTo>
                  <a:lnTo>
                    <a:pt x="76" y="29"/>
                  </a:lnTo>
                  <a:lnTo>
                    <a:pt x="107" y="22"/>
                  </a:lnTo>
                  <a:lnTo>
                    <a:pt x="141" y="14"/>
                  </a:lnTo>
                  <a:lnTo>
                    <a:pt x="179" y="10"/>
                  </a:lnTo>
                  <a:lnTo>
                    <a:pt x="216" y="4"/>
                  </a:lnTo>
                  <a:lnTo>
                    <a:pt x="256" y="1"/>
                  </a:lnTo>
                  <a:lnTo>
                    <a:pt x="296" y="0"/>
                  </a:lnTo>
                  <a:lnTo>
                    <a:pt x="338" y="4"/>
                  </a:lnTo>
                  <a:lnTo>
                    <a:pt x="376" y="10"/>
                  </a:lnTo>
                  <a:lnTo>
                    <a:pt x="415" y="21"/>
                  </a:lnTo>
                  <a:lnTo>
                    <a:pt x="451" y="36"/>
                  </a:lnTo>
                  <a:lnTo>
                    <a:pt x="486" y="56"/>
                  </a:lnTo>
                  <a:lnTo>
                    <a:pt x="515" y="76"/>
                  </a:lnTo>
                  <a:lnTo>
                    <a:pt x="542" y="97"/>
                  </a:lnTo>
                  <a:lnTo>
                    <a:pt x="566" y="116"/>
                  </a:lnTo>
                  <a:lnTo>
                    <a:pt x="588" y="135"/>
                  </a:lnTo>
                  <a:lnTo>
                    <a:pt x="605" y="152"/>
                  </a:lnTo>
                  <a:lnTo>
                    <a:pt x="621" y="168"/>
                  </a:lnTo>
                  <a:lnTo>
                    <a:pt x="634" y="183"/>
                  </a:lnTo>
                  <a:lnTo>
                    <a:pt x="646" y="198"/>
                  </a:lnTo>
                  <a:lnTo>
                    <a:pt x="654" y="209"/>
                  </a:lnTo>
                  <a:lnTo>
                    <a:pt x="662" y="220"/>
                  </a:lnTo>
                  <a:lnTo>
                    <a:pt x="666" y="228"/>
                  </a:lnTo>
                  <a:lnTo>
                    <a:pt x="672" y="236"/>
                  </a:lnTo>
                  <a:lnTo>
                    <a:pt x="677" y="247"/>
                  </a:lnTo>
                  <a:lnTo>
                    <a:pt x="678" y="251"/>
                  </a:lnTo>
                  <a:lnTo>
                    <a:pt x="653" y="266"/>
                  </a:lnTo>
                  <a:lnTo>
                    <a:pt x="650" y="263"/>
                  </a:lnTo>
                  <a:lnTo>
                    <a:pt x="648" y="261"/>
                  </a:lnTo>
                  <a:lnTo>
                    <a:pt x="641" y="255"/>
                  </a:lnTo>
                  <a:lnTo>
                    <a:pt x="634" y="250"/>
                  </a:lnTo>
                  <a:lnTo>
                    <a:pt x="625" y="242"/>
                  </a:lnTo>
                  <a:lnTo>
                    <a:pt x="616" y="233"/>
                  </a:lnTo>
                  <a:lnTo>
                    <a:pt x="605" y="224"/>
                  </a:lnTo>
                  <a:lnTo>
                    <a:pt x="596" y="214"/>
                  </a:lnTo>
                  <a:lnTo>
                    <a:pt x="584" y="203"/>
                  </a:lnTo>
                  <a:lnTo>
                    <a:pt x="572" y="194"/>
                  </a:lnTo>
                  <a:lnTo>
                    <a:pt x="559" y="184"/>
                  </a:lnTo>
                  <a:lnTo>
                    <a:pt x="550" y="176"/>
                  </a:lnTo>
                  <a:lnTo>
                    <a:pt x="539" y="167"/>
                  </a:lnTo>
                  <a:lnTo>
                    <a:pt x="531" y="160"/>
                  </a:lnTo>
                  <a:lnTo>
                    <a:pt x="523" y="154"/>
                  </a:lnTo>
                  <a:lnTo>
                    <a:pt x="519" y="152"/>
                  </a:lnTo>
                  <a:lnTo>
                    <a:pt x="498" y="164"/>
                  </a:lnTo>
                  <a:lnTo>
                    <a:pt x="625" y="336"/>
                  </a:lnTo>
                  <a:lnTo>
                    <a:pt x="610" y="359"/>
                  </a:lnTo>
                  <a:lnTo>
                    <a:pt x="608" y="358"/>
                  </a:lnTo>
                  <a:lnTo>
                    <a:pt x="604" y="355"/>
                  </a:lnTo>
                  <a:lnTo>
                    <a:pt x="596" y="349"/>
                  </a:lnTo>
                  <a:lnTo>
                    <a:pt x="588" y="344"/>
                  </a:lnTo>
                  <a:lnTo>
                    <a:pt x="574" y="334"/>
                  </a:lnTo>
                  <a:lnTo>
                    <a:pt x="561" y="326"/>
                  </a:lnTo>
                  <a:lnTo>
                    <a:pt x="545" y="317"/>
                  </a:lnTo>
                  <a:lnTo>
                    <a:pt x="529" y="306"/>
                  </a:lnTo>
                  <a:lnTo>
                    <a:pt x="509" y="292"/>
                  </a:lnTo>
                  <a:lnTo>
                    <a:pt x="490" y="279"/>
                  </a:lnTo>
                  <a:lnTo>
                    <a:pt x="469" y="262"/>
                  </a:lnTo>
                  <a:lnTo>
                    <a:pt x="447" y="247"/>
                  </a:lnTo>
                  <a:lnTo>
                    <a:pt x="425" y="229"/>
                  </a:lnTo>
                  <a:lnTo>
                    <a:pt x="402" y="213"/>
                  </a:lnTo>
                  <a:lnTo>
                    <a:pt x="379" y="195"/>
                  </a:lnTo>
                  <a:lnTo>
                    <a:pt x="358" y="178"/>
                  </a:lnTo>
                  <a:lnTo>
                    <a:pt x="355" y="178"/>
                  </a:lnTo>
                  <a:lnTo>
                    <a:pt x="348" y="178"/>
                  </a:lnTo>
                  <a:lnTo>
                    <a:pt x="339" y="178"/>
                  </a:lnTo>
                  <a:lnTo>
                    <a:pt x="327" y="179"/>
                  </a:lnTo>
                  <a:lnTo>
                    <a:pt x="311" y="179"/>
                  </a:lnTo>
                  <a:lnTo>
                    <a:pt x="292" y="182"/>
                  </a:lnTo>
                  <a:lnTo>
                    <a:pt x="272" y="183"/>
                  </a:lnTo>
                  <a:lnTo>
                    <a:pt x="251" y="187"/>
                  </a:lnTo>
                  <a:lnTo>
                    <a:pt x="226" y="190"/>
                  </a:lnTo>
                  <a:lnTo>
                    <a:pt x="202" y="194"/>
                  </a:lnTo>
                  <a:lnTo>
                    <a:pt x="175" y="198"/>
                  </a:lnTo>
                  <a:lnTo>
                    <a:pt x="149" y="205"/>
                  </a:lnTo>
                  <a:lnTo>
                    <a:pt x="123" y="210"/>
                  </a:lnTo>
                  <a:lnTo>
                    <a:pt x="96" y="218"/>
                  </a:lnTo>
                  <a:lnTo>
                    <a:pt x="72" y="227"/>
                  </a:lnTo>
                  <a:lnTo>
                    <a:pt x="47" y="238"/>
                  </a:lnTo>
                  <a:lnTo>
                    <a:pt x="45" y="233"/>
                  </a:lnTo>
                  <a:lnTo>
                    <a:pt x="41" y="227"/>
                  </a:lnTo>
                  <a:lnTo>
                    <a:pt x="36" y="214"/>
                  </a:lnTo>
                  <a:lnTo>
                    <a:pt x="33" y="203"/>
                  </a:lnTo>
                  <a:lnTo>
                    <a:pt x="28" y="190"/>
                  </a:lnTo>
                  <a:lnTo>
                    <a:pt x="23" y="179"/>
                  </a:lnTo>
                  <a:lnTo>
                    <a:pt x="21" y="169"/>
                  </a:lnTo>
                  <a:lnTo>
                    <a:pt x="23" y="165"/>
                  </a:lnTo>
                  <a:lnTo>
                    <a:pt x="23" y="162"/>
                  </a:lnTo>
                  <a:lnTo>
                    <a:pt x="28" y="161"/>
                  </a:lnTo>
                  <a:lnTo>
                    <a:pt x="35" y="160"/>
                  </a:lnTo>
                  <a:lnTo>
                    <a:pt x="39" y="161"/>
                  </a:lnTo>
                  <a:lnTo>
                    <a:pt x="40" y="164"/>
                  </a:lnTo>
                  <a:lnTo>
                    <a:pt x="41" y="171"/>
                  </a:lnTo>
                  <a:lnTo>
                    <a:pt x="43" y="180"/>
                  </a:lnTo>
                  <a:lnTo>
                    <a:pt x="47" y="193"/>
                  </a:lnTo>
                  <a:lnTo>
                    <a:pt x="48" y="202"/>
                  </a:lnTo>
                  <a:lnTo>
                    <a:pt x="52" y="213"/>
                  </a:lnTo>
                  <a:lnTo>
                    <a:pt x="55" y="220"/>
                  </a:lnTo>
                  <a:lnTo>
                    <a:pt x="60" y="223"/>
                  </a:lnTo>
                  <a:lnTo>
                    <a:pt x="61" y="220"/>
                  </a:lnTo>
                  <a:lnTo>
                    <a:pt x="72" y="217"/>
                  </a:lnTo>
                  <a:lnTo>
                    <a:pt x="84" y="212"/>
                  </a:lnTo>
                  <a:lnTo>
                    <a:pt x="103" y="208"/>
                  </a:lnTo>
                  <a:lnTo>
                    <a:pt x="121" y="201"/>
                  </a:lnTo>
                  <a:lnTo>
                    <a:pt x="144" y="194"/>
                  </a:lnTo>
                  <a:lnTo>
                    <a:pt x="168" y="187"/>
                  </a:lnTo>
                  <a:lnTo>
                    <a:pt x="195" y="182"/>
                  </a:lnTo>
                  <a:lnTo>
                    <a:pt x="219" y="173"/>
                  </a:lnTo>
                  <a:lnTo>
                    <a:pt x="244" y="168"/>
                  </a:lnTo>
                  <a:lnTo>
                    <a:pt x="268" y="162"/>
                  </a:lnTo>
                  <a:lnTo>
                    <a:pt x="292" y="160"/>
                  </a:lnTo>
                  <a:lnTo>
                    <a:pt x="312" y="157"/>
                  </a:lnTo>
                  <a:lnTo>
                    <a:pt x="330" y="157"/>
                  </a:lnTo>
                  <a:lnTo>
                    <a:pt x="344" y="158"/>
                  </a:lnTo>
                  <a:lnTo>
                    <a:pt x="355" y="164"/>
                  </a:lnTo>
                  <a:lnTo>
                    <a:pt x="363" y="169"/>
                  </a:lnTo>
                  <a:lnTo>
                    <a:pt x="376" y="179"/>
                  </a:lnTo>
                  <a:lnTo>
                    <a:pt x="393" y="190"/>
                  </a:lnTo>
                  <a:lnTo>
                    <a:pt x="411" y="203"/>
                  </a:lnTo>
                  <a:lnTo>
                    <a:pt x="431" y="216"/>
                  </a:lnTo>
                  <a:lnTo>
                    <a:pt x="453" y="232"/>
                  </a:lnTo>
                  <a:lnTo>
                    <a:pt x="474" y="248"/>
                  </a:lnTo>
                  <a:lnTo>
                    <a:pt x="497" y="265"/>
                  </a:lnTo>
                  <a:lnTo>
                    <a:pt x="517" y="280"/>
                  </a:lnTo>
                  <a:lnTo>
                    <a:pt x="538" y="295"/>
                  </a:lnTo>
                  <a:lnTo>
                    <a:pt x="557" y="307"/>
                  </a:lnTo>
                  <a:lnTo>
                    <a:pt x="574" y="321"/>
                  </a:lnTo>
                  <a:lnTo>
                    <a:pt x="588" y="330"/>
                  </a:lnTo>
                  <a:lnTo>
                    <a:pt x="600" y="339"/>
                  </a:lnTo>
                  <a:lnTo>
                    <a:pt x="606" y="343"/>
                  </a:lnTo>
                  <a:lnTo>
                    <a:pt x="610" y="345"/>
                  </a:lnTo>
                  <a:lnTo>
                    <a:pt x="614" y="340"/>
                  </a:lnTo>
                  <a:lnTo>
                    <a:pt x="617" y="337"/>
                  </a:lnTo>
                  <a:lnTo>
                    <a:pt x="473" y="149"/>
                  </a:lnTo>
                  <a:lnTo>
                    <a:pt x="526" y="139"/>
                  </a:lnTo>
                  <a:lnTo>
                    <a:pt x="654" y="254"/>
                  </a:lnTo>
                  <a:lnTo>
                    <a:pt x="666" y="247"/>
                  </a:lnTo>
                  <a:lnTo>
                    <a:pt x="665" y="244"/>
                  </a:lnTo>
                  <a:lnTo>
                    <a:pt x="662" y="240"/>
                  </a:lnTo>
                  <a:lnTo>
                    <a:pt x="657" y="233"/>
                  </a:lnTo>
                  <a:lnTo>
                    <a:pt x="650" y="227"/>
                  </a:lnTo>
                  <a:lnTo>
                    <a:pt x="641" y="216"/>
                  </a:lnTo>
                  <a:lnTo>
                    <a:pt x="633" y="205"/>
                  </a:lnTo>
                  <a:lnTo>
                    <a:pt x="622" y="191"/>
                  </a:lnTo>
                  <a:lnTo>
                    <a:pt x="612" y="179"/>
                  </a:lnTo>
                  <a:lnTo>
                    <a:pt x="597" y="164"/>
                  </a:lnTo>
                  <a:lnTo>
                    <a:pt x="584" y="149"/>
                  </a:lnTo>
                  <a:lnTo>
                    <a:pt x="568" y="134"/>
                  </a:lnTo>
                  <a:lnTo>
                    <a:pt x="551" y="119"/>
                  </a:lnTo>
                  <a:lnTo>
                    <a:pt x="534" y="102"/>
                  </a:lnTo>
                  <a:lnTo>
                    <a:pt x="517" y="89"/>
                  </a:lnTo>
                  <a:lnTo>
                    <a:pt x="498" y="75"/>
                  </a:lnTo>
                  <a:lnTo>
                    <a:pt x="479" y="63"/>
                  </a:lnTo>
                  <a:lnTo>
                    <a:pt x="457" y="51"/>
                  </a:lnTo>
                  <a:lnTo>
                    <a:pt x="433" y="41"/>
                  </a:lnTo>
                  <a:lnTo>
                    <a:pt x="405" y="33"/>
                  </a:lnTo>
                  <a:lnTo>
                    <a:pt x="376" y="29"/>
                  </a:lnTo>
                  <a:lnTo>
                    <a:pt x="343" y="25"/>
                  </a:lnTo>
                  <a:lnTo>
                    <a:pt x="311" y="23"/>
                  </a:lnTo>
                  <a:lnTo>
                    <a:pt x="278" y="22"/>
                  </a:lnTo>
                  <a:lnTo>
                    <a:pt x="244" y="23"/>
                  </a:lnTo>
                  <a:lnTo>
                    <a:pt x="208" y="23"/>
                  </a:lnTo>
                  <a:lnTo>
                    <a:pt x="175" y="27"/>
                  </a:lnTo>
                  <a:lnTo>
                    <a:pt x="140" y="31"/>
                  </a:lnTo>
                  <a:lnTo>
                    <a:pt x="109" y="37"/>
                  </a:lnTo>
                  <a:lnTo>
                    <a:pt x="79" y="41"/>
                  </a:lnTo>
                  <a:lnTo>
                    <a:pt x="52" y="48"/>
                  </a:lnTo>
                  <a:lnTo>
                    <a:pt x="24" y="55"/>
                  </a:lnTo>
                  <a:lnTo>
                    <a:pt x="4" y="63"/>
                  </a:lnTo>
                  <a:lnTo>
                    <a:pt x="0" y="53"/>
                  </a:lnTo>
                  <a:lnTo>
                    <a:pt x="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45" name="Freeform 61"/>
            <p:cNvSpPr>
              <a:spLocks/>
            </p:cNvSpPr>
            <p:nvPr/>
          </p:nvSpPr>
          <p:spPr bwMode="auto">
            <a:xfrm>
              <a:off x="5333" y="3450"/>
              <a:ext cx="39" cy="58"/>
            </a:xfrm>
            <a:custGeom>
              <a:avLst/>
              <a:gdLst>
                <a:gd name="T0" fmla="*/ 0 w 119"/>
                <a:gd name="T1" fmla="*/ 58 h 116"/>
                <a:gd name="T2" fmla="*/ 13 w 119"/>
                <a:gd name="T3" fmla="*/ 17 h 116"/>
                <a:gd name="T4" fmla="*/ 57 w 119"/>
                <a:gd name="T5" fmla="*/ 0 h 116"/>
                <a:gd name="T6" fmla="*/ 93 w 119"/>
                <a:gd name="T7" fmla="*/ 11 h 116"/>
                <a:gd name="T8" fmla="*/ 119 w 119"/>
                <a:gd name="T9" fmla="*/ 52 h 116"/>
                <a:gd name="T10" fmla="*/ 107 w 119"/>
                <a:gd name="T11" fmla="*/ 88 h 116"/>
                <a:gd name="T12" fmla="*/ 75 w 119"/>
                <a:gd name="T13" fmla="*/ 116 h 116"/>
                <a:gd name="T14" fmla="*/ 37 w 119"/>
                <a:gd name="T15" fmla="*/ 112 h 116"/>
                <a:gd name="T16" fmla="*/ 9 w 119"/>
                <a:gd name="T17" fmla="*/ 88 h 116"/>
                <a:gd name="T18" fmla="*/ 0 w 119"/>
                <a:gd name="T19" fmla="*/ 58 h 116"/>
                <a:gd name="T20" fmla="*/ 0 w 119"/>
                <a:gd name="T21"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 h="116">
                  <a:moveTo>
                    <a:pt x="0" y="58"/>
                  </a:moveTo>
                  <a:lnTo>
                    <a:pt x="13" y="17"/>
                  </a:lnTo>
                  <a:lnTo>
                    <a:pt x="57" y="0"/>
                  </a:lnTo>
                  <a:lnTo>
                    <a:pt x="93" y="11"/>
                  </a:lnTo>
                  <a:lnTo>
                    <a:pt x="119" y="52"/>
                  </a:lnTo>
                  <a:lnTo>
                    <a:pt x="107" y="88"/>
                  </a:lnTo>
                  <a:lnTo>
                    <a:pt x="75" y="116"/>
                  </a:lnTo>
                  <a:lnTo>
                    <a:pt x="37" y="112"/>
                  </a:lnTo>
                  <a:lnTo>
                    <a:pt x="9" y="88"/>
                  </a:lnTo>
                  <a:lnTo>
                    <a:pt x="0" y="58"/>
                  </a:lnTo>
                  <a:lnTo>
                    <a:pt x="0" y="58"/>
                  </a:lnTo>
                  <a:close/>
                </a:path>
              </a:pathLst>
            </a:custGeom>
            <a:solidFill>
              <a:srgbClr val="FFE6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46" name="Freeform 62"/>
            <p:cNvSpPr>
              <a:spLocks/>
            </p:cNvSpPr>
            <p:nvPr/>
          </p:nvSpPr>
          <p:spPr bwMode="auto">
            <a:xfrm>
              <a:off x="5336" y="3451"/>
              <a:ext cx="30" cy="57"/>
            </a:xfrm>
            <a:custGeom>
              <a:avLst/>
              <a:gdLst>
                <a:gd name="T0" fmla="*/ 80 w 91"/>
                <a:gd name="T1" fmla="*/ 12 h 114"/>
                <a:gd name="T2" fmla="*/ 91 w 91"/>
                <a:gd name="T3" fmla="*/ 27 h 114"/>
                <a:gd name="T4" fmla="*/ 83 w 91"/>
                <a:gd name="T5" fmla="*/ 27 h 114"/>
                <a:gd name="T6" fmla="*/ 70 w 91"/>
                <a:gd name="T7" fmla="*/ 16 h 114"/>
                <a:gd name="T8" fmla="*/ 68 w 91"/>
                <a:gd name="T9" fmla="*/ 23 h 114"/>
                <a:gd name="T10" fmla="*/ 79 w 91"/>
                <a:gd name="T11" fmla="*/ 34 h 114"/>
                <a:gd name="T12" fmla="*/ 71 w 91"/>
                <a:gd name="T13" fmla="*/ 32 h 114"/>
                <a:gd name="T14" fmla="*/ 58 w 91"/>
                <a:gd name="T15" fmla="*/ 21 h 114"/>
                <a:gd name="T16" fmla="*/ 55 w 91"/>
                <a:gd name="T17" fmla="*/ 24 h 114"/>
                <a:gd name="T18" fmla="*/ 66 w 91"/>
                <a:gd name="T19" fmla="*/ 34 h 114"/>
                <a:gd name="T20" fmla="*/ 62 w 91"/>
                <a:gd name="T21" fmla="*/ 36 h 114"/>
                <a:gd name="T22" fmla="*/ 46 w 91"/>
                <a:gd name="T23" fmla="*/ 27 h 114"/>
                <a:gd name="T24" fmla="*/ 43 w 91"/>
                <a:gd name="T25" fmla="*/ 28 h 114"/>
                <a:gd name="T26" fmla="*/ 55 w 91"/>
                <a:gd name="T27" fmla="*/ 38 h 114"/>
                <a:gd name="T28" fmla="*/ 51 w 91"/>
                <a:gd name="T29" fmla="*/ 42 h 114"/>
                <a:gd name="T30" fmla="*/ 38 w 91"/>
                <a:gd name="T31" fmla="*/ 32 h 114"/>
                <a:gd name="T32" fmla="*/ 35 w 91"/>
                <a:gd name="T33" fmla="*/ 34 h 114"/>
                <a:gd name="T34" fmla="*/ 44 w 91"/>
                <a:gd name="T35" fmla="*/ 46 h 114"/>
                <a:gd name="T36" fmla="*/ 42 w 91"/>
                <a:gd name="T37" fmla="*/ 49 h 114"/>
                <a:gd name="T38" fmla="*/ 28 w 91"/>
                <a:gd name="T39" fmla="*/ 41 h 114"/>
                <a:gd name="T40" fmla="*/ 27 w 91"/>
                <a:gd name="T41" fmla="*/ 43 h 114"/>
                <a:gd name="T42" fmla="*/ 38 w 91"/>
                <a:gd name="T43" fmla="*/ 56 h 114"/>
                <a:gd name="T44" fmla="*/ 35 w 91"/>
                <a:gd name="T45" fmla="*/ 58 h 114"/>
                <a:gd name="T46" fmla="*/ 23 w 91"/>
                <a:gd name="T47" fmla="*/ 51 h 114"/>
                <a:gd name="T48" fmla="*/ 22 w 91"/>
                <a:gd name="T49" fmla="*/ 56 h 114"/>
                <a:gd name="T50" fmla="*/ 32 w 91"/>
                <a:gd name="T51" fmla="*/ 65 h 114"/>
                <a:gd name="T52" fmla="*/ 30 w 91"/>
                <a:gd name="T53" fmla="*/ 69 h 114"/>
                <a:gd name="T54" fmla="*/ 18 w 91"/>
                <a:gd name="T55" fmla="*/ 60 h 114"/>
                <a:gd name="T56" fmla="*/ 18 w 91"/>
                <a:gd name="T57" fmla="*/ 62 h 114"/>
                <a:gd name="T58" fmla="*/ 28 w 91"/>
                <a:gd name="T59" fmla="*/ 75 h 114"/>
                <a:gd name="T60" fmla="*/ 26 w 91"/>
                <a:gd name="T61" fmla="*/ 77 h 114"/>
                <a:gd name="T62" fmla="*/ 16 w 91"/>
                <a:gd name="T63" fmla="*/ 69 h 114"/>
                <a:gd name="T64" fmla="*/ 16 w 91"/>
                <a:gd name="T65" fmla="*/ 73 h 114"/>
                <a:gd name="T66" fmla="*/ 28 w 91"/>
                <a:gd name="T67" fmla="*/ 86 h 114"/>
                <a:gd name="T68" fmla="*/ 28 w 91"/>
                <a:gd name="T69" fmla="*/ 87 h 114"/>
                <a:gd name="T70" fmla="*/ 19 w 91"/>
                <a:gd name="T71" fmla="*/ 83 h 114"/>
                <a:gd name="T72" fmla="*/ 18 w 91"/>
                <a:gd name="T73" fmla="*/ 86 h 114"/>
                <a:gd name="T74" fmla="*/ 32 w 91"/>
                <a:gd name="T75" fmla="*/ 98 h 114"/>
                <a:gd name="T76" fmla="*/ 32 w 91"/>
                <a:gd name="T77" fmla="*/ 101 h 114"/>
                <a:gd name="T78" fmla="*/ 20 w 91"/>
                <a:gd name="T79" fmla="*/ 94 h 114"/>
                <a:gd name="T80" fmla="*/ 22 w 91"/>
                <a:gd name="T81" fmla="*/ 95 h 114"/>
                <a:gd name="T82" fmla="*/ 34 w 91"/>
                <a:gd name="T83" fmla="*/ 106 h 114"/>
                <a:gd name="T84" fmla="*/ 36 w 91"/>
                <a:gd name="T85" fmla="*/ 113 h 114"/>
                <a:gd name="T86" fmla="*/ 16 w 91"/>
                <a:gd name="T87" fmla="*/ 103 h 114"/>
                <a:gd name="T88" fmla="*/ 2 w 91"/>
                <a:gd name="T89" fmla="*/ 43 h 114"/>
                <a:gd name="T90" fmla="*/ 54 w 91"/>
                <a:gd name="T91" fmla="*/ 0 h 114"/>
                <a:gd name="T92" fmla="*/ 79 w 91"/>
                <a:gd name="T93" fmla="*/ 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1" h="114">
                  <a:moveTo>
                    <a:pt x="79" y="9"/>
                  </a:moveTo>
                  <a:lnTo>
                    <a:pt x="80" y="12"/>
                  </a:lnTo>
                  <a:lnTo>
                    <a:pt x="87" y="20"/>
                  </a:lnTo>
                  <a:lnTo>
                    <a:pt x="91" y="27"/>
                  </a:lnTo>
                  <a:lnTo>
                    <a:pt x="91" y="31"/>
                  </a:lnTo>
                  <a:lnTo>
                    <a:pt x="83" y="27"/>
                  </a:lnTo>
                  <a:lnTo>
                    <a:pt x="76" y="21"/>
                  </a:lnTo>
                  <a:lnTo>
                    <a:pt x="70" y="16"/>
                  </a:lnTo>
                  <a:lnTo>
                    <a:pt x="67" y="19"/>
                  </a:lnTo>
                  <a:lnTo>
                    <a:pt x="68" y="23"/>
                  </a:lnTo>
                  <a:lnTo>
                    <a:pt x="75" y="30"/>
                  </a:lnTo>
                  <a:lnTo>
                    <a:pt x="79" y="34"/>
                  </a:lnTo>
                  <a:lnTo>
                    <a:pt x="79" y="36"/>
                  </a:lnTo>
                  <a:lnTo>
                    <a:pt x="71" y="32"/>
                  </a:lnTo>
                  <a:lnTo>
                    <a:pt x="64" y="27"/>
                  </a:lnTo>
                  <a:lnTo>
                    <a:pt x="58" y="21"/>
                  </a:lnTo>
                  <a:lnTo>
                    <a:pt x="54" y="21"/>
                  </a:lnTo>
                  <a:lnTo>
                    <a:pt x="55" y="24"/>
                  </a:lnTo>
                  <a:lnTo>
                    <a:pt x="60" y="30"/>
                  </a:lnTo>
                  <a:lnTo>
                    <a:pt x="66" y="34"/>
                  </a:lnTo>
                  <a:lnTo>
                    <a:pt x="67" y="38"/>
                  </a:lnTo>
                  <a:lnTo>
                    <a:pt x="62" y="36"/>
                  </a:lnTo>
                  <a:lnTo>
                    <a:pt x="54" y="32"/>
                  </a:lnTo>
                  <a:lnTo>
                    <a:pt x="46" y="27"/>
                  </a:lnTo>
                  <a:lnTo>
                    <a:pt x="42" y="27"/>
                  </a:lnTo>
                  <a:lnTo>
                    <a:pt x="43" y="28"/>
                  </a:lnTo>
                  <a:lnTo>
                    <a:pt x="50" y="32"/>
                  </a:lnTo>
                  <a:lnTo>
                    <a:pt x="55" y="38"/>
                  </a:lnTo>
                  <a:lnTo>
                    <a:pt x="56" y="43"/>
                  </a:lnTo>
                  <a:lnTo>
                    <a:pt x="51" y="42"/>
                  </a:lnTo>
                  <a:lnTo>
                    <a:pt x="44" y="38"/>
                  </a:lnTo>
                  <a:lnTo>
                    <a:pt x="38" y="32"/>
                  </a:lnTo>
                  <a:lnTo>
                    <a:pt x="35" y="31"/>
                  </a:lnTo>
                  <a:lnTo>
                    <a:pt x="35" y="34"/>
                  </a:lnTo>
                  <a:lnTo>
                    <a:pt x="40" y="41"/>
                  </a:lnTo>
                  <a:lnTo>
                    <a:pt x="44" y="46"/>
                  </a:lnTo>
                  <a:lnTo>
                    <a:pt x="47" y="50"/>
                  </a:lnTo>
                  <a:lnTo>
                    <a:pt x="42" y="49"/>
                  </a:lnTo>
                  <a:lnTo>
                    <a:pt x="36" y="45"/>
                  </a:lnTo>
                  <a:lnTo>
                    <a:pt x="28" y="41"/>
                  </a:lnTo>
                  <a:lnTo>
                    <a:pt x="26" y="41"/>
                  </a:lnTo>
                  <a:lnTo>
                    <a:pt x="27" y="43"/>
                  </a:lnTo>
                  <a:lnTo>
                    <a:pt x="32" y="50"/>
                  </a:lnTo>
                  <a:lnTo>
                    <a:pt x="38" y="56"/>
                  </a:lnTo>
                  <a:lnTo>
                    <a:pt x="39" y="60"/>
                  </a:lnTo>
                  <a:lnTo>
                    <a:pt x="35" y="58"/>
                  </a:lnTo>
                  <a:lnTo>
                    <a:pt x="30" y="56"/>
                  </a:lnTo>
                  <a:lnTo>
                    <a:pt x="23" y="51"/>
                  </a:lnTo>
                  <a:lnTo>
                    <a:pt x="20" y="53"/>
                  </a:lnTo>
                  <a:lnTo>
                    <a:pt x="22" y="56"/>
                  </a:lnTo>
                  <a:lnTo>
                    <a:pt x="27" y="61"/>
                  </a:lnTo>
                  <a:lnTo>
                    <a:pt x="32" y="65"/>
                  </a:lnTo>
                  <a:lnTo>
                    <a:pt x="35" y="69"/>
                  </a:lnTo>
                  <a:lnTo>
                    <a:pt x="30" y="69"/>
                  </a:lnTo>
                  <a:lnTo>
                    <a:pt x="24" y="65"/>
                  </a:lnTo>
                  <a:lnTo>
                    <a:pt x="18" y="60"/>
                  </a:lnTo>
                  <a:lnTo>
                    <a:pt x="16" y="60"/>
                  </a:lnTo>
                  <a:lnTo>
                    <a:pt x="18" y="62"/>
                  </a:lnTo>
                  <a:lnTo>
                    <a:pt x="23" y="69"/>
                  </a:lnTo>
                  <a:lnTo>
                    <a:pt x="28" y="75"/>
                  </a:lnTo>
                  <a:lnTo>
                    <a:pt x="30" y="79"/>
                  </a:lnTo>
                  <a:lnTo>
                    <a:pt x="26" y="77"/>
                  </a:lnTo>
                  <a:lnTo>
                    <a:pt x="22" y="73"/>
                  </a:lnTo>
                  <a:lnTo>
                    <a:pt x="16" y="69"/>
                  </a:lnTo>
                  <a:lnTo>
                    <a:pt x="14" y="69"/>
                  </a:lnTo>
                  <a:lnTo>
                    <a:pt x="16" y="73"/>
                  </a:lnTo>
                  <a:lnTo>
                    <a:pt x="23" y="80"/>
                  </a:lnTo>
                  <a:lnTo>
                    <a:pt x="28" y="86"/>
                  </a:lnTo>
                  <a:lnTo>
                    <a:pt x="32" y="88"/>
                  </a:lnTo>
                  <a:lnTo>
                    <a:pt x="28" y="87"/>
                  </a:lnTo>
                  <a:lnTo>
                    <a:pt x="24" y="86"/>
                  </a:lnTo>
                  <a:lnTo>
                    <a:pt x="19" y="83"/>
                  </a:lnTo>
                  <a:lnTo>
                    <a:pt x="16" y="84"/>
                  </a:lnTo>
                  <a:lnTo>
                    <a:pt x="18" y="86"/>
                  </a:lnTo>
                  <a:lnTo>
                    <a:pt x="26" y="92"/>
                  </a:lnTo>
                  <a:lnTo>
                    <a:pt x="32" y="98"/>
                  </a:lnTo>
                  <a:lnTo>
                    <a:pt x="35" y="103"/>
                  </a:lnTo>
                  <a:lnTo>
                    <a:pt x="32" y="101"/>
                  </a:lnTo>
                  <a:lnTo>
                    <a:pt x="27" y="98"/>
                  </a:lnTo>
                  <a:lnTo>
                    <a:pt x="20" y="94"/>
                  </a:lnTo>
                  <a:lnTo>
                    <a:pt x="19" y="94"/>
                  </a:lnTo>
                  <a:lnTo>
                    <a:pt x="22" y="95"/>
                  </a:lnTo>
                  <a:lnTo>
                    <a:pt x="28" y="101"/>
                  </a:lnTo>
                  <a:lnTo>
                    <a:pt x="34" y="106"/>
                  </a:lnTo>
                  <a:lnTo>
                    <a:pt x="38" y="110"/>
                  </a:lnTo>
                  <a:lnTo>
                    <a:pt x="36" y="113"/>
                  </a:lnTo>
                  <a:lnTo>
                    <a:pt x="35" y="114"/>
                  </a:lnTo>
                  <a:lnTo>
                    <a:pt x="16" y="103"/>
                  </a:lnTo>
                  <a:lnTo>
                    <a:pt x="0" y="75"/>
                  </a:lnTo>
                  <a:lnTo>
                    <a:pt x="2" y="43"/>
                  </a:lnTo>
                  <a:lnTo>
                    <a:pt x="26" y="9"/>
                  </a:lnTo>
                  <a:lnTo>
                    <a:pt x="54" y="0"/>
                  </a:lnTo>
                  <a:lnTo>
                    <a:pt x="79" y="9"/>
                  </a:lnTo>
                  <a:lnTo>
                    <a:pt x="79" y="9"/>
                  </a:lnTo>
                  <a:close/>
                </a:path>
              </a:pathLst>
            </a:custGeom>
            <a:solidFill>
              <a:srgbClr val="E6B3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47" name="Freeform 63"/>
            <p:cNvSpPr>
              <a:spLocks/>
            </p:cNvSpPr>
            <p:nvPr/>
          </p:nvSpPr>
          <p:spPr bwMode="auto">
            <a:xfrm>
              <a:off x="5333" y="3447"/>
              <a:ext cx="30" cy="58"/>
            </a:xfrm>
            <a:custGeom>
              <a:avLst/>
              <a:gdLst>
                <a:gd name="T0" fmla="*/ 79 w 90"/>
                <a:gd name="T1" fmla="*/ 12 h 114"/>
                <a:gd name="T2" fmla="*/ 90 w 90"/>
                <a:gd name="T3" fmla="*/ 27 h 114"/>
                <a:gd name="T4" fmla="*/ 83 w 90"/>
                <a:gd name="T5" fmla="*/ 27 h 114"/>
                <a:gd name="T6" fmla="*/ 70 w 90"/>
                <a:gd name="T7" fmla="*/ 16 h 114"/>
                <a:gd name="T8" fmla="*/ 70 w 90"/>
                <a:gd name="T9" fmla="*/ 23 h 114"/>
                <a:gd name="T10" fmla="*/ 78 w 90"/>
                <a:gd name="T11" fmla="*/ 32 h 114"/>
                <a:gd name="T12" fmla="*/ 71 w 90"/>
                <a:gd name="T13" fmla="*/ 31 h 114"/>
                <a:gd name="T14" fmla="*/ 58 w 90"/>
                <a:gd name="T15" fmla="*/ 20 h 114"/>
                <a:gd name="T16" fmla="*/ 55 w 90"/>
                <a:gd name="T17" fmla="*/ 24 h 114"/>
                <a:gd name="T18" fmla="*/ 64 w 90"/>
                <a:gd name="T19" fmla="*/ 34 h 114"/>
                <a:gd name="T20" fmla="*/ 60 w 90"/>
                <a:gd name="T21" fmla="*/ 37 h 114"/>
                <a:gd name="T22" fmla="*/ 44 w 90"/>
                <a:gd name="T23" fmla="*/ 26 h 114"/>
                <a:gd name="T24" fmla="*/ 42 w 90"/>
                <a:gd name="T25" fmla="*/ 28 h 114"/>
                <a:gd name="T26" fmla="*/ 54 w 90"/>
                <a:gd name="T27" fmla="*/ 38 h 114"/>
                <a:gd name="T28" fmla="*/ 50 w 90"/>
                <a:gd name="T29" fmla="*/ 42 h 114"/>
                <a:gd name="T30" fmla="*/ 36 w 90"/>
                <a:gd name="T31" fmla="*/ 31 h 114"/>
                <a:gd name="T32" fmla="*/ 34 w 90"/>
                <a:gd name="T33" fmla="*/ 34 h 114"/>
                <a:gd name="T34" fmla="*/ 43 w 90"/>
                <a:gd name="T35" fmla="*/ 46 h 114"/>
                <a:gd name="T36" fmla="*/ 42 w 90"/>
                <a:gd name="T37" fmla="*/ 49 h 114"/>
                <a:gd name="T38" fmla="*/ 30 w 90"/>
                <a:gd name="T39" fmla="*/ 39 h 114"/>
                <a:gd name="T40" fmla="*/ 26 w 90"/>
                <a:gd name="T41" fmla="*/ 43 h 114"/>
                <a:gd name="T42" fmla="*/ 36 w 90"/>
                <a:gd name="T43" fmla="*/ 56 h 114"/>
                <a:gd name="T44" fmla="*/ 34 w 90"/>
                <a:gd name="T45" fmla="*/ 58 h 114"/>
                <a:gd name="T46" fmla="*/ 23 w 90"/>
                <a:gd name="T47" fmla="*/ 52 h 114"/>
                <a:gd name="T48" fmla="*/ 22 w 90"/>
                <a:gd name="T49" fmla="*/ 53 h 114"/>
                <a:gd name="T50" fmla="*/ 32 w 90"/>
                <a:gd name="T51" fmla="*/ 65 h 114"/>
                <a:gd name="T52" fmla="*/ 28 w 90"/>
                <a:gd name="T53" fmla="*/ 68 h 114"/>
                <a:gd name="T54" fmla="*/ 16 w 90"/>
                <a:gd name="T55" fmla="*/ 60 h 114"/>
                <a:gd name="T56" fmla="*/ 16 w 90"/>
                <a:gd name="T57" fmla="*/ 63 h 114"/>
                <a:gd name="T58" fmla="*/ 27 w 90"/>
                <a:gd name="T59" fmla="*/ 75 h 114"/>
                <a:gd name="T60" fmla="*/ 24 w 90"/>
                <a:gd name="T61" fmla="*/ 78 h 114"/>
                <a:gd name="T62" fmla="*/ 18 w 90"/>
                <a:gd name="T63" fmla="*/ 69 h 114"/>
                <a:gd name="T64" fmla="*/ 16 w 90"/>
                <a:gd name="T65" fmla="*/ 72 h 114"/>
                <a:gd name="T66" fmla="*/ 28 w 90"/>
                <a:gd name="T67" fmla="*/ 84 h 114"/>
                <a:gd name="T68" fmla="*/ 27 w 90"/>
                <a:gd name="T69" fmla="*/ 87 h 114"/>
                <a:gd name="T70" fmla="*/ 18 w 90"/>
                <a:gd name="T71" fmla="*/ 83 h 114"/>
                <a:gd name="T72" fmla="*/ 18 w 90"/>
                <a:gd name="T73" fmla="*/ 86 h 114"/>
                <a:gd name="T74" fmla="*/ 32 w 90"/>
                <a:gd name="T75" fmla="*/ 98 h 114"/>
                <a:gd name="T76" fmla="*/ 31 w 90"/>
                <a:gd name="T77" fmla="*/ 101 h 114"/>
                <a:gd name="T78" fmla="*/ 19 w 90"/>
                <a:gd name="T79" fmla="*/ 93 h 114"/>
                <a:gd name="T80" fmla="*/ 20 w 90"/>
                <a:gd name="T81" fmla="*/ 95 h 114"/>
                <a:gd name="T82" fmla="*/ 32 w 90"/>
                <a:gd name="T83" fmla="*/ 106 h 114"/>
                <a:gd name="T84" fmla="*/ 35 w 90"/>
                <a:gd name="T85" fmla="*/ 112 h 114"/>
                <a:gd name="T86" fmla="*/ 15 w 90"/>
                <a:gd name="T87" fmla="*/ 102 h 114"/>
                <a:gd name="T88" fmla="*/ 0 w 90"/>
                <a:gd name="T89" fmla="*/ 43 h 114"/>
                <a:gd name="T90" fmla="*/ 55 w 90"/>
                <a:gd name="T91" fmla="*/ 0 h 114"/>
                <a:gd name="T92" fmla="*/ 78 w 90"/>
                <a:gd name="T93" fmla="*/ 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0" h="114">
                  <a:moveTo>
                    <a:pt x="78" y="9"/>
                  </a:moveTo>
                  <a:lnTo>
                    <a:pt x="79" y="12"/>
                  </a:lnTo>
                  <a:lnTo>
                    <a:pt x="86" y="20"/>
                  </a:lnTo>
                  <a:lnTo>
                    <a:pt x="90" y="27"/>
                  </a:lnTo>
                  <a:lnTo>
                    <a:pt x="90" y="31"/>
                  </a:lnTo>
                  <a:lnTo>
                    <a:pt x="83" y="27"/>
                  </a:lnTo>
                  <a:lnTo>
                    <a:pt x="76" y="22"/>
                  </a:lnTo>
                  <a:lnTo>
                    <a:pt x="70" y="16"/>
                  </a:lnTo>
                  <a:lnTo>
                    <a:pt x="68" y="19"/>
                  </a:lnTo>
                  <a:lnTo>
                    <a:pt x="70" y="23"/>
                  </a:lnTo>
                  <a:lnTo>
                    <a:pt x="75" y="28"/>
                  </a:lnTo>
                  <a:lnTo>
                    <a:pt x="78" y="32"/>
                  </a:lnTo>
                  <a:lnTo>
                    <a:pt x="78" y="35"/>
                  </a:lnTo>
                  <a:lnTo>
                    <a:pt x="71" y="31"/>
                  </a:lnTo>
                  <a:lnTo>
                    <a:pt x="64" y="26"/>
                  </a:lnTo>
                  <a:lnTo>
                    <a:pt x="58" y="20"/>
                  </a:lnTo>
                  <a:lnTo>
                    <a:pt x="55" y="22"/>
                  </a:lnTo>
                  <a:lnTo>
                    <a:pt x="55" y="24"/>
                  </a:lnTo>
                  <a:lnTo>
                    <a:pt x="60" y="30"/>
                  </a:lnTo>
                  <a:lnTo>
                    <a:pt x="64" y="34"/>
                  </a:lnTo>
                  <a:lnTo>
                    <a:pt x="66" y="38"/>
                  </a:lnTo>
                  <a:lnTo>
                    <a:pt x="60" y="37"/>
                  </a:lnTo>
                  <a:lnTo>
                    <a:pt x="52" y="31"/>
                  </a:lnTo>
                  <a:lnTo>
                    <a:pt x="44" y="26"/>
                  </a:lnTo>
                  <a:lnTo>
                    <a:pt x="40" y="26"/>
                  </a:lnTo>
                  <a:lnTo>
                    <a:pt x="42" y="28"/>
                  </a:lnTo>
                  <a:lnTo>
                    <a:pt x="48" y="32"/>
                  </a:lnTo>
                  <a:lnTo>
                    <a:pt x="54" y="38"/>
                  </a:lnTo>
                  <a:lnTo>
                    <a:pt x="56" y="43"/>
                  </a:lnTo>
                  <a:lnTo>
                    <a:pt x="50" y="42"/>
                  </a:lnTo>
                  <a:lnTo>
                    <a:pt x="44" y="37"/>
                  </a:lnTo>
                  <a:lnTo>
                    <a:pt x="36" y="31"/>
                  </a:lnTo>
                  <a:lnTo>
                    <a:pt x="34" y="31"/>
                  </a:lnTo>
                  <a:lnTo>
                    <a:pt x="34" y="34"/>
                  </a:lnTo>
                  <a:lnTo>
                    <a:pt x="39" y="41"/>
                  </a:lnTo>
                  <a:lnTo>
                    <a:pt x="43" y="46"/>
                  </a:lnTo>
                  <a:lnTo>
                    <a:pt x="46" y="50"/>
                  </a:lnTo>
                  <a:lnTo>
                    <a:pt x="42" y="49"/>
                  </a:lnTo>
                  <a:lnTo>
                    <a:pt x="36" y="43"/>
                  </a:lnTo>
                  <a:lnTo>
                    <a:pt x="30" y="39"/>
                  </a:lnTo>
                  <a:lnTo>
                    <a:pt x="27" y="41"/>
                  </a:lnTo>
                  <a:lnTo>
                    <a:pt x="26" y="43"/>
                  </a:lnTo>
                  <a:lnTo>
                    <a:pt x="31" y="50"/>
                  </a:lnTo>
                  <a:lnTo>
                    <a:pt x="36" y="56"/>
                  </a:lnTo>
                  <a:lnTo>
                    <a:pt x="38" y="60"/>
                  </a:lnTo>
                  <a:lnTo>
                    <a:pt x="34" y="58"/>
                  </a:lnTo>
                  <a:lnTo>
                    <a:pt x="28" y="56"/>
                  </a:lnTo>
                  <a:lnTo>
                    <a:pt x="23" y="52"/>
                  </a:lnTo>
                  <a:lnTo>
                    <a:pt x="22" y="50"/>
                  </a:lnTo>
                  <a:lnTo>
                    <a:pt x="22" y="53"/>
                  </a:lnTo>
                  <a:lnTo>
                    <a:pt x="27" y="60"/>
                  </a:lnTo>
                  <a:lnTo>
                    <a:pt x="32" y="65"/>
                  </a:lnTo>
                  <a:lnTo>
                    <a:pt x="34" y="69"/>
                  </a:lnTo>
                  <a:lnTo>
                    <a:pt x="28" y="68"/>
                  </a:lnTo>
                  <a:lnTo>
                    <a:pt x="23" y="64"/>
                  </a:lnTo>
                  <a:lnTo>
                    <a:pt x="16" y="60"/>
                  </a:lnTo>
                  <a:lnTo>
                    <a:pt x="15" y="60"/>
                  </a:lnTo>
                  <a:lnTo>
                    <a:pt x="16" y="63"/>
                  </a:lnTo>
                  <a:lnTo>
                    <a:pt x="22" y="69"/>
                  </a:lnTo>
                  <a:lnTo>
                    <a:pt x="27" y="75"/>
                  </a:lnTo>
                  <a:lnTo>
                    <a:pt x="28" y="79"/>
                  </a:lnTo>
                  <a:lnTo>
                    <a:pt x="24" y="78"/>
                  </a:lnTo>
                  <a:lnTo>
                    <a:pt x="22" y="73"/>
                  </a:lnTo>
                  <a:lnTo>
                    <a:pt x="18" y="69"/>
                  </a:lnTo>
                  <a:lnTo>
                    <a:pt x="15" y="69"/>
                  </a:lnTo>
                  <a:lnTo>
                    <a:pt x="16" y="72"/>
                  </a:lnTo>
                  <a:lnTo>
                    <a:pt x="23" y="79"/>
                  </a:lnTo>
                  <a:lnTo>
                    <a:pt x="28" y="84"/>
                  </a:lnTo>
                  <a:lnTo>
                    <a:pt x="31" y="88"/>
                  </a:lnTo>
                  <a:lnTo>
                    <a:pt x="27" y="87"/>
                  </a:lnTo>
                  <a:lnTo>
                    <a:pt x="23" y="86"/>
                  </a:lnTo>
                  <a:lnTo>
                    <a:pt x="18" y="83"/>
                  </a:lnTo>
                  <a:lnTo>
                    <a:pt x="15" y="83"/>
                  </a:lnTo>
                  <a:lnTo>
                    <a:pt x="18" y="86"/>
                  </a:lnTo>
                  <a:lnTo>
                    <a:pt x="26" y="93"/>
                  </a:lnTo>
                  <a:lnTo>
                    <a:pt x="32" y="98"/>
                  </a:lnTo>
                  <a:lnTo>
                    <a:pt x="36" y="102"/>
                  </a:lnTo>
                  <a:lnTo>
                    <a:pt x="31" y="101"/>
                  </a:lnTo>
                  <a:lnTo>
                    <a:pt x="26" y="97"/>
                  </a:lnTo>
                  <a:lnTo>
                    <a:pt x="19" y="93"/>
                  </a:lnTo>
                  <a:lnTo>
                    <a:pt x="18" y="93"/>
                  </a:lnTo>
                  <a:lnTo>
                    <a:pt x="20" y="95"/>
                  </a:lnTo>
                  <a:lnTo>
                    <a:pt x="27" y="101"/>
                  </a:lnTo>
                  <a:lnTo>
                    <a:pt x="32" y="106"/>
                  </a:lnTo>
                  <a:lnTo>
                    <a:pt x="36" y="110"/>
                  </a:lnTo>
                  <a:lnTo>
                    <a:pt x="35" y="112"/>
                  </a:lnTo>
                  <a:lnTo>
                    <a:pt x="34" y="114"/>
                  </a:lnTo>
                  <a:lnTo>
                    <a:pt x="15" y="102"/>
                  </a:lnTo>
                  <a:lnTo>
                    <a:pt x="0" y="73"/>
                  </a:lnTo>
                  <a:lnTo>
                    <a:pt x="0" y="43"/>
                  </a:lnTo>
                  <a:lnTo>
                    <a:pt x="27" y="9"/>
                  </a:lnTo>
                  <a:lnTo>
                    <a:pt x="55" y="0"/>
                  </a:lnTo>
                  <a:lnTo>
                    <a:pt x="78" y="9"/>
                  </a:lnTo>
                  <a:lnTo>
                    <a:pt x="7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48" name="Freeform 64"/>
            <p:cNvSpPr>
              <a:spLocks/>
            </p:cNvSpPr>
            <p:nvPr/>
          </p:nvSpPr>
          <p:spPr bwMode="auto">
            <a:xfrm>
              <a:off x="5341" y="3501"/>
              <a:ext cx="3" cy="7"/>
            </a:xfrm>
            <a:custGeom>
              <a:avLst/>
              <a:gdLst>
                <a:gd name="T0" fmla="*/ 7 w 10"/>
                <a:gd name="T1" fmla="*/ 13 h 13"/>
                <a:gd name="T2" fmla="*/ 3 w 10"/>
                <a:gd name="T3" fmla="*/ 12 h 13"/>
                <a:gd name="T4" fmla="*/ 0 w 10"/>
                <a:gd name="T5" fmla="*/ 12 h 13"/>
                <a:gd name="T6" fmla="*/ 4 w 10"/>
                <a:gd name="T7" fmla="*/ 0 h 13"/>
                <a:gd name="T8" fmla="*/ 7 w 10"/>
                <a:gd name="T9" fmla="*/ 1 h 13"/>
                <a:gd name="T10" fmla="*/ 10 w 10"/>
                <a:gd name="T11" fmla="*/ 4 h 13"/>
                <a:gd name="T12" fmla="*/ 7 w 10"/>
                <a:gd name="T13" fmla="*/ 13 h 13"/>
                <a:gd name="T14" fmla="*/ 7 w 10"/>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3">
                  <a:moveTo>
                    <a:pt x="7" y="13"/>
                  </a:moveTo>
                  <a:lnTo>
                    <a:pt x="3" y="12"/>
                  </a:lnTo>
                  <a:lnTo>
                    <a:pt x="0" y="12"/>
                  </a:lnTo>
                  <a:lnTo>
                    <a:pt x="4" y="0"/>
                  </a:lnTo>
                  <a:lnTo>
                    <a:pt x="7" y="1"/>
                  </a:lnTo>
                  <a:lnTo>
                    <a:pt x="10" y="4"/>
                  </a:lnTo>
                  <a:lnTo>
                    <a:pt x="7" y="13"/>
                  </a:lnTo>
                  <a:lnTo>
                    <a:pt x="7"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49" name="Freeform 65"/>
            <p:cNvSpPr>
              <a:spLocks/>
            </p:cNvSpPr>
            <p:nvPr/>
          </p:nvSpPr>
          <p:spPr bwMode="auto">
            <a:xfrm>
              <a:off x="5330" y="3446"/>
              <a:ext cx="43" cy="65"/>
            </a:xfrm>
            <a:custGeom>
              <a:avLst/>
              <a:gdLst>
                <a:gd name="T0" fmla="*/ 48 w 129"/>
                <a:gd name="T1" fmla="*/ 127 h 130"/>
                <a:gd name="T2" fmla="*/ 69 w 129"/>
                <a:gd name="T3" fmla="*/ 130 h 130"/>
                <a:gd name="T4" fmla="*/ 89 w 129"/>
                <a:gd name="T5" fmla="*/ 124 h 130"/>
                <a:gd name="T6" fmla="*/ 108 w 129"/>
                <a:gd name="T7" fmla="*/ 112 h 130"/>
                <a:gd name="T8" fmla="*/ 123 w 129"/>
                <a:gd name="T9" fmla="*/ 93 h 130"/>
                <a:gd name="T10" fmla="*/ 129 w 129"/>
                <a:gd name="T11" fmla="*/ 68 h 130"/>
                <a:gd name="T12" fmla="*/ 125 w 129"/>
                <a:gd name="T13" fmla="*/ 45 h 130"/>
                <a:gd name="T14" fmla="*/ 113 w 129"/>
                <a:gd name="T15" fmla="*/ 23 h 130"/>
                <a:gd name="T16" fmla="*/ 93 w 129"/>
                <a:gd name="T17" fmla="*/ 7 h 130"/>
                <a:gd name="T18" fmla="*/ 69 w 129"/>
                <a:gd name="T19" fmla="*/ 0 h 130"/>
                <a:gd name="T20" fmla="*/ 45 w 129"/>
                <a:gd name="T21" fmla="*/ 3 h 130"/>
                <a:gd name="T22" fmla="*/ 23 w 129"/>
                <a:gd name="T23" fmla="*/ 15 h 130"/>
                <a:gd name="T24" fmla="*/ 7 w 129"/>
                <a:gd name="T25" fmla="*/ 34 h 130"/>
                <a:gd name="T26" fmla="*/ 0 w 129"/>
                <a:gd name="T27" fmla="*/ 59 h 130"/>
                <a:gd name="T28" fmla="*/ 4 w 129"/>
                <a:gd name="T29" fmla="*/ 85 h 130"/>
                <a:gd name="T30" fmla="*/ 16 w 129"/>
                <a:gd name="T31" fmla="*/ 108 h 130"/>
                <a:gd name="T32" fmla="*/ 29 w 129"/>
                <a:gd name="T33" fmla="*/ 120 h 130"/>
                <a:gd name="T34" fmla="*/ 37 w 129"/>
                <a:gd name="T35" fmla="*/ 117 h 130"/>
                <a:gd name="T36" fmla="*/ 36 w 129"/>
                <a:gd name="T37" fmla="*/ 109 h 130"/>
                <a:gd name="T38" fmla="*/ 27 w 129"/>
                <a:gd name="T39" fmla="*/ 98 h 130"/>
                <a:gd name="T40" fmla="*/ 16 w 129"/>
                <a:gd name="T41" fmla="*/ 81 h 130"/>
                <a:gd name="T42" fmla="*/ 13 w 129"/>
                <a:gd name="T43" fmla="*/ 61 h 130"/>
                <a:gd name="T44" fmla="*/ 20 w 129"/>
                <a:gd name="T45" fmla="*/ 42 h 130"/>
                <a:gd name="T46" fmla="*/ 32 w 129"/>
                <a:gd name="T47" fmla="*/ 25 h 130"/>
                <a:gd name="T48" fmla="*/ 49 w 129"/>
                <a:gd name="T49" fmla="*/ 15 h 130"/>
                <a:gd name="T50" fmla="*/ 68 w 129"/>
                <a:gd name="T51" fmla="*/ 12 h 130"/>
                <a:gd name="T52" fmla="*/ 88 w 129"/>
                <a:gd name="T53" fmla="*/ 18 h 130"/>
                <a:gd name="T54" fmla="*/ 105 w 129"/>
                <a:gd name="T55" fmla="*/ 31 h 130"/>
                <a:gd name="T56" fmla="*/ 113 w 129"/>
                <a:gd name="T57" fmla="*/ 49 h 130"/>
                <a:gd name="T58" fmla="*/ 116 w 129"/>
                <a:gd name="T59" fmla="*/ 70 h 130"/>
                <a:gd name="T60" fmla="*/ 112 w 129"/>
                <a:gd name="T61" fmla="*/ 89 h 130"/>
                <a:gd name="T62" fmla="*/ 100 w 129"/>
                <a:gd name="T63" fmla="*/ 105 h 130"/>
                <a:gd name="T64" fmla="*/ 85 w 129"/>
                <a:gd name="T65" fmla="*/ 113 h 130"/>
                <a:gd name="T66" fmla="*/ 68 w 129"/>
                <a:gd name="T67" fmla="*/ 117 h 130"/>
                <a:gd name="T68" fmla="*/ 51 w 129"/>
                <a:gd name="T69" fmla="*/ 116 h 130"/>
                <a:gd name="T70" fmla="*/ 40 w 129"/>
                <a:gd name="T71" fmla="*/ 117 h 130"/>
                <a:gd name="T72" fmla="*/ 40 w 129"/>
                <a:gd name="T73" fmla="*/ 12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40" y="124"/>
                  </a:moveTo>
                  <a:lnTo>
                    <a:pt x="48" y="127"/>
                  </a:lnTo>
                  <a:lnTo>
                    <a:pt x="59" y="130"/>
                  </a:lnTo>
                  <a:lnTo>
                    <a:pt x="69" y="130"/>
                  </a:lnTo>
                  <a:lnTo>
                    <a:pt x="80" y="128"/>
                  </a:lnTo>
                  <a:lnTo>
                    <a:pt x="89" y="124"/>
                  </a:lnTo>
                  <a:lnTo>
                    <a:pt x="100" y="120"/>
                  </a:lnTo>
                  <a:lnTo>
                    <a:pt x="108" y="112"/>
                  </a:lnTo>
                  <a:lnTo>
                    <a:pt x="117" y="105"/>
                  </a:lnTo>
                  <a:lnTo>
                    <a:pt x="123" y="93"/>
                  </a:lnTo>
                  <a:lnTo>
                    <a:pt x="128" y="81"/>
                  </a:lnTo>
                  <a:lnTo>
                    <a:pt x="129" y="68"/>
                  </a:lnTo>
                  <a:lnTo>
                    <a:pt x="129" y="57"/>
                  </a:lnTo>
                  <a:lnTo>
                    <a:pt x="125" y="45"/>
                  </a:lnTo>
                  <a:lnTo>
                    <a:pt x="121" y="34"/>
                  </a:lnTo>
                  <a:lnTo>
                    <a:pt x="113" y="23"/>
                  </a:lnTo>
                  <a:lnTo>
                    <a:pt x="105" y="15"/>
                  </a:lnTo>
                  <a:lnTo>
                    <a:pt x="93" y="7"/>
                  </a:lnTo>
                  <a:lnTo>
                    <a:pt x="81" y="3"/>
                  </a:lnTo>
                  <a:lnTo>
                    <a:pt x="69" y="0"/>
                  </a:lnTo>
                  <a:lnTo>
                    <a:pt x="57" y="1"/>
                  </a:lnTo>
                  <a:lnTo>
                    <a:pt x="45" y="3"/>
                  </a:lnTo>
                  <a:lnTo>
                    <a:pt x="33" y="8"/>
                  </a:lnTo>
                  <a:lnTo>
                    <a:pt x="23" y="15"/>
                  </a:lnTo>
                  <a:lnTo>
                    <a:pt x="15" y="25"/>
                  </a:lnTo>
                  <a:lnTo>
                    <a:pt x="7" y="34"/>
                  </a:lnTo>
                  <a:lnTo>
                    <a:pt x="3" y="46"/>
                  </a:lnTo>
                  <a:lnTo>
                    <a:pt x="0" y="59"/>
                  </a:lnTo>
                  <a:lnTo>
                    <a:pt x="1" y="72"/>
                  </a:lnTo>
                  <a:lnTo>
                    <a:pt x="4" y="85"/>
                  </a:lnTo>
                  <a:lnTo>
                    <a:pt x="9" y="97"/>
                  </a:lnTo>
                  <a:lnTo>
                    <a:pt x="16" y="108"/>
                  </a:lnTo>
                  <a:lnTo>
                    <a:pt x="27" y="117"/>
                  </a:lnTo>
                  <a:lnTo>
                    <a:pt x="29" y="120"/>
                  </a:lnTo>
                  <a:lnTo>
                    <a:pt x="33" y="123"/>
                  </a:lnTo>
                  <a:lnTo>
                    <a:pt x="37" y="117"/>
                  </a:lnTo>
                  <a:lnTo>
                    <a:pt x="37" y="111"/>
                  </a:lnTo>
                  <a:lnTo>
                    <a:pt x="36" y="109"/>
                  </a:lnTo>
                  <a:lnTo>
                    <a:pt x="36" y="108"/>
                  </a:lnTo>
                  <a:lnTo>
                    <a:pt x="27" y="98"/>
                  </a:lnTo>
                  <a:lnTo>
                    <a:pt x="21" y="90"/>
                  </a:lnTo>
                  <a:lnTo>
                    <a:pt x="16" y="81"/>
                  </a:lnTo>
                  <a:lnTo>
                    <a:pt x="15" y="72"/>
                  </a:lnTo>
                  <a:lnTo>
                    <a:pt x="13" y="61"/>
                  </a:lnTo>
                  <a:lnTo>
                    <a:pt x="16" y="52"/>
                  </a:lnTo>
                  <a:lnTo>
                    <a:pt x="20" y="42"/>
                  </a:lnTo>
                  <a:lnTo>
                    <a:pt x="27" y="34"/>
                  </a:lnTo>
                  <a:lnTo>
                    <a:pt x="32" y="25"/>
                  </a:lnTo>
                  <a:lnTo>
                    <a:pt x="40" y="19"/>
                  </a:lnTo>
                  <a:lnTo>
                    <a:pt x="49" y="15"/>
                  </a:lnTo>
                  <a:lnTo>
                    <a:pt x="59" y="14"/>
                  </a:lnTo>
                  <a:lnTo>
                    <a:pt x="68" y="12"/>
                  </a:lnTo>
                  <a:lnTo>
                    <a:pt x="79" y="15"/>
                  </a:lnTo>
                  <a:lnTo>
                    <a:pt x="88" y="18"/>
                  </a:lnTo>
                  <a:lnTo>
                    <a:pt x="99" y="25"/>
                  </a:lnTo>
                  <a:lnTo>
                    <a:pt x="105" y="31"/>
                  </a:lnTo>
                  <a:lnTo>
                    <a:pt x="111" y="40"/>
                  </a:lnTo>
                  <a:lnTo>
                    <a:pt x="113" y="49"/>
                  </a:lnTo>
                  <a:lnTo>
                    <a:pt x="117" y="60"/>
                  </a:lnTo>
                  <a:lnTo>
                    <a:pt x="116" y="70"/>
                  </a:lnTo>
                  <a:lnTo>
                    <a:pt x="116" y="79"/>
                  </a:lnTo>
                  <a:lnTo>
                    <a:pt x="112" y="89"/>
                  </a:lnTo>
                  <a:lnTo>
                    <a:pt x="108" y="98"/>
                  </a:lnTo>
                  <a:lnTo>
                    <a:pt x="100" y="105"/>
                  </a:lnTo>
                  <a:lnTo>
                    <a:pt x="93" y="111"/>
                  </a:lnTo>
                  <a:lnTo>
                    <a:pt x="85" y="113"/>
                  </a:lnTo>
                  <a:lnTo>
                    <a:pt x="77" y="117"/>
                  </a:lnTo>
                  <a:lnTo>
                    <a:pt x="68" y="117"/>
                  </a:lnTo>
                  <a:lnTo>
                    <a:pt x="59" y="117"/>
                  </a:lnTo>
                  <a:lnTo>
                    <a:pt x="51" y="116"/>
                  </a:lnTo>
                  <a:lnTo>
                    <a:pt x="43" y="115"/>
                  </a:lnTo>
                  <a:lnTo>
                    <a:pt x="40" y="117"/>
                  </a:lnTo>
                  <a:lnTo>
                    <a:pt x="40" y="124"/>
                  </a:lnTo>
                  <a:lnTo>
                    <a:pt x="40"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50" name="Freeform 66"/>
            <p:cNvSpPr>
              <a:spLocks/>
            </p:cNvSpPr>
            <p:nvPr/>
          </p:nvSpPr>
          <p:spPr bwMode="auto">
            <a:xfrm>
              <a:off x="5205" y="3489"/>
              <a:ext cx="187" cy="108"/>
            </a:xfrm>
            <a:custGeom>
              <a:avLst/>
              <a:gdLst>
                <a:gd name="T0" fmla="*/ 555 w 561"/>
                <a:gd name="T1" fmla="*/ 205 h 216"/>
                <a:gd name="T2" fmla="*/ 546 w 561"/>
                <a:gd name="T3" fmla="*/ 197 h 216"/>
                <a:gd name="T4" fmla="*/ 535 w 561"/>
                <a:gd name="T5" fmla="*/ 187 h 216"/>
                <a:gd name="T6" fmla="*/ 525 w 561"/>
                <a:gd name="T7" fmla="*/ 176 h 216"/>
                <a:gd name="T8" fmla="*/ 515 w 561"/>
                <a:gd name="T9" fmla="*/ 169 h 216"/>
                <a:gd name="T10" fmla="*/ 507 w 561"/>
                <a:gd name="T11" fmla="*/ 157 h 216"/>
                <a:gd name="T12" fmla="*/ 498 w 561"/>
                <a:gd name="T13" fmla="*/ 156 h 216"/>
                <a:gd name="T14" fmla="*/ 486 w 561"/>
                <a:gd name="T15" fmla="*/ 147 h 216"/>
                <a:gd name="T16" fmla="*/ 475 w 561"/>
                <a:gd name="T17" fmla="*/ 138 h 216"/>
                <a:gd name="T18" fmla="*/ 463 w 561"/>
                <a:gd name="T19" fmla="*/ 130 h 216"/>
                <a:gd name="T20" fmla="*/ 451 w 561"/>
                <a:gd name="T21" fmla="*/ 119 h 216"/>
                <a:gd name="T22" fmla="*/ 434 w 561"/>
                <a:gd name="T23" fmla="*/ 111 h 216"/>
                <a:gd name="T24" fmla="*/ 426 w 561"/>
                <a:gd name="T25" fmla="*/ 109 h 216"/>
                <a:gd name="T26" fmla="*/ 423 w 561"/>
                <a:gd name="T27" fmla="*/ 93 h 216"/>
                <a:gd name="T28" fmla="*/ 418 w 561"/>
                <a:gd name="T29" fmla="*/ 89 h 216"/>
                <a:gd name="T30" fmla="*/ 407 w 561"/>
                <a:gd name="T31" fmla="*/ 86 h 216"/>
                <a:gd name="T32" fmla="*/ 394 w 561"/>
                <a:gd name="T33" fmla="*/ 82 h 216"/>
                <a:gd name="T34" fmla="*/ 387 w 561"/>
                <a:gd name="T35" fmla="*/ 78 h 216"/>
                <a:gd name="T36" fmla="*/ 378 w 561"/>
                <a:gd name="T37" fmla="*/ 72 h 216"/>
                <a:gd name="T38" fmla="*/ 368 w 561"/>
                <a:gd name="T39" fmla="*/ 66 h 216"/>
                <a:gd name="T40" fmla="*/ 362 w 561"/>
                <a:gd name="T41" fmla="*/ 53 h 216"/>
                <a:gd name="T42" fmla="*/ 359 w 561"/>
                <a:gd name="T43" fmla="*/ 38 h 216"/>
                <a:gd name="T44" fmla="*/ 346 w 561"/>
                <a:gd name="T45" fmla="*/ 41 h 216"/>
                <a:gd name="T46" fmla="*/ 334 w 561"/>
                <a:gd name="T47" fmla="*/ 44 h 216"/>
                <a:gd name="T48" fmla="*/ 328 w 561"/>
                <a:gd name="T49" fmla="*/ 29 h 216"/>
                <a:gd name="T50" fmla="*/ 328 w 561"/>
                <a:gd name="T51" fmla="*/ 15 h 216"/>
                <a:gd name="T52" fmla="*/ 316 w 561"/>
                <a:gd name="T53" fmla="*/ 15 h 216"/>
                <a:gd name="T54" fmla="*/ 296 w 561"/>
                <a:gd name="T55" fmla="*/ 19 h 216"/>
                <a:gd name="T56" fmla="*/ 287 w 561"/>
                <a:gd name="T57" fmla="*/ 12 h 216"/>
                <a:gd name="T58" fmla="*/ 277 w 561"/>
                <a:gd name="T59" fmla="*/ 0 h 216"/>
                <a:gd name="T60" fmla="*/ 263 w 561"/>
                <a:gd name="T61" fmla="*/ 3 h 216"/>
                <a:gd name="T62" fmla="*/ 243 w 561"/>
                <a:gd name="T63" fmla="*/ 8 h 216"/>
                <a:gd name="T64" fmla="*/ 228 w 561"/>
                <a:gd name="T65" fmla="*/ 10 h 216"/>
                <a:gd name="T66" fmla="*/ 217 w 561"/>
                <a:gd name="T67" fmla="*/ 18 h 216"/>
                <a:gd name="T68" fmla="*/ 205 w 561"/>
                <a:gd name="T69" fmla="*/ 31 h 216"/>
                <a:gd name="T70" fmla="*/ 195 w 561"/>
                <a:gd name="T71" fmla="*/ 23 h 216"/>
                <a:gd name="T72" fmla="*/ 188 w 561"/>
                <a:gd name="T73" fmla="*/ 12 h 216"/>
                <a:gd name="T74" fmla="*/ 176 w 561"/>
                <a:gd name="T75" fmla="*/ 26 h 216"/>
                <a:gd name="T76" fmla="*/ 165 w 561"/>
                <a:gd name="T77" fmla="*/ 38 h 216"/>
                <a:gd name="T78" fmla="*/ 156 w 561"/>
                <a:gd name="T79" fmla="*/ 33 h 216"/>
                <a:gd name="T80" fmla="*/ 137 w 561"/>
                <a:gd name="T81" fmla="*/ 35 h 216"/>
                <a:gd name="T82" fmla="*/ 124 w 561"/>
                <a:gd name="T83" fmla="*/ 41 h 216"/>
                <a:gd name="T84" fmla="*/ 113 w 561"/>
                <a:gd name="T85" fmla="*/ 34 h 216"/>
                <a:gd name="T86" fmla="*/ 100 w 561"/>
                <a:gd name="T87" fmla="*/ 46 h 216"/>
                <a:gd name="T88" fmla="*/ 90 w 561"/>
                <a:gd name="T89" fmla="*/ 60 h 216"/>
                <a:gd name="T90" fmla="*/ 80 w 561"/>
                <a:gd name="T91" fmla="*/ 53 h 216"/>
                <a:gd name="T92" fmla="*/ 64 w 561"/>
                <a:gd name="T93" fmla="*/ 56 h 216"/>
                <a:gd name="T94" fmla="*/ 53 w 561"/>
                <a:gd name="T95" fmla="*/ 53 h 216"/>
                <a:gd name="T96" fmla="*/ 42 w 561"/>
                <a:gd name="T97" fmla="*/ 64 h 216"/>
                <a:gd name="T98" fmla="*/ 37 w 561"/>
                <a:gd name="T99" fmla="*/ 76 h 216"/>
                <a:gd name="T100" fmla="*/ 26 w 561"/>
                <a:gd name="T101" fmla="*/ 67 h 216"/>
                <a:gd name="T102" fmla="*/ 18 w 561"/>
                <a:gd name="T103" fmla="*/ 60 h 216"/>
                <a:gd name="T104" fmla="*/ 6 w 561"/>
                <a:gd name="T105" fmla="*/ 66 h 216"/>
                <a:gd name="T106" fmla="*/ 18 w 561"/>
                <a:gd name="T107" fmla="*/ 96 h 216"/>
                <a:gd name="T108" fmla="*/ 558 w 561"/>
                <a:gd name="T109"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61" h="216">
                  <a:moveTo>
                    <a:pt x="558" y="216"/>
                  </a:moveTo>
                  <a:lnTo>
                    <a:pt x="559" y="212"/>
                  </a:lnTo>
                  <a:lnTo>
                    <a:pt x="561" y="206"/>
                  </a:lnTo>
                  <a:lnTo>
                    <a:pt x="558" y="207"/>
                  </a:lnTo>
                  <a:lnTo>
                    <a:pt x="555" y="209"/>
                  </a:lnTo>
                  <a:lnTo>
                    <a:pt x="555" y="205"/>
                  </a:lnTo>
                  <a:lnTo>
                    <a:pt x="555" y="201"/>
                  </a:lnTo>
                  <a:lnTo>
                    <a:pt x="551" y="201"/>
                  </a:lnTo>
                  <a:lnTo>
                    <a:pt x="549" y="203"/>
                  </a:lnTo>
                  <a:lnTo>
                    <a:pt x="550" y="198"/>
                  </a:lnTo>
                  <a:lnTo>
                    <a:pt x="551" y="197"/>
                  </a:lnTo>
                  <a:lnTo>
                    <a:pt x="546" y="197"/>
                  </a:lnTo>
                  <a:lnTo>
                    <a:pt x="542" y="199"/>
                  </a:lnTo>
                  <a:lnTo>
                    <a:pt x="543" y="192"/>
                  </a:lnTo>
                  <a:lnTo>
                    <a:pt x="543" y="187"/>
                  </a:lnTo>
                  <a:lnTo>
                    <a:pt x="538" y="188"/>
                  </a:lnTo>
                  <a:lnTo>
                    <a:pt x="534" y="191"/>
                  </a:lnTo>
                  <a:lnTo>
                    <a:pt x="535" y="187"/>
                  </a:lnTo>
                  <a:lnTo>
                    <a:pt x="537" y="184"/>
                  </a:lnTo>
                  <a:lnTo>
                    <a:pt x="531" y="186"/>
                  </a:lnTo>
                  <a:lnTo>
                    <a:pt x="527" y="187"/>
                  </a:lnTo>
                  <a:lnTo>
                    <a:pt x="529" y="180"/>
                  </a:lnTo>
                  <a:lnTo>
                    <a:pt x="530" y="175"/>
                  </a:lnTo>
                  <a:lnTo>
                    <a:pt x="525" y="176"/>
                  </a:lnTo>
                  <a:lnTo>
                    <a:pt x="521" y="180"/>
                  </a:lnTo>
                  <a:lnTo>
                    <a:pt x="521" y="175"/>
                  </a:lnTo>
                  <a:lnTo>
                    <a:pt x="523" y="171"/>
                  </a:lnTo>
                  <a:lnTo>
                    <a:pt x="518" y="173"/>
                  </a:lnTo>
                  <a:lnTo>
                    <a:pt x="514" y="175"/>
                  </a:lnTo>
                  <a:lnTo>
                    <a:pt x="515" y="169"/>
                  </a:lnTo>
                  <a:lnTo>
                    <a:pt x="518" y="165"/>
                  </a:lnTo>
                  <a:lnTo>
                    <a:pt x="511" y="165"/>
                  </a:lnTo>
                  <a:lnTo>
                    <a:pt x="506" y="171"/>
                  </a:lnTo>
                  <a:lnTo>
                    <a:pt x="509" y="164"/>
                  </a:lnTo>
                  <a:lnTo>
                    <a:pt x="511" y="158"/>
                  </a:lnTo>
                  <a:lnTo>
                    <a:pt x="507" y="157"/>
                  </a:lnTo>
                  <a:lnTo>
                    <a:pt x="504" y="161"/>
                  </a:lnTo>
                  <a:lnTo>
                    <a:pt x="500" y="164"/>
                  </a:lnTo>
                  <a:lnTo>
                    <a:pt x="499" y="165"/>
                  </a:lnTo>
                  <a:lnTo>
                    <a:pt x="500" y="158"/>
                  </a:lnTo>
                  <a:lnTo>
                    <a:pt x="504" y="153"/>
                  </a:lnTo>
                  <a:lnTo>
                    <a:pt x="498" y="156"/>
                  </a:lnTo>
                  <a:lnTo>
                    <a:pt x="495" y="161"/>
                  </a:lnTo>
                  <a:lnTo>
                    <a:pt x="494" y="154"/>
                  </a:lnTo>
                  <a:lnTo>
                    <a:pt x="496" y="149"/>
                  </a:lnTo>
                  <a:lnTo>
                    <a:pt x="491" y="150"/>
                  </a:lnTo>
                  <a:lnTo>
                    <a:pt x="486" y="153"/>
                  </a:lnTo>
                  <a:lnTo>
                    <a:pt x="486" y="147"/>
                  </a:lnTo>
                  <a:lnTo>
                    <a:pt x="487" y="142"/>
                  </a:lnTo>
                  <a:lnTo>
                    <a:pt x="484" y="139"/>
                  </a:lnTo>
                  <a:lnTo>
                    <a:pt x="482" y="142"/>
                  </a:lnTo>
                  <a:lnTo>
                    <a:pt x="478" y="145"/>
                  </a:lnTo>
                  <a:lnTo>
                    <a:pt x="476" y="146"/>
                  </a:lnTo>
                  <a:lnTo>
                    <a:pt x="475" y="138"/>
                  </a:lnTo>
                  <a:lnTo>
                    <a:pt x="476" y="132"/>
                  </a:lnTo>
                  <a:lnTo>
                    <a:pt x="472" y="131"/>
                  </a:lnTo>
                  <a:lnTo>
                    <a:pt x="470" y="135"/>
                  </a:lnTo>
                  <a:lnTo>
                    <a:pt x="466" y="138"/>
                  </a:lnTo>
                  <a:lnTo>
                    <a:pt x="464" y="139"/>
                  </a:lnTo>
                  <a:lnTo>
                    <a:pt x="463" y="130"/>
                  </a:lnTo>
                  <a:lnTo>
                    <a:pt x="464" y="124"/>
                  </a:lnTo>
                  <a:lnTo>
                    <a:pt x="459" y="127"/>
                  </a:lnTo>
                  <a:lnTo>
                    <a:pt x="455" y="130"/>
                  </a:lnTo>
                  <a:lnTo>
                    <a:pt x="454" y="123"/>
                  </a:lnTo>
                  <a:lnTo>
                    <a:pt x="458" y="117"/>
                  </a:lnTo>
                  <a:lnTo>
                    <a:pt x="451" y="119"/>
                  </a:lnTo>
                  <a:lnTo>
                    <a:pt x="446" y="123"/>
                  </a:lnTo>
                  <a:lnTo>
                    <a:pt x="446" y="115"/>
                  </a:lnTo>
                  <a:lnTo>
                    <a:pt x="448" y="108"/>
                  </a:lnTo>
                  <a:lnTo>
                    <a:pt x="440" y="112"/>
                  </a:lnTo>
                  <a:lnTo>
                    <a:pt x="434" y="115"/>
                  </a:lnTo>
                  <a:lnTo>
                    <a:pt x="434" y="111"/>
                  </a:lnTo>
                  <a:lnTo>
                    <a:pt x="438" y="108"/>
                  </a:lnTo>
                  <a:lnTo>
                    <a:pt x="440" y="104"/>
                  </a:lnTo>
                  <a:lnTo>
                    <a:pt x="440" y="101"/>
                  </a:lnTo>
                  <a:lnTo>
                    <a:pt x="435" y="100"/>
                  </a:lnTo>
                  <a:lnTo>
                    <a:pt x="430" y="104"/>
                  </a:lnTo>
                  <a:lnTo>
                    <a:pt x="426" y="109"/>
                  </a:lnTo>
                  <a:lnTo>
                    <a:pt x="424" y="111"/>
                  </a:lnTo>
                  <a:lnTo>
                    <a:pt x="423" y="106"/>
                  </a:lnTo>
                  <a:lnTo>
                    <a:pt x="426" y="101"/>
                  </a:lnTo>
                  <a:lnTo>
                    <a:pt x="427" y="96"/>
                  </a:lnTo>
                  <a:lnTo>
                    <a:pt x="427" y="94"/>
                  </a:lnTo>
                  <a:lnTo>
                    <a:pt x="423" y="93"/>
                  </a:lnTo>
                  <a:lnTo>
                    <a:pt x="419" y="97"/>
                  </a:lnTo>
                  <a:lnTo>
                    <a:pt x="415" y="100"/>
                  </a:lnTo>
                  <a:lnTo>
                    <a:pt x="412" y="101"/>
                  </a:lnTo>
                  <a:lnTo>
                    <a:pt x="412" y="98"/>
                  </a:lnTo>
                  <a:lnTo>
                    <a:pt x="416" y="94"/>
                  </a:lnTo>
                  <a:lnTo>
                    <a:pt x="418" y="89"/>
                  </a:lnTo>
                  <a:lnTo>
                    <a:pt x="420" y="86"/>
                  </a:lnTo>
                  <a:lnTo>
                    <a:pt x="416" y="86"/>
                  </a:lnTo>
                  <a:lnTo>
                    <a:pt x="411" y="90"/>
                  </a:lnTo>
                  <a:lnTo>
                    <a:pt x="407" y="91"/>
                  </a:lnTo>
                  <a:lnTo>
                    <a:pt x="406" y="94"/>
                  </a:lnTo>
                  <a:lnTo>
                    <a:pt x="407" y="86"/>
                  </a:lnTo>
                  <a:lnTo>
                    <a:pt x="408" y="76"/>
                  </a:lnTo>
                  <a:lnTo>
                    <a:pt x="404" y="76"/>
                  </a:lnTo>
                  <a:lnTo>
                    <a:pt x="400" y="81"/>
                  </a:lnTo>
                  <a:lnTo>
                    <a:pt x="396" y="85"/>
                  </a:lnTo>
                  <a:lnTo>
                    <a:pt x="394" y="86"/>
                  </a:lnTo>
                  <a:lnTo>
                    <a:pt x="394" y="82"/>
                  </a:lnTo>
                  <a:lnTo>
                    <a:pt x="398" y="79"/>
                  </a:lnTo>
                  <a:lnTo>
                    <a:pt x="399" y="74"/>
                  </a:lnTo>
                  <a:lnTo>
                    <a:pt x="402" y="70"/>
                  </a:lnTo>
                  <a:lnTo>
                    <a:pt x="396" y="70"/>
                  </a:lnTo>
                  <a:lnTo>
                    <a:pt x="391" y="74"/>
                  </a:lnTo>
                  <a:lnTo>
                    <a:pt x="387" y="78"/>
                  </a:lnTo>
                  <a:lnTo>
                    <a:pt x="384" y="79"/>
                  </a:lnTo>
                  <a:lnTo>
                    <a:pt x="387" y="71"/>
                  </a:lnTo>
                  <a:lnTo>
                    <a:pt x="390" y="66"/>
                  </a:lnTo>
                  <a:lnTo>
                    <a:pt x="386" y="64"/>
                  </a:lnTo>
                  <a:lnTo>
                    <a:pt x="382" y="68"/>
                  </a:lnTo>
                  <a:lnTo>
                    <a:pt x="378" y="72"/>
                  </a:lnTo>
                  <a:lnTo>
                    <a:pt x="379" y="64"/>
                  </a:lnTo>
                  <a:lnTo>
                    <a:pt x="380" y="57"/>
                  </a:lnTo>
                  <a:lnTo>
                    <a:pt x="378" y="57"/>
                  </a:lnTo>
                  <a:lnTo>
                    <a:pt x="375" y="61"/>
                  </a:lnTo>
                  <a:lnTo>
                    <a:pt x="371" y="66"/>
                  </a:lnTo>
                  <a:lnTo>
                    <a:pt x="368" y="66"/>
                  </a:lnTo>
                  <a:lnTo>
                    <a:pt x="366" y="60"/>
                  </a:lnTo>
                  <a:lnTo>
                    <a:pt x="368" y="56"/>
                  </a:lnTo>
                  <a:lnTo>
                    <a:pt x="370" y="52"/>
                  </a:lnTo>
                  <a:lnTo>
                    <a:pt x="371" y="51"/>
                  </a:lnTo>
                  <a:lnTo>
                    <a:pt x="366" y="49"/>
                  </a:lnTo>
                  <a:lnTo>
                    <a:pt x="362" y="53"/>
                  </a:lnTo>
                  <a:lnTo>
                    <a:pt x="358" y="56"/>
                  </a:lnTo>
                  <a:lnTo>
                    <a:pt x="356" y="57"/>
                  </a:lnTo>
                  <a:lnTo>
                    <a:pt x="355" y="53"/>
                  </a:lnTo>
                  <a:lnTo>
                    <a:pt x="358" y="49"/>
                  </a:lnTo>
                  <a:lnTo>
                    <a:pt x="359" y="42"/>
                  </a:lnTo>
                  <a:lnTo>
                    <a:pt x="359" y="38"/>
                  </a:lnTo>
                  <a:lnTo>
                    <a:pt x="355" y="38"/>
                  </a:lnTo>
                  <a:lnTo>
                    <a:pt x="352" y="44"/>
                  </a:lnTo>
                  <a:lnTo>
                    <a:pt x="348" y="48"/>
                  </a:lnTo>
                  <a:lnTo>
                    <a:pt x="346" y="48"/>
                  </a:lnTo>
                  <a:lnTo>
                    <a:pt x="343" y="44"/>
                  </a:lnTo>
                  <a:lnTo>
                    <a:pt x="346" y="41"/>
                  </a:lnTo>
                  <a:lnTo>
                    <a:pt x="347" y="37"/>
                  </a:lnTo>
                  <a:lnTo>
                    <a:pt x="347" y="34"/>
                  </a:lnTo>
                  <a:lnTo>
                    <a:pt x="343" y="34"/>
                  </a:lnTo>
                  <a:lnTo>
                    <a:pt x="340" y="38"/>
                  </a:lnTo>
                  <a:lnTo>
                    <a:pt x="336" y="42"/>
                  </a:lnTo>
                  <a:lnTo>
                    <a:pt x="334" y="44"/>
                  </a:lnTo>
                  <a:lnTo>
                    <a:pt x="332" y="38"/>
                  </a:lnTo>
                  <a:lnTo>
                    <a:pt x="336" y="33"/>
                  </a:lnTo>
                  <a:lnTo>
                    <a:pt x="338" y="27"/>
                  </a:lnTo>
                  <a:lnTo>
                    <a:pt x="338" y="25"/>
                  </a:lnTo>
                  <a:lnTo>
                    <a:pt x="332" y="25"/>
                  </a:lnTo>
                  <a:lnTo>
                    <a:pt x="328" y="29"/>
                  </a:lnTo>
                  <a:lnTo>
                    <a:pt x="326" y="33"/>
                  </a:lnTo>
                  <a:lnTo>
                    <a:pt x="324" y="34"/>
                  </a:lnTo>
                  <a:lnTo>
                    <a:pt x="323" y="30"/>
                  </a:lnTo>
                  <a:lnTo>
                    <a:pt x="326" y="25"/>
                  </a:lnTo>
                  <a:lnTo>
                    <a:pt x="328" y="18"/>
                  </a:lnTo>
                  <a:lnTo>
                    <a:pt x="328" y="15"/>
                  </a:lnTo>
                  <a:lnTo>
                    <a:pt x="323" y="14"/>
                  </a:lnTo>
                  <a:lnTo>
                    <a:pt x="319" y="19"/>
                  </a:lnTo>
                  <a:lnTo>
                    <a:pt x="315" y="25"/>
                  </a:lnTo>
                  <a:lnTo>
                    <a:pt x="312" y="27"/>
                  </a:lnTo>
                  <a:lnTo>
                    <a:pt x="312" y="20"/>
                  </a:lnTo>
                  <a:lnTo>
                    <a:pt x="316" y="15"/>
                  </a:lnTo>
                  <a:lnTo>
                    <a:pt x="320" y="10"/>
                  </a:lnTo>
                  <a:lnTo>
                    <a:pt x="319" y="8"/>
                  </a:lnTo>
                  <a:lnTo>
                    <a:pt x="313" y="8"/>
                  </a:lnTo>
                  <a:lnTo>
                    <a:pt x="307" y="14"/>
                  </a:lnTo>
                  <a:lnTo>
                    <a:pt x="300" y="18"/>
                  </a:lnTo>
                  <a:lnTo>
                    <a:pt x="296" y="19"/>
                  </a:lnTo>
                  <a:lnTo>
                    <a:pt x="292" y="15"/>
                  </a:lnTo>
                  <a:lnTo>
                    <a:pt x="296" y="12"/>
                  </a:lnTo>
                  <a:lnTo>
                    <a:pt x="299" y="8"/>
                  </a:lnTo>
                  <a:lnTo>
                    <a:pt x="299" y="5"/>
                  </a:lnTo>
                  <a:lnTo>
                    <a:pt x="292" y="7"/>
                  </a:lnTo>
                  <a:lnTo>
                    <a:pt x="287" y="12"/>
                  </a:lnTo>
                  <a:lnTo>
                    <a:pt x="283" y="18"/>
                  </a:lnTo>
                  <a:lnTo>
                    <a:pt x="280" y="19"/>
                  </a:lnTo>
                  <a:lnTo>
                    <a:pt x="279" y="14"/>
                  </a:lnTo>
                  <a:lnTo>
                    <a:pt x="279" y="7"/>
                  </a:lnTo>
                  <a:lnTo>
                    <a:pt x="277" y="1"/>
                  </a:lnTo>
                  <a:lnTo>
                    <a:pt x="277" y="0"/>
                  </a:lnTo>
                  <a:lnTo>
                    <a:pt x="273" y="1"/>
                  </a:lnTo>
                  <a:lnTo>
                    <a:pt x="271" y="10"/>
                  </a:lnTo>
                  <a:lnTo>
                    <a:pt x="268" y="16"/>
                  </a:lnTo>
                  <a:lnTo>
                    <a:pt x="265" y="19"/>
                  </a:lnTo>
                  <a:lnTo>
                    <a:pt x="265" y="11"/>
                  </a:lnTo>
                  <a:lnTo>
                    <a:pt x="263" y="3"/>
                  </a:lnTo>
                  <a:lnTo>
                    <a:pt x="257" y="4"/>
                  </a:lnTo>
                  <a:lnTo>
                    <a:pt x="256" y="11"/>
                  </a:lnTo>
                  <a:lnTo>
                    <a:pt x="253" y="16"/>
                  </a:lnTo>
                  <a:lnTo>
                    <a:pt x="252" y="19"/>
                  </a:lnTo>
                  <a:lnTo>
                    <a:pt x="245" y="14"/>
                  </a:lnTo>
                  <a:lnTo>
                    <a:pt x="243" y="8"/>
                  </a:lnTo>
                  <a:lnTo>
                    <a:pt x="237" y="10"/>
                  </a:lnTo>
                  <a:lnTo>
                    <a:pt x="236" y="16"/>
                  </a:lnTo>
                  <a:lnTo>
                    <a:pt x="235" y="22"/>
                  </a:lnTo>
                  <a:lnTo>
                    <a:pt x="233" y="25"/>
                  </a:lnTo>
                  <a:lnTo>
                    <a:pt x="232" y="19"/>
                  </a:lnTo>
                  <a:lnTo>
                    <a:pt x="228" y="10"/>
                  </a:lnTo>
                  <a:lnTo>
                    <a:pt x="223" y="11"/>
                  </a:lnTo>
                  <a:lnTo>
                    <a:pt x="221" y="18"/>
                  </a:lnTo>
                  <a:lnTo>
                    <a:pt x="220" y="25"/>
                  </a:lnTo>
                  <a:lnTo>
                    <a:pt x="219" y="27"/>
                  </a:lnTo>
                  <a:lnTo>
                    <a:pt x="216" y="23"/>
                  </a:lnTo>
                  <a:lnTo>
                    <a:pt x="217" y="18"/>
                  </a:lnTo>
                  <a:lnTo>
                    <a:pt x="217" y="14"/>
                  </a:lnTo>
                  <a:lnTo>
                    <a:pt x="216" y="12"/>
                  </a:lnTo>
                  <a:lnTo>
                    <a:pt x="211" y="15"/>
                  </a:lnTo>
                  <a:lnTo>
                    <a:pt x="209" y="22"/>
                  </a:lnTo>
                  <a:lnTo>
                    <a:pt x="207" y="29"/>
                  </a:lnTo>
                  <a:lnTo>
                    <a:pt x="205" y="31"/>
                  </a:lnTo>
                  <a:lnTo>
                    <a:pt x="204" y="26"/>
                  </a:lnTo>
                  <a:lnTo>
                    <a:pt x="205" y="19"/>
                  </a:lnTo>
                  <a:lnTo>
                    <a:pt x="205" y="14"/>
                  </a:lnTo>
                  <a:lnTo>
                    <a:pt x="205" y="12"/>
                  </a:lnTo>
                  <a:lnTo>
                    <a:pt x="199" y="15"/>
                  </a:lnTo>
                  <a:lnTo>
                    <a:pt x="195" y="23"/>
                  </a:lnTo>
                  <a:lnTo>
                    <a:pt x="191" y="30"/>
                  </a:lnTo>
                  <a:lnTo>
                    <a:pt x="188" y="34"/>
                  </a:lnTo>
                  <a:lnTo>
                    <a:pt x="187" y="29"/>
                  </a:lnTo>
                  <a:lnTo>
                    <a:pt x="189" y="22"/>
                  </a:lnTo>
                  <a:lnTo>
                    <a:pt x="189" y="15"/>
                  </a:lnTo>
                  <a:lnTo>
                    <a:pt x="188" y="12"/>
                  </a:lnTo>
                  <a:lnTo>
                    <a:pt x="183" y="15"/>
                  </a:lnTo>
                  <a:lnTo>
                    <a:pt x="181" y="25"/>
                  </a:lnTo>
                  <a:lnTo>
                    <a:pt x="179" y="33"/>
                  </a:lnTo>
                  <a:lnTo>
                    <a:pt x="177" y="37"/>
                  </a:lnTo>
                  <a:lnTo>
                    <a:pt x="176" y="31"/>
                  </a:lnTo>
                  <a:lnTo>
                    <a:pt x="176" y="26"/>
                  </a:lnTo>
                  <a:lnTo>
                    <a:pt x="176" y="20"/>
                  </a:lnTo>
                  <a:lnTo>
                    <a:pt x="172" y="19"/>
                  </a:lnTo>
                  <a:lnTo>
                    <a:pt x="168" y="22"/>
                  </a:lnTo>
                  <a:lnTo>
                    <a:pt x="168" y="29"/>
                  </a:lnTo>
                  <a:lnTo>
                    <a:pt x="167" y="35"/>
                  </a:lnTo>
                  <a:lnTo>
                    <a:pt x="165" y="38"/>
                  </a:lnTo>
                  <a:lnTo>
                    <a:pt x="163" y="35"/>
                  </a:lnTo>
                  <a:lnTo>
                    <a:pt x="163" y="31"/>
                  </a:lnTo>
                  <a:lnTo>
                    <a:pt x="161" y="26"/>
                  </a:lnTo>
                  <a:lnTo>
                    <a:pt x="160" y="25"/>
                  </a:lnTo>
                  <a:lnTo>
                    <a:pt x="156" y="26"/>
                  </a:lnTo>
                  <a:lnTo>
                    <a:pt x="156" y="33"/>
                  </a:lnTo>
                  <a:lnTo>
                    <a:pt x="155" y="40"/>
                  </a:lnTo>
                  <a:lnTo>
                    <a:pt x="153" y="44"/>
                  </a:lnTo>
                  <a:lnTo>
                    <a:pt x="148" y="37"/>
                  </a:lnTo>
                  <a:lnTo>
                    <a:pt x="141" y="29"/>
                  </a:lnTo>
                  <a:lnTo>
                    <a:pt x="137" y="29"/>
                  </a:lnTo>
                  <a:lnTo>
                    <a:pt x="137" y="35"/>
                  </a:lnTo>
                  <a:lnTo>
                    <a:pt x="137" y="42"/>
                  </a:lnTo>
                  <a:lnTo>
                    <a:pt x="137" y="46"/>
                  </a:lnTo>
                  <a:lnTo>
                    <a:pt x="132" y="38"/>
                  </a:lnTo>
                  <a:lnTo>
                    <a:pt x="128" y="31"/>
                  </a:lnTo>
                  <a:lnTo>
                    <a:pt x="124" y="33"/>
                  </a:lnTo>
                  <a:lnTo>
                    <a:pt x="124" y="41"/>
                  </a:lnTo>
                  <a:lnTo>
                    <a:pt x="124" y="48"/>
                  </a:lnTo>
                  <a:lnTo>
                    <a:pt x="122" y="51"/>
                  </a:lnTo>
                  <a:lnTo>
                    <a:pt x="117" y="46"/>
                  </a:lnTo>
                  <a:lnTo>
                    <a:pt x="117" y="42"/>
                  </a:lnTo>
                  <a:lnTo>
                    <a:pt x="114" y="37"/>
                  </a:lnTo>
                  <a:lnTo>
                    <a:pt x="113" y="34"/>
                  </a:lnTo>
                  <a:lnTo>
                    <a:pt x="109" y="37"/>
                  </a:lnTo>
                  <a:lnTo>
                    <a:pt x="109" y="45"/>
                  </a:lnTo>
                  <a:lnTo>
                    <a:pt x="108" y="52"/>
                  </a:lnTo>
                  <a:lnTo>
                    <a:pt x="106" y="56"/>
                  </a:lnTo>
                  <a:lnTo>
                    <a:pt x="102" y="52"/>
                  </a:lnTo>
                  <a:lnTo>
                    <a:pt x="100" y="46"/>
                  </a:lnTo>
                  <a:lnTo>
                    <a:pt x="97" y="42"/>
                  </a:lnTo>
                  <a:lnTo>
                    <a:pt x="94" y="41"/>
                  </a:lnTo>
                  <a:lnTo>
                    <a:pt x="92" y="42"/>
                  </a:lnTo>
                  <a:lnTo>
                    <a:pt x="93" y="51"/>
                  </a:lnTo>
                  <a:lnTo>
                    <a:pt x="92" y="57"/>
                  </a:lnTo>
                  <a:lnTo>
                    <a:pt x="90" y="60"/>
                  </a:lnTo>
                  <a:lnTo>
                    <a:pt x="86" y="56"/>
                  </a:lnTo>
                  <a:lnTo>
                    <a:pt x="86" y="52"/>
                  </a:lnTo>
                  <a:lnTo>
                    <a:pt x="85" y="46"/>
                  </a:lnTo>
                  <a:lnTo>
                    <a:pt x="84" y="44"/>
                  </a:lnTo>
                  <a:lnTo>
                    <a:pt x="80" y="46"/>
                  </a:lnTo>
                  <a:lnTo>
                    <a:pt x="80" y="53"/>
                  </a:lnTo>
                  <a:lnTo>
                    <a:pt x="78" y="60"/>
                  </a:lnTo>
                  <a:lnTo>
                    <a:pt x="78" y="63"/>
                  </a:lnTo>
                  <a:lnTo>
                    <a:pt x="73" y="55"/>
                  </a:lnTo>
                  <a:lnTo>
                    <a:pt x="66" y="48"/>
                  </a:lnTo>
                  <a:lnTo>
                    <a:pt x="64" y="49"/>
                  </a:lnTo>
                  <a:lnTo>
                    <a:pt x="64" y="56"/>
                  </a:lnTo>
                  <a:lnTo>
                    <a:pt x="62" y="63"/>
                  </a:lnTo>
                  <a:lnTo>
                    <a:pt x="62" y="66"/>
                  </a:lnTo>
                  <a:lnTo>
                    <a:pt x="58" y="63"/>
                  </a:lnTo>
                  <a:lnTo>
                    <a:pt x="57" y="59"/>
                  </a:lnTo>
                  <a:lnTo>
                    <a:pt x="56" y="55"/>
                  </a:lnTo>
                  <a:lnTo>
                    <a:pt x="53" y="53"/>
                  </a:lnTo>
                  <a:lnTo>
                    <a:pt x="49" y="53"/>
                  </a:lnTo>
                  <a:lnTo>
                    <a:pt x="49" y="61"/>
                  </a:lnTo>
                  <a:lnTo>
                    <a:pt x="49" y="70"/>
                  </a:lnTo>
                  <a:lnTo>
                    <a:pt x="48" y="75"/>
                  </a:lnTo>
                  <a:lnTo>
                    <a:pt x="44" y="70"/>
                  </a:lnTo>
                  <a:lnTo>
                    <a:pt x="42" y="64"/>
                  </a:lnTo>
                  <a:lnTo>
                    <a:pt x="41" y="56"/>
                  </a:lnTo>
                  <a:lnTo>
                    <a:pt x="38" y="53"/>
                  </a:lnTo>
                  <a:lnTo>
                    <a:pt x="36" y="56"/>
                  </a:lnTo>
                  <a:lnTo>
                    <a:pt x="38" y="64"/>
                  </a:lnTo>
                  <a:lnTo>
                    <a:pt x="38" y="72"/>
                  </a:lnTo>
                  <a:lnTo>
                    <a:pt x="37" y="76"/>
                  </a:lnTo>
                  <a:lnTo>
                    <a:pt x="34" y="74"/>
                  </a:lnTo>
                  <a:lnTo>
                    <a:pt x="33" y="67"/>
                  </a:lnTo>
                  <a:lnTo>
                    <a:pt x="32" y="60"/>
                  </a:lnTo>
                  <a:lnTo>
                    <a:pt x="29" y="57"/>
                  </a:lnTo>
                  <a:lnTo>
                    <a:pt x="26" y="59"/>
                  </a:lnTo>
                  <a:lnTo>
                    <a:pt x="26" y="67"/>
                  </a:lnTo>
                  <a:lnTo>
                    <a:pt x="25" y="75"/>
                  </a:lnTo>
                  <a:lnTo>
                    <a:pt x="25" y="79"/>
                  </a:lnTo>
                  <a:lnTo>
                    <a:pt x="21" y="76"/>
                  </a:lnTo>
                  <a:lnTo>
                    <a:pt x="20" y="70"/>
                  </a:lnTo>
                  <a:lnTo>
                    <a:pt x="18" y="63"/>
                  </a:lnTo>
                  <a:lnTo>
                    <a:pt x="18" y="60"/>
                  </a:lnTo>
                  <a:lnTo>
                    <a:pt x="17" y="61"/>
                  </a:lnTo>
                  <a:lnTo>
                    <a:pt x="17" y="68"/>
                  </a:lnTo>
                  <a:lnTo>
                    <a:pt x="14" y="75"/>
                  </a:lnTo>
                  <a:lnTo>
                    <a:pt x="13" y="79"/>
                  </a:lnTo>
                  <a:lnTo>
                    <a:pt x="10" y="71"/>
                  </a:lnTo>
                  <a:lnTo>
                    <a:pt x="6" y="66"/>
                  </a:lnTo>
                  <a:lnTo>
                    <a:pt x="1" y="66"/>
                  </a:lnTo>
                  <a:lnTo>
                    <a:pt x="1" y="72"/>
                  </a:lnTo>
                  <a:lnTo>
                    <a:pt x="0" y="81"/>
                  </a:lnTo>
                  <a:lnTo>
                    <a:pt x="1" y="85"/>
                  </a:lnTo>
                  <a:lnTo>
                    <a:pt x="5" y="94"/>
                  </a:lnTo>
                  <a:lnTo>
                    <a:pt x="18" y="96"/>
                  </a:lnTo>
                  <a:lnTo>
                    <a:pt x="102" y="70"/>
                  </a:lnTo>
                  <a:lnTo>
                    <a:pt x="303" y="38"/>
                  </a:lnTo>
                  <a:lnTo>
                    <a:pt x="362" y="76"/>
                  </a:lnTo>
                  <a:lnTo>
                    <a:pt x="546" y="213"/>
                  </a:lnTo>
                  <a:lnTo>
                    <a:pt x="558" y="216"/>
                  </a:lnTo>
                  <a:lnTo>
                    <a:pt x="558" y="21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51" name="Freeform 67"/>
            <p:cNvSpPr>
              <a:spLocks/>
            </p:cNvSpPr>
            <p:nvPr/>
          </p:nvSpPr>
          <p:spPr bwMode="auto">
            <a:xfrm>
              <a:off x="5186" y="3452"/>
              <a:ext cx="83" cy="60"/>
            </a:xfrm>
            <a:custGeom>
              <a:avLst/>
              <a:gdLst>
                <a:gd name="T0" fmla="*/ 0 w 251"/>
                <a:gd name="T1" fmla="*/ 2 h 120"/>
                <a:gd name="T2" fmla="*/ 0 w 251"/>
                <a:gd name="T3" fmla="*/ 17 h 120"/>
                <a:gd name="T4" fmla="*/ 0 w 251"/>
                <a:gd name="T5" fmla="*/ 37 h 120"/>
                <a:gd name="T6" fmla="*/ 0 w 251"/>
                <a:gd name="T7" fmla="*/ 55 h 120"/>
                <a:gd name="T8" fmla="*/ 7 w 251"/>
                <a:gd name="T9" fmla="*/ 59 h 120"/>
                <a:gd name="T10" fmla="*/ 26 w 251"/>
                <a:gd name="T11" fmla="*/ 58 h 120"/>
                <a:gd name="T12" fmla="*/ 56 w 251"/>
                <a:gd name="T13" fmla="*/ 54 h 120"/>
                <a:gd name="T14" fmla="*/ 96 w 251"/>
                <a:gd name="T15" fmla="*/ 48 h 120"/>
                <a:gd name="T16" fmla="*/ 138 w 251"/>
                <a:gd name="T17" fmla="*/ 41 h 120"/>
                <a:gd name="T18" fmla="*/ 176 w 251"/>
                <a:gd name="T19" fmla="*/ 36 h 120"/>
                <a:gd name="T20" fmla="*/ 206 w 251"/>
                <a:gd name="T21" fmla="*/ 32 h 120"/>
                <a:gd name="T22" fmla="*/ 225 w 251"/>
                <a:gd name="T23" fmla="*/ 30 h 120"/>
                <a:gd name="T24" fmla="*/ 225 w 251"/>
                <a:gd name="T25" fmla="*/ 32 h 120"/>
                <a:gd name="T26" fmla="*/ 207 w 251"/>
                <a:gd name="T27" fmla="*/ 40 h 120"/>
                <a:gd name="T28" fmla="*/ 179 w 251"/>
                <a:gd name="T29" fmla="*/ 51 h 120"/>
                <a:gd name="T30" fmla="*/ 143 w 251"/>
                <a:gd name="T31" fmla="*/ 66 h 120"/>
                <a:gd name="T32" fmla="*/ 106 w 251"/>
                <a:gd name="T33" fmla="*/ 81 h 120"/>
                <a:gd name="T34" fmla="*/ 70 w 251"/>
                <a:gd name="T35" fmla="*/ 93 h 120"/>
                <a:gd name="T36" fmla="*/ 43 w 251"/>
                <a:gd name="T37" fmla="*/ 104 h 120"/>
                <a:gd name="T38" fmla="*/ 26 w 251"/>
                <a:gd name="T39" fmla="*/ 111 h 120"/>
                <a:gd name="T40" fmla="*/ 34 w 251"/>
                <a:gd name="T41" fmla="*/ 120 h 120"/>
                <a:gd name="T42" fmla="*/ 44 w 251"/>
                <a:gd name="T43" fmla="*/ 116 h 120"/>
                <a:gd name="T44" fmla="*/ 68 w 251"/>
                <a:gd name="T45" fmla="*/ 109 h 120"/>
                <a:gd name="T46" fmla="*/ 103 w 251"/>
                <a:gd name="T47" fmla="*/ 99 h 120"/>
                <a:gd name="T48" fmla="*/ 144 w 251"/>
                <a:gd name="T49" fmla="*/ 86 h 120"/>
                <a:gd name="T50" fmla="*/ 183 w 251"/>
                <a:gd name="T51" fmla="*/ 70 h 120"/>
                <a:gd name="T52" fmla="*/ 219 w 251"/>
                <a:gd name="T53" fmla="*/ 55 h 120"/>
                <a:gd name="T54" fmla="*/ 243 w 251"/>
                <a:gd name="T55" fmla="*/ 40 h 120"/>
                <a:gd name="T56" fmla="*/ 251 w 251"/>
                <a:gd name="T57" fmla="*/ 29 h 120"/>
                <a:gd name="T58" fmla="*/ 239 w 251"/>
                <a:gd name="T59" fmla="*/ 19 h 120"/>
                <a:gd name="T60" fmla="*/ 211 w 251"/>
                <a:gd name="T61" fmla="*/ 18 h 120"/>
                <a:gd name="T62" fmla="*/ 172 w 251"/>
                <a:gd name="T63" fmla="*/ 19 h 120"/>
                <a:gd name="T64" fmla="*/ 131 w 251"/>
                <a:gd name="T65" fmla="*/ 26 h 120"/>
                <a:gd name="T66" fmla="*/ 87 w 251"/>
                <a:gd name="T67" fmla="*/ 33 h 120"/>
                <a:gd name="T68" fmla="*/ 51 w 251"/>
                <a:gd name="T69" fmla="*/ 40 h 120"/>
                <a:gd name="T70" fmla="*/ 26 w 251"/>
                <a:gd name="T71" fmla="*/ 45 h 120"/>
                <a:gd name="T72" fmla="*/ 16 w 251"/>
                <a:gd name="T73" fmla="*/ 48 h 120"/>
                <a:gd name="T74" fmla="*/ 3 w 251"/>
                <a:gd name="T7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1" h="120">
                  <a:moveTo>
                    <a:pt x="3" y="0"/>
                  </a:moveTo>
                  <a:lnTo>
                    <a:pt x="0" y="2"/>
                  </a:lnTo>
                  <a:lnTo>
                    <a:pt x="0" y="8"/>
                  </a:lnTo>
                  <a:lnTo>
                    <a:pt x="0" y="17"/>
                  </a:lnTo>
                  <a:lnTo>
                    <a:pt x="0" y="28"/>
                  </a:lnTo>
                  <a:lnTo>
                    <a:pt x="0" y="37"/>
                  </a:lnTo>
                  <a:lnTo>
                    <a:pt x="0" y="48"/>
                  </a:lnTo>
                  <a:lnTo>
                    <a:pt x="0" y="55"/>
                  </a:lnTo>
                  <a:lnTo>
                    <a:pt x="4" y="60"/>
                  </a:lnTo>
                  <a:lnTo>
                    <a:pt x="7" y="59"/>
                  </a:lnTo>
                  <a:lnTo>
                    <a:pt x="13" y="59"/>
                  </a:lnTo>
                  <a:lnTo>
                    <a:pt x="26" y="58"/>
                  </a:lnTo>
                  <a:lnTo>
                    <a:pt x="42" y="56"/>
                  </a:lnTo>
                  <a:lnTo>
                    <a:pt x="56" y="54"/>
                  </a:lnTo>
                  <a:lnTo>
                    <a:pt x="76" y="51"/>
                  </a:lnTo>
                  <a:lnTo>
                    <a:pt x="96" y="48"/>
                  </a:lnTo>
                  <a:lnTo>
                    <a:pt x="118" y="45"/>
                  </a:lnTo>
                  <a:lnTo>
                    <a:pt x="138" y="41"/>
                  </a:lnTo>
                  <a:lnTo>
                    <a:pt x="158" y="39"/>
                  </a:lnTo>
                  <a:lnTo>
                    <a:pt x="176" y="36"/>
                  </a:lnTo>
                  <a:lnTo>
                    <a:pt x="194" y="34"/>
                  </a:lnTo>
                  <a:lnTo>
                    <a:pt x="206" y="32"/>
                  </a:lnTo>
                  <a:lnTo>
                    <a:pt x="218" y="30"/>
                  </a:lnTo>
                  <a:lnTo>
                    <a:pt x="225" y="30"/>
                  </a:lnTo>
                  <a:lnTo>
                    <a:pt x="227" y="32"/>
                  </a:lnTo>
                  <a:lnTo>
                    <a:pt x="225" y="32"/>
                  </a:lnTo>
                  <a:lnTo>
                    <a:pt x="218" y="36"/>
                  </a:lnTo>
                  <a:lnTo>
                    <a:pt x="207" y="40"/>
                  </a:lnTo>
                  <a:lnTo>
                    <a:pt x="195" y="47"/>
                  </a:lnTo>
                  <a:lnTo>
                    <a:pt x="179" y="51"/>
                  </a:lnTo>
                  <a:lnTo>
                    <a:pt x="162" y="59"/>
                  </a:lnTo>
                  <a:lnTo>
                    <a:pt x="143" y="66"/>
                  </a:lnTo>
                  <a:lnTo>
                    <a:pt x="126" y="74"/>
                  </a:lnTo>
                  <a:lnTo>
                    <a:pt x="106" y="81"/>
                  </a:lnTo>
                  <a:lnTo>
                    <a:pt x="88" y="88"/>
                  </a:lnTo>
                  <a:lnTo>
                    <a:pt x="70" y="93"/>
                  </a:lnTo>
                  <a:lnTo>
                    <a:pt x="56" y="100"/>
                  </a:lnTo>
                  <a:lnTo>
                    <a:pt x="43" y="104"/>
                  </a:lnTo>
                  <a:lnTo>
                    <a:pt x="32" y="108"/>
                  </a:lnTo>
                  <a:lnTo>
                    <a:pt x="26" y="111"/>
                  </a:lnTo>
                  <a:lnTo>
                    <a:pt x="26" y="112"/>
                  </a:lnTo>
                  <a:lnTo>
                    <a:pt x="34" y="120"/>
                  </a:lnTo>
                  <a:lnTo>
                    <a:pt x="36" y="119"/>
                  </a:lnTo>
                  <a:lnTo>
                    <a:pt x="44" y="116"/>
                  </a:lnTo>
                  <a:lnTo>
                    <a:pt x="55" y="112"/>
                  </a:lnTo>
                  <a:lnTo>
                    <a:pt x="68" y="109"/>
                  </a:lnTo>
                  <a:lnTo>
                    <a:pt x="83" y="104"/>
                  </a:lnTo>
                  <a:lnTo>
                    <a:pt x="103" y="99"/>
                  </a:lnTo>
                  <a:lnTo>
                    <a:pt x="123" y="92"/>
                  </a:lnTo>
                  <a:lnTo>
                    <a:pt x="144" y="86"/>
                  </a:lnTo>
                  <a:lnTo>
                    <a:pt x="163" y="78"/>
                  </a:lnTo>
                  <a:lnTo>
                    <a:pt x="183" y="70"/>
                  </a:lnTo>
                  <a:lnTo>
                    <a:pt x="202" y="62"/>
                  </a:lnTo>
                  <a:lnTo>
                    <a:pt x="219" y="55"/>
                  </a:lnTo>
                  <a:lnTo>
                    <a:pt x="231" y="47"/>
                  </a:lnTo>
                  <a:lnTo>
                    <a:pt x="243" y="40"/>
                  </a:lnTo>
                  <a:lnTo>
                    <a:pt x="249" y="33"/>
                  </a:lnTo>
                  <a:lnTo>
                    <a:pt x="251" y="29"/>
                  </a:lnTo>
                  <a:lnTo>
                    <a:pt x="247" y="23"/>
                  </a:lnTo>
                  <a:lnTo>
                    <a:pt x="239" y="19"/>
                  </a:lnTo>
                  <a:lnTo>
                    <a:pt x="226" y="18"/>
                  </a:lnTo>
                  <a:lnTo>
                    <a:pt x="211" y="18"/>
                  </a:lnTo>
                  <a:lnTo>
                    <a:pt x="191" y="18"/>
                  </a:lnTo>
                  <a:lnTo>
                    <a:pt x="172" y="19"/>
                  </a:lnTo>
                  <a:lnTo>
                    <a:pt x="151" y="22"/>
                  </a:lnTo>
                  <a:lnTo>
                    <a:pt x="131" y="26"/>
                  </a:lnTo>
                  <a:lnTo>
                    <a:pt x="108" y="29"/>
                  </a:lnTo>
                  <a:lnTo>
                    <a:pt x="87" y="33"/>
                  </a:lnTo>
                  <a:lnTo>
                    <a:pt x="68" y="36"/>
                  </a:lnTo>
                  <a:lnTo>
                    <a:pt x="51" y="40"/>
                  </a:lnTo>
                  <a:lnTo>
                    <a:pt x="36" y="43"/>
                  </a:lnTo>
                  <a:lnTo>
                    <a:pt x="26" y="45"/>
                  </a:lnTo>
                  <a:lnTo>
                    <a:pt x="18" y="47"/>
                  </a:lnTo>
                  <a:lnTo>
                    <a:pt x="16" y="48"/>
                  </a:lnTo>
                  <a:lnTo>
                    <a:pt x="12" y="3"/>
                  </a:lnTo>
                  <a:lnTo>
                    <a:pt x="3"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52" name="Freeform 68"/>
            <p:cNvSpPr>
              <a:spLocks/>
            </p:cNvSpPr>
            <p:nvPr/>
          </p:nvSpPr>
          <p:spPr bwMode="auto">
            <a:xfrm>
              <a:off x="5203" y="3490"/>
              <a:ext cx="187" cy="108"/>
            </a:xfrm>
            <a:custGeom>
              <a:avLst/>
              <a:gdLst>
                <a:gd name="T0" fmla="*/ 555 w 561"/>
                <a:gd name="T1" fmla="*/ 200 h 215"/>
                <a:gd name="T2" fmla="*/ 543 w 561"/>
                <a:gd name="T3" fmla="*/ 198 h 215"/>
                <a:gd name="T4" fmla="*/ 539 w 561"/>
                <a:gd name="T5" fmla="*/ 184 h 215"/>
                <a:gd name="T6" fmla="*/ 520 w 561"/>
                <a:gd name="T7" fmla="*/ 181 h 215"/>
                <a:gd name="T8" fmla="*/ 516 w 561"/>
                <a:gd name="T9" fmla="*/ 170 h 215"/>
                <a:gd name="T10" fmla="*/ 508 w 561"/>
                <a:gd name="T11" fmla="*/ 164 h 215"/>
                <a:gd name="T12" fmla="*/ 505 w 561"/>
                <a:gd name="T13" fmla="*/ 155 h 215"/>
                <a:gd name="T14" fmla="*/ 492 w 561"/>
                <a:gd name="T15" fmla="*/ 151 h 215"/>
                <a:gd name="T16" fmla="*/ 474 w 561"/>
                <a:gd name="T17" fmla="*/ 146 h 215"/>
                <a:gd name="T18" fmla="*/ 465 w 561"/>
                <a:gd name="T19" fmla="*/ 139 h 215"/>
                <a:gd name="T20" fmla="*/ 456 w 561"/>
                <a:gd name="T21" fmla="*/ 131 h 215"/>
                <a:gd name="T22" fmla="*/ 446 w 561"/>
                <a:gd name="T23" fmla="*/ 110 h 215"/>
                <a:gd name="T24" fmla="*/ 440 w 561"/>
                <a:gd name="T25" fmla="*/ 102 h 215"/>
                <a:gd name="T26" fmla="*/ 426 w 561"/>
                <a:gd name="T27" fmla="*/ 101 h 215"/>
                <a:gd name="T28" fmla="*/ 414 w 561"/>
                <a:gd name="T29" fmla="*/ 102 h 215"/>
                <a:gd name="T30" fmla="*/ 412 w 561"/>
                <a:gd name="T31" fmla="*/ 88 h 215"/>
                <a:gd name="T32" fmla="*/ 408 w 561"/>
                <a:gd name="T33" fmla="*/ 79 h 215"/>
                <a:gd name="T34" fmla="*/ 397 w 561"/>
                <a:gd name="T35" fmla="*/ 78 h 215"/>
                <a:gd name="T36" fmla="*/ 386 w 561"/>
                <a:gd name="T37" fmla="*/ 82 h 215"/>
                <a:gd name="T38" fmla="*/ 384 w 561"/>
                <a:gd name="T39" fmla="*/ 69 h 215"/>
                <a:gd name="T40" fmla="*/ 374 w 561"/>
                <a:gd name="T41" fmla="*/ 63 h 215"/>
                <a:gd name="T42" fmla="*/ 370 w 561"/>
                <a:gd name="T43" fmla="*/ 50 h 215"/>
                <a:gd name="T44" fmla="*/ 358 w 561"/>
                <a:gd name="T45" fmla="*/ 50 h 215"/>
                <a:gd name="T46" fmla="*/ 344 w 561"/>
                <a:gd name="T47" fmla="*/ 50 h 215"/>
                <a:gd name="T48" fmla="*/ 340 w 561"/>
                <a:gd name="T49" fmla="*/ 38 h 215"/>
                <a:gd name="T50" fmla="*/ 337 w 561"/>
                <a:gd name="T51" fmla="*/ 24 h 215"/>
                <a:gd name="T52" fmla="*/ 326 w 561"/>
                <a:gd name="T53" fmla="*/ 23 h 215"/>
                <a:gd name="T54" fmla="*/ 314 w 561"/>
                <a:gd name="T55" fmla="*/ 26 h 215"/>
                <a:gd name="T56" fmla="*/ 307 w 561"/>
                <a:gd name="T57" fmla="*/ 15 h 215"/>
                <a:gd name="T58" fmla="*/ 297 w 561"/>
                <a:gd name="T59" fmla="*/ 7 h 215"/>
                <a:gd name="T60" fmla="*/ 279 w 561"/>
                <a:gd name="T61" fmla="*/ 8 h 215"/>
                <a:gd name="T62" fmla="*/ 267 w 561"/>
                <a:gd name="T63" fmla="*/ 19 h 215"/>
                <a:gd name="T64" fmla="*/ 250 w 561"/>
                <a:gd name="T65" fmla="*/ 22 h 215"/>
                <a:gd name="T66" fmla="*/ 234 w 561"/>
                <a:gd name="T67" fmla="*/ 24 h 215"/>
                <a:gd name="T68" fmla="*/ 221 w 561"/>
                <a:gd name="T69" fmla="*/ 26 h 215"/>
                <a:gd name="T70" fmla="*/ 210 w 561"/>
                <a:gd name="T71" fmla="*/ 23 h 215"/>
                <a:gd name="T72" fmla="*/ 203 w 561"/>
                <a:gd name="T73" fmla="*/ 12 h 215"/>
                <a:gd name="T74" fmla="*/ 190 w 561"/>
                <a:gd name="T75" fmla="*/ 23 h 215"/>
                <a:gd name="T76" fmla="*/ 178 w 561"/>
                <a:gd name="T77" fmla="*/ 38 h 215"/>
                <a:gd name="T78" fmla="*/ 167 w 561"/>
                <a:gd name="T79" fmla="*/ 30 h 215"/>
                <a:gd name="T80" fmla="*/ 159 w 561"/>
                <a:gd name="T81" fmla="*/ 24 h 215"/>
                <a:gd name="T82" fmla="*/ 143 w 561"/>
                <a:gd name="T83" fmla="*/ 28 h 215"/>
                <a:gd name="T84" fmla="*/ 131 w 561"/>
                <a:gd name="T85" fmla="*/ 38 h 215"/>
                <a:gd name="T86" fmla="*/ 122 w 561"/>
                <a:gd name="T87" fmla="*/ 50 h 215"/>
                <a:gd name="T88" fmla="*/ 106 w 561"/>
                <a:gd name="T89" fmla="*/ 54 h 215"/>
                <a:gd name="T90" fmla="*/ 92 w 561"/>
                <a:gd name="T91" fmla="*/ 52 h 215"/>
                <a:gd name="T92" fmla="*/ 80 w 561"/>
                <a:gd name="T93" fmla="*/ 53 h 215"/>
                <a:gd name="T94" fmla="*/ 68 w 561"/>
                <a:gd name="T95" fmla="*/ 48 h 215"/>
                <a:gd name="T96" fmla="*/ 58 w 561"/>
                <a:gd name="T97" fmla="*/ 60 h 215"/>
                <a:gd name="T98" fmla="*/ 50 w 561"/>
                <a:gd name="T99" fmla="*/ 73 h 215"/>
                <a:gd name="T100" fmla="*/ 39 w 561"/>
                <a:gd name="T101" fmla="*/ 65 h 215"/>
                <a:gd name="T102" fmla="*/ 31 w 561"/>
                <a:gd name="T103" fmla="*/ 57 h 215"/>
                <a:gd name="T104" fmla="*/ 23 w 561"/>
                <a:gd name="T105" fmla="*/ 71 h 215"/>
                <a:gd name="T106" fmla="*/ 16 w 561"/>
                <a:gd name="T107" fmla="*/ 79 h 215"/>
                <a:gd name="T108" fmla="*/ 0 w 561"/>
                <a:gd name="T109" fmla="*/ 72 h 215"/>
                <a:gd name="T110" fmla="*/ 305 w 561"/>
                <a:gd name="T111" fmla="*/ 3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61" h="215">
                  <a:moveTo>
                    <a:pt x="557" y="215"/>
                  </a:moveTo>
                  <a:lnTo>
                    <a:pt x="560" y="211"/>
                  </a:lnTo>
                  <a:lnTo>
                    <a:pt x="561" y="207"/>
                  </a:lnTo>
                  <a:lnTo>
                    <a:pt x="557" y="207"/>
                  </a:lnTo>
                  <a:lnTo>
                    <a:pt x="556" y="204"/>
                  </a:lnTo>
                  <a:lnTo>
                    <a:pt x="555" y="200"/>
                  </a:lnTo>
                  <a:lnTo>
                    <a:pt x="552" y="202"/>
                  </a:lnTo>
                  <a:lnTo>
                    <a:pt x="549" y="203"/>
                  </a:lnTo>
                  <a:lnTo>
                    <a:pt x="551" y="199"/>
                  </a:lnTo>
                  <a:lnTo>
                    <a:pt x="549" y="196"/>
                  </a:lnTo>
                  <a:lnTo>
                    <a:pt x="547" y="196"/>
                  </a:lnTo>
                  <a:lnTo>
                    <a:pt x="543" y="198"/>
                  </a:lnTo>
                  <a:lnTo>
                    <a:pt x="543" y="194"/>
                  </a:lnTo>
                  <a:lnTo>
                    <a:pt x="543" y="188"/>
                  </a:lnTo>
                  <a:lnTo>
                    <a:pt x="539" y="191"/>
                  </a:lnTo>
                  <a:lnTo>
                    <a:pt x="536" y="194"/>
                  </a:lnTo>
                  <a:lnTo>
                    <a:pt x="536" y="188"/>
                  </a:lnTo>
                  <a:lnTo>
                    <a:pt x="539" y="184"/>
                  </a:lnTo>
                  <a:lnTo>
                    <a:pt x="532" y="184"/>
                  </a:lnTo>
                  <a:lnTo>
                    <a:pt x="527" y="188"/>
                  </a:lnTo>
                  <a:lnTo>
                    <a:pt x="528" y="183"/>
                  </a:lnTo>
                  <a:lnTo>
                    <a:pt x="531" y="177"/>
                  </a:lnTo>
                  <a:lnTo>
                    <a:pt x="525" y="179"/>
                  </a:lnTo>
                  <a:lnTo>
                    <a:pt x="520" y="181"/>
                  </a:lnTo>
                  <a:lnTo>
                    <a:pt x="521" y="176"/>
                  </a:lnTo>
                  <a:lnTo>
                    <a:pt x="524" y="172"/>
                  </a:lnTo>
                  <a:lnTo>
                    <a:pt x="519" y="173"/>
                  </a:lnTo>
                  <a:lnTo>
                    <a:pt x="515" y="177"/>
                  </a:lnTo>
                  <a:lnTo>
                    <a:pt x="513" y="173"/>
                  </a:lnTo>
                  <a:lnTo>
                    <a:pt x="516" y="170"/>
                  </a:lnTo>
                  <a:lnTo>
                    <a:pt x="517" y="166"/>
                  </a:lnTo>
                  <a:lnTo>
                    <a:pt x="517" y="165"/>
                  </a:lnTo>
                  <a:lnTo>
                    <a:pt x="512" y="166"/>
                  </a:lnTo>
                  <a:lnTo>
                    <a:pt x="505" y="169"/>
                  </a:lnTo>
                  <a:lnTo>
                    <a:pt x="504" y="166"/>
                  </a:lnTo>
                  <a:lnTo>
                    <a:pt x="508" y="164"/>
                  </a:lnTo>
                  <a:lnTo>
                    <a:pt x="510" y="161"/>
                  </a:lnTo>
                  <a:lnTo>
                    <a:pt x="510" y="159"/>
                  </a:lnTo>
                  <a:lnTo>
                    <a:pt x="504" y="162"/>
                  </a:lnTo>
                  <a:lnTo>
                    <a:pt x="501" y="165"/>
                  </a:lnTo>
                  <a:lnTo>
                    <a:pt x="502" y="159"/>
                  </a:lnTo>
                  <a:lnTo>
                    <a:pt x="505" y="155"/>
                  </a:lnTo>
                  <a:lnTo>
                    <a:pt x="498" y="157"/>
                  </a:lnTo>
                  <a:lnTo>
                    <a:pt x="493" y="159"/>
                  </a:lnTo>
                  <a:lnTo>
                    <a:pt x="496" y="154"/>
                  </a:lnTo>
                  <a:lnTo>
                    <a:pt x="498" y="149"/>
                  </a:lnTo>
                  <a:lnTo>
                    <a:pt x="494" y="147"/>
                  </a:lnTo>
                  <a:lnTo>
                    <a:pt x="492" y="151"/>
                  </a:lnTo>
                  <a:lnTo>
                    <a:pt x="488" y="154"/>
                  </a:lnTo>
                  <a:lnTo>
                    <a:pt x="486" y="155"/>
                  </a:lnTo>
                  <a:lnTo>
                    <a:pt x="486" y="149"/>
                  </a:lnTo>
                  <a:lnTo>
                    <a:pt x="486" y="143"/>
                  </a:lnTo>
                  <a:lnTo>
                    <a:pt x="481" y="143"/>
                  </a:lnTo>
                  <a:lnTo>
                    <a:pt x="474" y="146"/>
                  </a:lnTo>
                  <a:lnTo>
                    <a:pt x="476" y="139"/>
                  </a:lnTo>
                  <a:lnTo>
                    <a:pt x="474" y="131"/>
                  </a:lnTo>
                  <a:lnTo>
                    <a:pt x="472" y="131"/>
                  </a:lnTo>
                  <a:lnTo>
                    <a:pt x="470" y="135"/>
                  </a:lnTo>
                  <a:lnTo>
                    <a:pt x="468" y="136"/>
                  </a:lnTo>
                  <a:lnTo>
                    <a:pt x="465" y="139"/>
                  </a:lnTo>
                  <a:lnTo>
                    <a:pt x="464" y="131"/>
                  </a:lnTo>
                  <a:lnTo>
                    <a:pt x="465" y="124"/>
                  </a:lnTo>
                  <a:lnTo>
                    <a:pt x="462" y="123"/>
                  </a:lnTo>
                  <a:lnTo>
                    <a:pt x="461" y="127"/>
                  </a:lnTo>
                  <a:lnTo>
                    <a:pt x="458" y="129"/>
                  </a:lnTo>
                  <a:lnTo>
                    <a:pt x="456" y="131"/>
                  </a:lnTo>
                  <a:lnTo>
                    <a:pt x="456" y="124"/>
                  </a:lnTo>
                  <a:lnTo>
                    <a:pt x="458" y="117"/>
                  </a:lnTo>
                  <a:lnTo>
                    <a:pt x="452" y="118"/>
                  </a:lnTo>
                  <a:lnTo>
                    <a:pt x="446" y="121"/>
                  </a:lnTo>
                  <a:lnTo>
                    <a:pt x="445" y="116"/>
                  </a:lnTo>
                  <a:lnTo>
                    <a:pt x="446" y="110"/>
                  </a:lnTo>
                  <a:lnTo>
                    <a:pt x="441" y="112"/>
                  </a:lnTo>
                  <a:lnTo>
                    <a:pt x="436" y="117"/>
                  </a:lnTo>
                  <a:lnTo>
                    <a:pt x="436" y="113"/>
                  </a:lnTo>
                  <a:lnTo>
                    <a:pt x="438" y="110"/>
                  </a:lnTo>
                  <a:lnTo>
                    <a:pt x="441" y="106"/>
                  </a:lnTo>
                  <a:lnTo>
                    <a:pt x="440" y="102"/>
                  </a:lnTo>
                  <a:lnTo>
                    <a:pt x="434" y="99"/>
                  </a:lnTo>
                  <a:lnTo>
                    <a:pt x="429" y="103"/>
                  </a:lnTo>
                  <a:lnTo>
                    <a:pt x="425" y="108"/>
                  </a:lnTo>
                  <a:lnTo>
                    <a:pt x="424" y="110"/>
                  </a:lnTo>
                  <a:lnTo>
                    <a:pt x="422" y="106"/>
                  </a:lnTo>
                  <a:lnTo>
                    <a:pt x="426" y="101"/>
                  </a:lnTo>
                  <a:lnTo>
                    <a:pt x="428" y="95"/>
                  </a:lnTo>
                  <a:lnTo>
                    <a:pt x="428" y="93"/>
                  </a:lnTo>
                  <a:lnTo>
                    <a:pt x="424" y="93"/>
                  </a:lnTo>
                  <a:lnTo>
                    <a:pt x="420" y="97"/>
                  </a:lnTo>
                  <a:lnTo>
                    <a:pt x="416" y="101"/>
                  </a:lnTo>
                  <a:lnTo>
                    <a:pt x="414" y="102"/>
                  </a:lnTo>
                  <a:lnTo>
                    <a:pt x="413" y="98"/>
                  </a:lnTo>
                  <a:lnTo>
                    <a:pt x="416" y="94"/>
                  </a:lnTo>
                  <a:lnTo>
                    <a:pt x="418" y="88"/>
                  </a:lnTo>
                  <a:lnTo>
                    <a:pt x="421" y="86"/>
                  </a:lnTo>
                  <a:lnTo>
                    <a:pt x="416" y="84"/>
                  </a:lnTo>
                  <a:lnTo>
                    <a:pt x="412" y="88"/>
                  </a:lnTo>
                  <a:lnTo>
                    <a:pt x="408" y="93"/>
                  </a:lnTo>
                  <a:lnTo>
                    <a:pt x="405" y="95"/>
                  </a:lnTo>
                  <a:lnTo>
                    <a:pt x="404" y="91"/>
                  </a:lnTo>
                  <a:lnTo>
                    <a:pt x="405" y="87"/>
                  </a:lnTo>
                  <a:lnTo>
                    <a:pt x="406" y="82"/>
                  </a:lnTo>
                  <a:lnTo>
                    <a:pt x="408" y="79"/>
                  </a:lnTo>
                  <a:lnTo>
                    <a:pt x="405" y="78"/>
                  </a:lnTo>
                  <a:lnTo>
                    <a:pt x="402" y="80"/>
                  </a:lnTo>
                  <a:lnTo>
                    <a:pt x="398" y="84"/>
                  </a:lnTo>
                  <a:lnTo>
                    <a:pt x="396" y="86"/>
                  </a:lnTo>
                  <a:lnTo>
                    <a:pt x="394" y="82"/>
                  </a:lnTo>
                  <a:lnTo>
                    <a:pt x="397" y="78"/>
                  </a:lnTo>
                  <a:lnTo>
                    <a:pt x="400" y="73"/>
                  </a:lnTo>
                  <a:lnTo>
                    <a:pt x="400" y="72"/>
                  </a:lnTo>
                  <a:lnTo>
                    <a:pt x="396" y="71"/>
                  </a:lnTo>
                  <a:lnTo>
                    <a:pt x="393" y="75"/>
                  </a:lnTo>
                  <a:lnTo>
                    <a:pt x="389" y="79"/>
                  </a:lnTo>
                  <a:lnTo>
                    <a:pt x="386" y="82"/>
                  </a:lnTo>
                  <a:lnTo>
                    <a:pt x="385" y="78"/>
                  </a:lnTo>
                  <a:lnTo>
                    <a:pt x="388" y="72"/>
                  </a:lnTo>
                  <a:lnTo>
                    <a:pt x="389" y="68"/>
                  </a:lnTo>
                  <a:lnTo>
                    <a:pt x="390" y="67"/>
                  </a:lnTo>
                  <a:lnTo>
                    <a:pt x="386" y="65"/>
                  </a:lnTo>
                  <a:lnTo>
                    <a:pt x="384" y="69"/>
                  </a:lnTo>
                  <a:lnTo>
                    <a:pt x="380" y="72"/>
                  </a:lnTo>
                  <a:lnTo>
                    <a:pt x="377" y="73"/>
                  </a:lnTo>
                  <a:lnTo>
                    <a:pt x="378" y="67"/>
                  </a:lnTo>
                  <a:lnTo>
                    <a:pt x="380" y="57"/>
                  </a:lnTo>
                  <a:lnTo>
                    <a:pt x="377" y="57"/>
                  </a:lnTo>
                  <a:lnTo>
                    <a:pt x="374" y="63"/>
                  </a:lnTo>
                  <a:lnTo>
                    <a:pt x="370" y="67"/>
                  </a:lnTo>
                  <a:lnTo>
                    <a:pt x="368" y="67"/>
                  </a:lnTo>
                  <a:lnTo>
                    <a:pt x="365" y="63"/>
                  </a:lnTo>
                  <a:lnTo>
                    <a:pt x="368" y="58"/>
                  </a:lnTo>
                  <a:lnTo>
                    <a:pt x="370" y="53"/>
                  </a:lnTo>
                  <a:lnTo>
                    <a:pt x="370" y="50"/>
                  </a:lnTo>
                  <a:lnTo>
                    <a:pt x="365" y="50"/>
                  </a:lnTo>
                  <a:lnTo>
                    <a:pt x="361" y="54"/>
                  </a:lnTo>
                  <a:lnTo>
                    <a:pt x="357" y="58"/>
                  </a:lnTo>
                  <a:lnTo>
                    <a:pt x="356" y="60"/>
                  </a:lnTo>
                  <a:lnTo>
                    <a:pt x="354" y="56"/>
                  </a:lnTo>
                  <a:lnTo>
                    <a:pt x="358" y="50"/>
                  </a:lnTo>
                  <a:lnTo>
                    <a:pt x="360" y="43"/>
                  </a:lnTo>
                  <a:lnTo>
                    <a:pt x="361" y="41"/>
                  </a:lnTo>
                  <a:lnTo>
                    <a:pt x="356" y="41"/>
                  </a:lnTo>
                  <a:lnTo>
                    <a:pt x="352" y="45"/>
                  </a:lnTo>
                  <a:lnTo>
                    <a:pt x="348" y="49"/>
                  </a:lnTo>
                  <a:lnTo>
                    <a:pt x="344" y="50"/>
                  </a:lnTo>
                  <a:lnTo>
                    <a:pt x="342" y="45"/>
                  </a:lnTo>
                  <a:lnTo>
                    <a:pt x="345" y="41"/>
                  </a:lnTo>
                  <a:lnTo>
                    <a:pt x="348" y="37"/>
                  </a:lnTo>
                  <a:lnTo>
                    <a:pt x="349" y="34"/>
                  </a:lnTo>
                  <a:lnTo>
                    <a:pt x="344" y="34"/>
                  </a:lnTo>
                  <a:lnTo>
                    <a:pt x="340" y="38"/>
                  </a:lnTo>
                  <a:lnTo>
                    <a:pt x="336" y="41"/>
                  </a:lnTo>
                  <a:lnTo>
                    <a:pt x="334" y="43"/>
                  </a:lnTo>
                  <a:lnTo>
                    <a:pt x="333" y="38"/>
                  </a:lnTo>
                  <a:lnTo>
                    <a:pt x="336" y="32"/>
                  </a:lnTo>
                  <a:lnTo>
                    <a:pt x="338" y="26"/>
                  </a:lnTo>
                  <a:lnTo>
                    <a:pt x="337" y="24"/>
                  </a:lnTo>
                  <a:lnTo>
                    <a:pt x="333" y="24"/>
                  </a:lnTo>
                  <a:lnTo>
                    <a:pt x="330" y="30"/>
                  </a:lnTo>
                  <a:lnTo>
                    <a:pt x="326" y="34"/>
                  </a:lnTo>
                  <a:lnTo>
                    <a:pt x="323" y="35"/>
                  </a:lnTo>
                  <a:lnTo>
                    <a:pt x="323" y="30"/>
                  </a:lnTo>
                  <a:lnTo>
                    <a:pt x="326" y="23"/>
                  </a:lnTo>
                  <a:lnTo>
                    <a:pt x="329" y="16"/>
                  </a:lnTo>
                  <a:lnTo>
                    <a:pt x="327" y="15"/>
                  </a:lnTo>
                  <a:lnTo>
                    <a:pt x="323" y="15"/>
                  </a:lnTo>
                  <a:lnTo>
                    <a:pt x="321" y="20"/>
                  </a:lnTo>
                  <a:lnTo>
                    <a:pt x="317" y="24"/>
                  </a:lnTo>
                  <a:lnTo>
                    <a:pt x="314" y="26"/>
                  </a:lnTo>
                  <a:lnTo>
                    <a:pt x="313" y="22"/>
                  </a:lnTo>
                  <a:lnTo>
                    <a:pt x="317" y="16"/>
                  </a:lnTo>
                  <a:lnTo>
                    <a:pt x="319" y="9"/>
                  </a:lnTo>
                  <a:lnTo>
                    <a:pt x="321" y="7"/>
                  </a:lnTo>
                  <a:lnTo>
                    <a:pt x="314" y="8"/>
                  </a:lnTo>
                  <a:lnTo>
                    <a:pt x="307" y="15"/>
                  </a:lnTo>
                  <a:lnTo>
                    <a:pt x="301" y="20"/>
                  </a:lnTo>
                  <a:lnTo>
                    <a:pt x="295" y="22"/>
                  </a:lnTo>
                  <a:lnTo>
                    <a:pt x="293" y="16"/>
                  </a:lnTo>
                  <a:lnTo>
                    <a:pt x="295" y="12"/>
                  </a:lnTo>
                  <a:lnTo>
                    <a:pt x="298" y="8"/>
                  </a:lnTo>
                  <a:lnTo>
                    <a:pt x="297" y="7"/>
                  </a:lnTo>
                  <a:lnTo>
                    <a:pt x="291" y="7"/>
                  </a:lnTo>
                  <a:lnTo>
                    <a:pt x="287" y="12"/>
                  </a:lnTo>
                  <a:lnTo>
                    <a:pt x="283" y="17"/>
                  </a:lnTo>
                  <a:lnTo>
                    <a:pt x="281" y="19"/>
                  </a:lnTo>
                  <a:lnTo>
                    <a:pt x="279" y="13"/>
                  </a:lnTo>
                  <a:lnTo>
                    <a:pt x="279" y="8"/>
                  </a:lnTo>
                  <a:lnTo>
                    <a:pt x="279" y="2"/>
                  </a:lnTo>
                  <a:lnTo>
                    <a:pt x="278" y="0"/>
                  </a:lnTo>
                  <a:lnTo>
                    <a:pt x="274" y="2"/>
                  </a:lnTo>
                  <a:lnTo>
                    <a:pt x="273" y="9"/>
                  </a:lnTo>
                  <a:lnTo>
                    <a:pt x="269" y="16"/>
                  </a:lnTo>
                  <a:lnTo>
                    <a:pt x="267" y="19"/>
                  </a:lnTo>
                  <a:lnTo>
                    <a:pt x="266" y="11"/>
                  </a:lnTo>
                  <a:lnTo>
                    <a:pt x="262" y="5"/>
                  </a:lnTo>
                  <a:lnTo>
                    <a:pt x="257" y="5"/>
                  </a:lnTo>
                  <a:lnTo>
                    <a:pt x="255" y="12"/>
                  </a:lnTo>
                  <a:lnTo>
                    <a:pt x="254" y="19"/>
                  </a:lnTo>
                  <a:lnTo>
                    <a:pt x="250" y="22"/>
                  </a:lnTo>
                  <a:lnTo>
                    <a:pt x="246" y="13"/>
                  </a:lnTo>
                  <a:lnTo>
                    <a:pt x="243" y="9"/>
                  </a:lnTo>
                  <a:lnTo>
                    <a:pt x="238" y="11"/>
                  </a:lnTo>
                  <a:lnTo>
                    <a:pt x="238" y="16"/>
                  </a:lnTo>
                  <a:lnTo>
                    <a:pt x="235" y="22"/>
                  </a:lnTo>
                  <a:lnTo>
                    <a:pt x="234" y="24"/>
                  </a:lnTo>
                  <a:lnTo>
                    <a:pt x="233" y="19"/>
                  </a:lnTo>
                  <a:lnTo>
                    <a:pt x="227" y="12"/>
                  </a:lnTo>
                  <a:lnTo>
                    <a:pt x="222" y="12"/>
                  </a:lnTo>
                  <a:lnTo>
                    <a:pt x="222" y="17"/>
                  </a:lnTo>
                  <a:lnTo>
                    <a:pt x="221" y="23"/>
                  </a:lnTo>
                  <a:lnTo>
                    <a:pt x="221" y="26"/>
                  </a:lnTo>
                  <a:lnTo>
                    <a:pt x="218" y="23"/>
                  </a:lnTo>
                  <a:lnTo>
                    <a:pt x="218" y="20"/>
                  </a:lnTo>
                  <a:lnTo>
                    <a:pt x="217" y="16"/>
                  </a:lnTo>
                  <a:lnTo>
                    <a:pt x="215" y="15"/>
                  </a:lnTo>
                  <a:lnTo>
                    <a:pt x="211" y="16"/>
                  </a:lnTo>
                  <a:lnTo>
                    <a:pt x="210" y="23"/>
                  </a:lnTo>
                  <a:lnTo>
                    <a:pt x="207" y="28"/>
                  </a:lnTo>
                  <a:lnTo>
                    <a:pt x="206" y="31"/>
                  </a:lnTo>
                  <a:lnTo>
                    <a:pt x="203" y="26"/>
                  </a:lnTo>
                  <a:lnTo>
                    <a:pt x="206" y="20"/>
                  </a:lnTo>
                  <a:lnTo>
                    <a:pt x="206" y="13"/>
                  </a:lnTo>
                  <a:lnTo>
                    <a:pt x="203" y="12"/>
                  </a:lnTo>
                  <a:lnTo>
                    <a:pt x="199" y="15"/>
                  </a:lnTo>
                  <a:lnTo>
                    <a:pt x="195" y="23"/>
                  </a:lnTo>
                  <a:lnTo>
                    <a:pt x="191" y="30"/>
                  </a:lnTo>
                  <a:lnTo>
                    <a:pt x="190" y="34"/>
                  </a:lnTo>
                  <a:lnTo>
                    <a:pt x="189" y="28"/>
                  </a:lnTo>
                  <a:lnTo>
                    <a:pt x="190" y="23"/>
                  </a:lnTo>
                  <a:lnTo>
                    <a:pt x="189" y="16"/>
                  </a:lnTo>
                  <a:lnTo>
                    <a:pt x="187" y="15"/>
                  </a:lnTo>
                  <a:lnTo>
                    <a:pt x="183" y="17"/>
                  </a:lnTo>
                  <a:lnTo>
                    <a:pt x="182" y="27"/>
                  </a:lnTo>
                  <a:lnTo>
                    <a:pt x="179" y="34"/>
                  </a:lnTo>
                  <a:lnTo>
                    <a:pt x="178" y="38"/>
                  </a:lnTo>
                  <a:lnTo>
                    <a:pt x="177" y="34"/>
                  </a:lnTo>
                  <a:lnTo>
                    <a:pt x="177" y="28"/>
                  </a:lnTo>
                  <a:lnTo>
                    <a:pt x="175" y="23"/>
                  </a:lnTo>
                  <a:lnTo>
                    <a:pt x="174" y="22"/>
                  </a:lnTo>
                  <a:lnTo>
                    <a:pt x="169" y="23"/>
                  </a:lnTo>
                  <a:lnTo>
                    <a:pt x="167" y="30"/>
                  </a:lnTo>
                  <a:lnTo>
                    <a:pt x="166" y="37"/>
                  </a:lnTo>
                  <a:lnTo>
                    <a:pt x="165" y="41"/>
                  </a:lnTo>
                  <a:lnTo>
                    <a:pt x="163" y="37"/>
                  </a:lnTo>
                  <a:lnTo>
                    <a:pt x="162" y="31"/>
                  </a:lnTo>
                  <a:lnTo>
                    <a:pt x="161" y="26"/>
                  </a:lnTo>
                  <a:lnTo>
                    <a:pt x="159" y="24"/>
                  </a:lnTo>
                  <a:lnTo>
                    <a:pt x="157" y="27"/>
                  </a:lnTo>
                  <a:lnTo>
                    <a:pt x="157" y="34"/>
                  </a:lnTo>
                  <a:lnTo>
                    <a:pt x="155" y="41"/>
                  </a:lnTo>
                  <a:lnTo>
                    <a:pt x="155" y="43"/>
                  </a:lnTo>
                  <a:lnTo>
                    <a:pt x="149" y="38"/>
                  </a:lnTo>
                  <a:lnTo>
                    <a:pt x="143" y="28"/>
                  </a:lnTo>
                  <a:lnTo>
                    <a:pt x="139" y="30"/>
                  </a:lnTo>
                  <a:lnTo>
                    <a:pt x="138" y="35"/>
                  </a:lnTo>
                  <a:lnTo>
                    <a:pt x="136" y="41"/>
                  </a:lnTo>
                  <a:lnTo>
                    <a:pt x="136" y="45"/>
                  </a:lnTo>
                  <a:lnTo>
                    <a:pt x="132" y="42"/>
                  </a:lnTo>
                  <a:lnTo>
                    <a:pt x="131" y="38"/>
                  </a:lnTo>
                  <a:lnTo>
                    <a:pt x="130" y="34"/>
                  </a:lnTo>
                  <a:lnTo>
                    <a:pt x="127" y="31"/>
                  </a:lnTo>
                  <a:lnTo>
                    <a:pt x="124" y="34"/>
                  </a:lnTo>
                  <a:lnTo>
                    <a:pt x="124" y="41"/>
                  </a:lnTo>
                  <a:lnTo>
                    <a:pt x="123" y="48"/>
                  </a:lnTo>
                  <a:lnTo>
                    <a:pt x="122" y="50"/>
                  </a:lnTo>
                  <a:lnTo>
                    <a:pt x="116" y="42"/>
                  </a:lnTo>
                  <a:lnTo>
                    <a:pt x="112" y="35"/>
                  </a:lnTo>
                  <a:lnTo>
                    <a:pt x="110" y="37"/>
                  </a:lnTo>
                  <a:lnTo>
                    <a:pt x="108" y="45"/>
                  </a:lnTo>
                  <a:lnTo>
                    <a:pt x="107" y="52"/>
                  </a:lnTo>
                  <a:lnTo>
                    <a:pt x="106" y="54"/>
                  </a:lnTo>
                  <a:lnTo>
                    <a:pt x="103" y="50"/>
                  </a:lnTo>
                  <a:lnTo>
                    <a:pt x="100" y="46"/>
                  </a:lnTo>
                  <a:lnTo>
                    <a:pt x="96" y="42"/>
                  </a:lnTo>
                  <a:lnTo>
                    <a:pt x="94" y="41"/>
                  </a:lnTo>
                  <a:lnTo>
                    <a:pt x="91" y="43"/>
                  </a:lnTo>
                  <a:lnTo>
                    <a:pt x="92" y="52"/>
                  </a:lnTo>
                  <a:lnTo>
                    <a:pt x="92" y="58"/>
                  </a:lnTo>
                  <a:lnTo>
                    <a:pt x="91" y="63"/>
                  </a:lnTo>
                  <a:lnTo>
                    <a:pt x="87" y="52"/>
                  </a:lnTo>
                  <a:lnTo>
                    <a:pt x="84" y="45"/>
                  </a:lnTo>
                  <a:lnTo>
                    <a:pt x="80" y="46"/>
                  </a:lnTo>
                  <a:lnTo>
                    <a:pt x="80" y="53"/>
                  </a:lnTo>
                  <a:lnTo>
                    <a:pt x="79" y="60"/>
                  </a:lnTo>
                  <a:lnTo>
                    <a:pt x="78" y="63"/>
                  </a:lnTo>
                  <a:lnTo>
                    <a:pt x="75" y="60"/>
                  </a:lnTo>
                  <a:lnTo>
                    <a:pt x="72" y="56"/>
                  </a:lnTo>
                  <a:lnTo>
                    <a:pt x="70" y="50"/>
                  </a:lnTo>
                  <a:lnTo>
                    <a:pt x="68" y="48"/>
                  </a:lnTo>
                  <a:lnTo>
                    <a:pt x="64" y="49"/>
                  </a:lnTo>
                  <a:lnTo>
                    <a:pt x="64" y="56"/>
                  </a:lnTo>
                  <a:lnTo>
                    <a:pt x="64" y="63"/>
                  </a:lnTo>
                  <a:lnTo>
                    <a:pt x="63" y="67"/>
                  </a:lnTo>
                  <a:lnTo>
                    <a:pt x="59" y="64"/>
                  </a:lnTo>
                  <a:lnTo>
                    <a:pt x="58" y="60"/>
                  </a:lnTo>
                  <a:lnTo>
                    <a:pt x="56" y="54"/>
                  </a:lnTo>
                  <a:lnTo>
                    <a:pt x="54" y="53"/>
                  </a:lnTo>
                  <a:lnTo>
                    <a:pt x="48" y="54"/>
                  </a:lnTo>
                  <a:lnTo>
                    <a:pt x="50" y="63"/>
                  </a:lnTo>
                  <a:lnTo>
                    <a:pt x="50" y="69"/>
                  </a:lnTo>
                  <a:lnTo>
                    <a:pt x="50" y="73"/>
                  </a:lnTo>
                  <a:lnTo>
                    <a:pt x="46" y="69"/>
                  </a:lnTo>
                  <a:lnTo>
                    <a:pt x="44" y="63"/>
                  </a:lnTo>
                  <a:lnTo>
                    <a:pt x="42" y="56"/>
                  </a:lnTo>
                  <a:lnTo>
                    <a:pt x="40" y="54"/>
                  </a:lnTo>
                  <a:lnTo>
                    <a:pt x="38" y="57"/>
                  </a:lnTo>
                  <a:lnTo>
                    <a:pt x="39" y="65"/>
                  </a:lnTo>
                  <a:lnTo>
                    <a:pt x="39" y="73"/>
                  </a:lnTo>
                  <a:lnTo>
                    <a:pt x="38" y="76"/>
                  </a:lnTo>
                  <a:lnTo>
                    <a:pt x="34" y="73"/>
                  </a:lnTo>
                  <a:lnTo>
                    <a:pt x="32" y="67"/>
                  </a:lnTo>
                  <a:lnTo>
                    <a:pt x="31" y="60"/>
                  </a:lnTo>
                  <a:lnTo>
                    <a:pt x="31" y="57"/>
                  </a:lnTo>
                  <a:lnTo>
                    <a:pt x="27" y="60"/>
                  </a:lnTo>
                  <a:lnTo>
                    <a:pt x="27" y="68"/>
                  </a:lnTo>
                  <a:lnTo>
                    <a:pt x="26" y="76"/>
                  </a:lnTo>
                  <a:lnTo>
                    <a:pt x="26" y="79"/>
                  </a:lnTo>
                  <a:lnTo>
                    <a:pt x="23" y="76"/>
                  </a:lnTo>
                  <a:lnTo>
                    <a:pt x="23" y="71"/>
                  </a:lnTo>
                  <a:lnTo>
                    <a:pt x="20" y="64"/>
                  </a:lnTo>
                  <a:lnTo>
                    <a:pt x="19" y="63"/>
                  </a:lnTo>
                  <a:lnTo>
                    <a:pt x="16" y="64"/>
                  </a:lnTo>
                  <a:lnTo>
                    <a:pt x="16" y="71"/>
                  </a:lnTo>
                  <a:lnTo>
                    <a:pt x="16" y="76"/>
                  </a:lnTo>
                  <a:lnTo>
                    <a:pt x="16" y="79"/>
                  </a:lnTo>
                  <a:lnTo>
                    <a:pt x="11" y="76"/>
                  </a:lnTo>
                  <a:lnTo>
                    <a:pt x="11" y="72"/>
                  </a:lnTo>
                  <a:lnTo>
                    <a:pt x="10" y="67"/>
                  </a:lnTo>
                  <a:lnTo>
                    <a:pt x="6" y="64"/>
                  </a:lnTo>
                  <a:lnTo>
                    <a:pt x="3" y="65"/>
                  </a:lnTo>
                  <a:lnTo>
                    <a:pt x="0" y="72"/>
                  </a:lnTo>
                  <a:lnTo>
                    <a:pt x="0" y="79"/>
                  </a:lnTo>
                  <a:lnTo>
                    <a:pt x="0" y="83"/>
                  </a:lnTo>
                  <a:lnTo>
                    <a:pt x="4" y="95"/>
                  </a:lnTo>
                  <a:lnTo>
                    <a:pt x="19" y="95"/>
                  </a:lnTo>
                  <a:lnTo>
                    <a:pt x="103" y="72"/>
                  </a:lnTo>
                  <a:lnTo>
                    <a:pt x="305" y="38"/>
                  </a:lnTo>
                  <a:lnTo>
                    <a:pt x="362" y="79"/>
                  </a:lnTo>
                  <a:lnTo>
                    <a:pt x="548" y="215"/>
                  </a:lnTo>
                  <a:lnTo>
                    <a:pt x="557" y="215"/>
                  </a:lnTo>
                  <a:lnTo>
                    <a:pt x="557" y="2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53" name="Freeform 69"/>
            <p:cNvSpPr>
              <a:spLocks/>
            </p:cNvSpPr>
            <p:nvPr/>
          </p:nvSpPr>
          <p:spPr bwMode="auto">
            <a:xfrm>
              <a:off x="5365" y="3499"/>
              <a:ext cx="42" cy="55"/>
            </a:xfrm>
            <a:custGeom>
              <a:avLst/>
              <a:gdLst>
                <a:gd name="T0" fmla="*/ 123 w 125"/>
                <a:gd name="T1" fmla="*/ 102 h 111"/>
                <a:gd name="T2" fmla="*/ 118 w 125"/>
                <a:gd name="T3" fmla="*/ 102 h 111"/>
                <a:gd name="T4" fmla="*/ 118 w 125"/>
                <a:gd name="T5" fmla="*/ 97 h 111"/>
                <a:gd name="T6" fmla="*/ 114 w 125"/>
                <a:gd name="T7" fmla="*/ 96 h 111"/>
                <a:gd name="T8" fmla="*/ 114 w 125"/>
                <a:gd name="T9" fmla="*/ 94 h 111"/>
                <a:gd name="T10" fmla="*/ 109 w 125"/>
                <a:gd name="T11" fmla="*/ 93 h 111"/>
                <a:gd name="T12" fmla="*/ 107 w 125"/>
                <a:gd name="T13" fmla="*/ 89 h 111"/>
                <a:gd name="T14" fmla="*/ 105 w 125"/>
                <a:gd name="T15" fmla="*/ 86 h 111"/>
                <a:gd name="T16" fmla="*/ 102 w 125"/>
                <a:gd name="T17" fmla="*/ 85 h 111"/>
                <a:gd name="T18" fmla="*/ 99 w 125"/>
                <a:gd name="T19" fmla="*/ 82 h 111"/>
                <a:gd name="T20" fmla="*/ 97 w 125"/>
                <a:gd name="T21" fmla="*/ 79 h 111"/>
                <a:gd name="T22" fmla="*/ 95 w 125"/>
                <a:gd name="T23" fmla="*/ 77 h 111"/>
                <a:gd name="T24" fmla="*/ 94 w 125"/>
                <a:gd name="T25" fmla="*/ 75 h 111"/>
                <a:gd name="T26" fmla="*/ 90 w 125"/>
                <a:gd name="T27" fmla="*/ 74 h 111"/>
                <a:gd name="T28" fmla="*/ 87 w 125"/>
                <a:gd name="T29" fmla="*/ 71 h 111"/>
                <a:gd name="T30" fmla="*/ 86 w 125"/>
                <a:gd name="T31" fmla="*/ 68 h 111"/>
                <a:gd name="T32" fmla="*/ 82 w 125"/>
                <a:gd name="T33" fmla="*/ 66 h 111"/>
                <a:gd name="T34" fmla="*/ 81 w 125"/>
                <a:gd name="T35" fmla="*/ 64 h 111"/>
                <a:gd name="T36" fmla="*/ 78 w 125"/>
                <a:gd name="T37" fmla="*/ 62 h 111"/>
                <a:gd name="T38" fmla="*/ 74 w 125"/>
                <a:gd name="T39" fmla="*/ 60 h 111"/>
                <a:gd name="T40" fmla="*/ 73 w 125"/>
                <a:gd name="T41" fmla="*/ 56 h 111"/>
                <a:gd name="T42" fmla="*/ 69 w 125"/>
                <a:gd name="T43" fmla="*/ 55 h 111"/>
                <a:gd name="T44" fmla="*/ 66 w 125"/>
                <a:gd name="T45" fmla="*/ 52 h 111"/>
                <a:gd name="T46" fmla="*/ 63 w 125"/>
                <a:gd name="T47" fmla="*/ 51 h 111"/>
                <a:gd name="T48" fmla="*/ 61 w 125"/>
                <a:gd name="T49" fmla="*/ 47 h 111"/>
                <a:gd name="T50" fmla="*/ 58 w 125"/>
                <a:gd name="T51" fmla="*/ 45 h 111"/>
                <a:gd name="T52" fmla="*/ 57 w 125"/>
                <a:gd name="T53" fmla="*/ 44 h 111"/>
                <a:gd name="T54" fmla="*/ 54 w 125"/>
                <a:gd name="T55" fmla="*/ 41 h 111"/>
                <a:gd name="T56" fmla="*/ 51 w 125"/>
                <a:gd name="T57" fmla="*/ 38 h 111"/>
                <a:gd name="T58" fmla="*/ 50 w 125"/>
                <a:gd name="T59" fmla="*/ 36 h 111"/>
                <a:gd name="T60" fmla="*/ 47 w 125"/>
                <a:gd name="T61" fmla="*/ 34 h 111"/>
                <a:gd name="T62" fmla="*/ 45 w 125"/>
                <a:gd name="T63" fmla="*/ 32 h 111"/>
                <a:gd name="T64" fmla="*/ 41 w 125"/>
                <a:gd name="T65" fmla="*/ 29 h 111"/>
                <a:gd name="T66" fmla="*/ 39 w 125"/>
                <a:gd name="T67" fmla="*/ 26 h 111"/>
                <a:gd name="T68" fmla="*/ 38 w 125"/>
                <a:gd name="T69" fmla="*/ 26 h 111"/>
                <a:gd name="T70" fmla="*/ 38 w 125"/>
                <a:gd name="T71" fmla="*/ 23 h 111"/>
                <a:gd name="T72" fmla="*/ 38 w 125"/>
                <a:gd name="T73" fmla="*/ 19 h 111"/>
                <a:gd name="T74" fmla="*/ 24 w 125"/>
                <a:gd name="T75" fmla="*/ 19 h 111"/>
                <a:gd name="T76" fmla="*/ 31 w 125"/>
                <a:gd name="T77" fmla="*/ 15 h 111"/>
                <a:gd name="T78" fmla="*/ 26 w 125"/>
                <a:gd name="T79" fmla="*/ 15 h 111"/>
                <a:gd name="T80" fmla="*/ 19 w 125"/>
                <a:gd name="T81" fmla="*/ 15 h 111"/>
                <a:gd name="T82" fmla="*/ 26 w 125"/>
                <a:gd name="T83" fmla="*/ 10 h 111"/>
                <a:gd name="T84" fmla="*/ 15 w 125"/>
                <a:gd name="T85" fmla="*/ 10 h 111"/>
                <a:gd name="T86" fmla="*/ 22 w 125"/>
                <a:gd name="T87" fmla="*/ 6 h 111"/>
                <a:gd name="T88" fmla="*/ 12 w 125"/>
                <a:gd name="T89" fmla="*/ 8 h 111"/>
                <a:gd name="T90" fmla="*/ 16 w 125"/>
                <a:gd name="T91" fmla="*/ 0 h 111"/>
                <a:gd name="T92" fmla="*/ 7 w 125"/>
                <a:gd name="T93" fmla="*/ 3 h 111"/>
                <a:gd name="T94" fmla="*/ 118 w 125"/>
                <a:gd name="T95" fmla="*/ 111 h 111"/>
                <a:gd name="T96" fmla="*/ 125 w 125"/>
                <a:gd name="T97" fmla="*/ 10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11">
                  <a:moveTo>
                    <a:pt x="125" y="105"/>
                  </a:moveTo>
                  <a:lnTo>
                    <a:pt x="123" y="102"/>
                  </a:lnTo>
                  <a:lnTo>
                    <a:pt x="122" y="101"/>
                  </a:lnTo>
                  <a:lnTo>
                    <a:pt x="118" y="102"/>
                  </a:lnTo>
                  <a:lnTo>
                    <a:pt x="118" y="101"/>
                  </a:lnTo>
                  <a:lnTo>
                    <a:pt x="118" y="97"/>
                  </a:lnTo>
                  <a:lnTo>
                    <a:pt x="118" y="96"/>
                  </a:lnTo>
                  <a:lnTo>
                    <a:pt x="114" y="96"/>
                  </a:lnTo>
                  <a:lnTo>
                    <a:pt x="113" y="96"/>
                  </a:lnTo>
                  <a:lnTo>
                    <a:pt x="114" y="94"/>
                  </a:lnTo>
                  <a:lnTo>
                    <a:pt x="115" y="94"/>
                  </a:lnTo>
                  <a:lnTo>
                    <a:pt x="109" y="93"/>
                  </a:lnTo>
                  <a:lnTo>
                    <a:pt x="106" y="92"/>
                  </a:lnTo>
                  <a:lnTo>
                    <a:pt x="107" y="89"/>
                  </a:lnTo>
                  <a:lnTo>
                    <a:pt x="110" y="86"/>
                  </a:lnTo>
                  <a:lnTo>
                    <a:pt x="105" y="86"/>
                  </a:lnTo>
                  <a:lnTo>
                    <a:pt x="101" y="86"/>
                  </a:lnTo>
                  <a:lnTo>
                    <a:pt x="102" y="85"/>
                  </a:lnTo>
                  <a:lnTo>
                    <a:pt x="103" y="82"/>
                  </a:lnTo>
                  <a:lnTo>
                    <a:pt x="99" y="82"/>
                  </a:lnTo>
                  <a:lnTo>
                    <a:pt x="94" y="82"/>
                  </a:lnTo>
                  <a:lnTo>
                    <a:pt x="97" y="79"/>
                  </a:lnTo>
                  <a:lnTo>
                    <a:pt x="101" y="77"/>
                  </a:lnTo>
                  <a:lnTo>
                    <a:pt x="95" y="77"/>
                  </a:lnTo>
                  <a:lnTo>
                    <a:pt x="91" y="77"/>
                  </a:lnTo>
                  <a:lnTo>
                    <a:pt x="94" y="75"/>
                  </a:lnTo>
                  <a:lnTo>
                    <a:pt x="97" y="72"/>
                  </a:lnTo>
                  <a:lnTo>
                    <a:pt x="90" y="74"/>
                  </a:lnTo>
                  <a:lnTo>
                    <a:pt x="87" y="75"/>
                  </a:lnTo>
                  <a:lnTo>
                    <a:pt x="87" y="71"/>
                  </a:lnTo>
                  <a:lnTo>
                    <a:pt x="91" y="70"/>
                  </a:lnTo>
                  <a:lnTo>
                    <a:pt x="86" y="68"/>
                  </a:lnTo>
                  <a:lnTo>
                    <a:pt x="81" y="67"/>
                  </a:lnTo>
                  <a:lnTo>
                    <a:pt x="82" y="66"/>
                  </a:lnTo>
                  <a:lnTo>
                    <a:pt x="85" y="66"/>
                  </a:lnTo>
                  <a:lnTo>
                    <a:pt x="81" y="64"/>
                  </a:lnTo>
                  <a:lnTo>
                    <a:pt x="75" y="66"/>
                  </a:lnTo>
                  <a:lnTo>
                    <a:pt x="78" y="62"/>
                  </a:lnTo>
                  <a:lnTo>
                    <a:pt x="81" y="60"/>
                  </a:lnTo>
                  <a:lnTo>
                    <a:pt x="74" y="60"/>
                  </a:lnTo>
                  <a:lnTo>
                    <a:pt x="71" y="60"/>
                  </a:lnTo>
                  <a:lnTo>
                    <a:pt x="73" y="56"/>
                  </a:lnTo>
                  <a:lnTo>
                    <a:pt x="75" y="56"/>
                  </a:lnTo>
                  <a:lnTo>
                    <a:pt x="69" y="55"/>
                  </a:lnTo>
                  <a:lnTo>
                    <a:pt x="63" y="56"/>
                  </a:lnTo>
                  <a:lnTo>
                    <a:pt x="66" y="52"/>
                  </a:lnTo>
                  <a:lnTo>
                    <a:pt x="69" y="51"/>
                  </a:lnTo>
                  <a:lnTo>
                    <a:pt x="63" y="51"/>
                  </a:lnTo>
                  <a:lnTo>
                    <a:pt x="59" y="51"/>
                  </a:lnTo>
                  <a:lnTo>
                    <a:pt x="61" y="47"/>
                  </a:lnTo>
                  <a:lnTo>
                    <a:pt x="63" y="47"/>
                  </a:lnTo>
                  <a:lnTo>
                    <a:pt x="58" y="45"/>
                  </a:lnTo>
                  <a:lnTo>
                    <a:pt x="54" y="47"/>
                  </a:lnTo>
                  <a:lnTo>
                    <a:pt x="57" y="44"/>
                  </a:lnTo>
                  <a:lnTo>
                    <a:pt x="59" y="41"/>
                  </a:lnTo>
                  <a:lnTo>
                    <a:pt x="54" y="41"/>
                  </a:lnTo>
                  <a:lnTo>
                    <a:pt x="50" y="41"/>
                  </a:lnTo>
                  <a:lnTo>
                    <a:pt x="51" y="38"/>
                  </a:lnTo>
                  <a:lnTo>
                    <a:pt x="54" y="37"/>
                  </a:lnTo>
                  <a:lnTo>
                    <a:pt x="50" y="36"/>
                  </a:lnTo>
                  <a:lnTo>
                    <a:pt x="45" y="37"/>
                  </a:lnTo>
                  <a:lnTo>
                    <a:pt x="47" y="34"/>
                  </a:lnTo>
                  <a:lnTo>
                    <a:pt x="50" y="32"/>
                  </a:lnTo>
                  <a:lnTo>
                    <a:pt x="45" y="32"/>
                  </a:lnTo>
                  <a:lnTo>
                    <a:pt x="41" y="32"/>
                  </a:lnTo>
                  <a:lnTo>
                    <a:pt x="41" y="29"/>
                  </a:lnTo>
                  <a:lnTo>
                    <a:pt x="45" y="27"/>
                  </a:lnTo>
                  <a:lnTo>
                    <a:pt x="39" y="26"/>
                  </a:lnTo>
                  <a:lnTo>
                    <a:pt x="34" y="29"/>
                  </a:lnTo>
                  <a:lnTo>
                    <a:pt x="38" y="26"/>
                  </a:lnTo>
                  <a:lnTo>
                    <a:pt x="41" y="25"/>
                  </a:lnTo>
                  <a:lnTo>
                    <a:pt x="38" y="23"/>
                  </a:lnTo>
                  <a:lnTo>
                    <a:pt x="33" y="21"/>
                  </a:lnTo>
                  <a:lnTo>
                    <a:pt x="38" y="19"/>
                  </a:lnTo>
                  <a:lnTo>
                    <a:pt x="30" y="18"/>
                  </a:lnTo>
                  <a:lnTo>
                    <a:pt x="24" y="19"/>
                  </a:lnTo>
                  <a:lnTo>
                    <a:pt x="26" y="16"/>
                  </a:lnTo>
                  <a:lnTo>
                    <a:pt x="31" y="15"/>
                  </a:lnTo>
                  <a:lnTo>
                    <a:pt x="30" y="15"/>
                  </a:lnTo>
                  <a:lnTo>
                    <a:pt x="26" y="15"/>
                  </a:lnTo>
                  <a:lnTo>
                    <a:pt x="20" y="15"/>
                  </a:lnTo>
                  <a:lnTo>
                    <a:pt x="19" y="15"/>
                  </a:lnTo>
                  <a:lnTo>
                    <a:pt x="22" y="12"/>
                  </a:lnTo>
                  <a:lnTo>
                    <a:pt x="26" y="10"/>
                  </a:lnTo>
                  <a:lnTo>
                    <a:pt x="20" y="10"/>
                  </a:lnTo>
                  <a:lnTo>
                    <a:pt x="15" y="10"/>
                  </a:lnTo>
                  <a:lnTo>
                    <a:pt x="19" y="8"/>
                  </a:lnTo>
                  <a:lnTo>
                    <a:pt x="22" y="6"/>
                  </a:lnTo>
                  <a:lnTo>
                    <a:pt x="18" y="6"/>
                  </a:lnTo>
                  <a:lnTo>
                    <a:pt x="12" y="8"/>
                  </a:lnTo>
                  <a:lnTo>
                    <a:pt x="14" y="4"/>
                  </a:lnTo>
                  <a:lnTo>
                    <a:pt x="16" y="0"/>
                  </a:lnTo>
                  <a:lnTo>
                    <a:pt x="11" y="0"/>
                  </a:lnTo>
                  <a:lnTo>
                    <a:pt x="7" y="3"/>
                  </a:lnTo>
                  <a:lnTo>
                    <a:pt x="0" y="8"/>
                  </a:lnTo>
                  <a:lnTo>
                    <a:pt x="118" y="111"/>
                  </a:lnTo>
                  <a:lnTo>
                    <a:pt x="125" y="105"/>
                  </a:lnTo>
                  <a:lnTo>
                    <a:pt x="125"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54" name="Freeform 70"/>
            <p:cNvSpPr>
              <a:spLocks/>
            </p:cNvSpPr>
            <p:nvPr/>
          </p:nvSpPr>
          <p:spPr bwMode="auto">
            <a:xfrm>
              <a:off x="5138" y="3851"/>
              <a:ext cx="58" cy="97"/>
            </a:xfrm>
            <a:custGeom>
              <a:avLst/>
              <a:gdLst>
                <a:gd name="T0" fmla="*/ 26 w 174"/>
                <a:gd name="T1" fmla="*/ 191 h 192"/>
                <a:gd name="T2" fmla="*/ 30 w 174"/>
                <a:gd name="T3" fmla="*/ 191 h 192"/>
                <a:gd name="T4" fmla="*/ 35 w 174"/>
                <a:gd name="T5" fmla="*/ 191 h 192"/>
                <a:gd name="T6" fmla="*/ 44 w 174"/>
                <a:gd name="T7" fmla="*/ 191 h 192"/>
                <a:gd name="T8" fmla="*/ 52 w 174"/>
                <a:gd name="T9" fmla="*/ 191 h 192"/>
                <a:gd name="T10" fmla="*/ 63 w 174"/>
                <a:gd name="T11" fmla="*/ 191 h 192"/>
                <a:gd name="T12" fmla="*/ 75 w 174"/>
                <a:gd name="T13" fmla="*/ 191 h 192"/>
                <a:gd name="T14" fmla="*/ 88 w 174"/>
                <a:gd name="T15" fmla="*/ 192 h 192"/>
                <a:gd name="T16" fmla="*/ 100 w 174"/>
                <a:gd name="T17" fmla="*/ 191 h 192"/>
                <a:gd name="T18" fmla="*/ 112 w 174"/>
                <a:gd name="T19" fmla="*/ 191 h 192"/>
                <a:gd name="T20" fmla="*/ 124 w 174"/>
                <a:gd name="T21" fmla="*/ 191 h 192"/>
                <a:gd name="T22" fmla="*/ 136 w 174"/>
                <a:gd name="T23" fmla="*/ 191 h 192"/>
                <a:gd name="T24" fmla="*/ 148 w 174"/>
                <a:gd name="T25" fmla="*/ 188 h 192"/>
                <a:gd name="T26" fmla="*/ 159 w 174"/>
                <a:gd name="T27" fmla="*/ 187 h 192"/>
                <a:gd name="T28" fmla="*/ 167 w 174"/>
                <a:gd name="T29" fmla="*/ 184 h 192"/>
                <a:gd name="T30" fmla="*/ 174 w 174"/>
                <a:gd name="T31" fmla="*/ 183 h 192"/>
                <a:gd name="T32" fmla="*/ 136 w 174"/>
                <a:gd name="T33" fmla="*/ 97 h 192"/>
                <a:gd name="T34" fmla="*/ 143 w 174"/>
                <a:gd name="T35" fmla="*/ 0 h 192"/>
                <a:gd name="T36" fmla="*/ 7 w 174"/>
                <a:gd name="T37" fmla="*/ 7 h 192"/>
                <a:gd name="T38" fmla="*/ 0 w 174"/>
                <a:gd name="T39" fmla="*/ 131 h 192"/>
                <a:gd name="T40" fmla="*/ 26 w 174"/>
                <a:gd name="T41" fmla="*/ 191 h 192"/>
                <a:gd name="T42" fmla="*/ 26 w 174"/>
                <a:gd name="T43" fmla="*/ 19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4" h="192">
                  <a:moveTo>
                    <a:pt x="26" y="191"/>
                  </a:moveTo>
                  <a:lnTo>
                    <a:pt x="30" y="191"/>
                  </a:lnTo>
                  <a:lnTo>
                    <a:pt x="35" y="191"/>
                  </a:lnTo>
                  <a:lnTo>
                    <a:pt x="44" y="191"/>
                  </a:lnTo>
                  <a:lnTo>
                    <a:pt x="52" y="191"/>
                  </a:lnTo>
                  <a:lnTo>
                    <a:pt x="63" y="191"/>
                  </a:lnTo>
                  <a:lnTo>
                    <a:pt x="75" y="191"/>
                  </a:lnTo>
                  <a:lnTo>
                    <a:pt x="88" y="192"/>
                  </a:lnTo>
                  <a:lnTo>
                    <a:pt x="100" y="191"/>
                  </a:lnTo>
                  <a:lnTo>
                    <a:pt x="112" y="191"/>
                  </a:lnTo>
                  <a:lnTo>
                    <a:pt x="124" y="191"/>
                  </a:lnTo>
                  <a:lnTo>
                    <a:pt x="136" y="191"/>
                  </a:lnTo>
                  <a:lnTo>
                    <a:pt x="148" y="188"/>
                  </a:lnTo>
                  <a:lnTo>
                    <a:pt x="159" y="187"/>
                  </a:lnTo>
                  <a:lnTo>
                    <a:pt x="167" y="184"/>
                  </a:lnTo>
                  <a:lnTo>
                    <a:pt x="174" y="183"/>
                  </a:lnTo>
                  <a:lnTo>
                    <a:pt x="136" y="97"/>
                  </a:lnTo>
                  <a:lnTo>
                    <a:pt x="143" y="0"/>
                  </a:lnTo>
                  <a:lnTo>
                    <a:pt x="7" y="7"/>
                  </a:lnTo>
                  <a:lnTo>
                    <a:pt x="0" y="131"/>
                  </a:lnTo>
                  <a:lnTo>
                    <a:pt x="26" y="191"/>
                  </a:lnTo>
                  <a:lnTo>
                    <a:pt x="26" y="191"/>
                  </a:lnTo>
                  <a:close/>
                </a:path>
              </a:pathLst>
            </a:custGeom>
            <a:solidFill>
              <a:srgbClr val="64B8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55" name="Freeform 71"/>
            <p:cNvSpPr>
              <a:spLocks/>
            </p:cNvSpPr>
            <p:nvPr/>
          </p:nvSpPr>
          <p:spPr bwMode="auto">
            <a:xfrm>
              <a:off x="5151" y="3857"/>
              <a:ext cx="36" cy="84"/>
            </a:xfrm>
            <a:custGeom>
              <a:avLst/>
              <a:gdLst>
                <a:gd name="T0" fmla="*/ 97 w 109"/>
                <a:gd name="T1" fmla="*/ 0 h 168"/>
                <a:gd name="T2" fmla="*/ 78 w 109"/>
                <a:gd name="T3" fmla="*/ 0 h 168"/>
                <a:gd name="T4" fmla="*/ 62 w 109"/>
                <a:gd name="T5" fmla="*/ 2 h 168"/>
                <a:gd name="T6" fmla="*/ 45 w 109"/>
                <a:gd name="T7" fmla="*/ 4 h 168"/>
                <a:gd name="T8" fmla="*/ 29 w 109"/>
                <a:gd name="T9" fmla="*/ 7 h 168"/>
                <a:gd name="T10" fmla="*/ 14 w 109"/>
                <a:gd name="T11" fmla="*/ 12 h 168"/>
                <a:gd name="T12" fmla="*/ 21 w 109"/>
                <a:gd name="T13" fmla="*/ 23 h 168"/>
                <a:gd name="T14" fmla="*/ 44 w 109"/>
                <a:gd name="T15" fmla="*/ 30 h 168"/>
                <a:gd name="T16" fmla="*/ 45 w 109"/>
                <a:gd name="T17" fmla="*/ 38 h 168"/>
                <a:gd name="T18" fmla="*/ 34 w 109"/>
                <a:gd name="T19" fmla="*/ 42 h 168"/>
                <a:gd name="T20" fmla="*/ 14 w 109"/>
                <a:gd name="T21" fmla="*/ 48 h 168"/>
                <a:gd name="T22" fmla="*/ 13 w 109"/>
                <a:gd name="T23" fmla="*/ 57 h 168"/>
                <a:gd name="T24" fmla="*/ 37 w 109"/>
                <a:gd name="T25" fmla="*/ 63 h 168"/>
                <a:gd name="T26" fmla="*/ 41 w 109"/>
                <a:gd name="T27" fmla="*/ 71 h 168"/>
                <a:gd name="T28" fmla="*/ 29 w 109"/>
                <a:gd name="T29" fmla="*/ 75 h 168"/>
                <a:gd name="T30" fmla="*/ 13 w 109"/>
                <a:gd name="T31" fmla="*/ 76 h 168"/>
                <a:gd name="T32" fmla="*/ 1 w 109"/>
                <a:gd name="T33" fmla="*/ 82 h 168"/>
                <a:gd name="T34" fmla="*/ 1 w 109"/>
                <a:gd name="T35" fmla="*/ 88 h 168"/>
                <a:gd name="T36" fmla="*/ 14 w 109"/>
                <a:gd name="T37" fmla="*/ 94 h 168"/>
                <a:gd name="T38" fmla="*/ 30 w 109"/>
                <a:gd name="T39" fmla="*/ 99 h 168"/>
                <a:gd name="T40" fmla="*/ 41 w 109"/>
                <a:gd name="T41" fmla="*/ 106 h 168"/>
                <a:gd name="T42" fmla="*/ 40 w 109"/>
                <a:gd name="T43" fmla="*/ 116 h 168"/>
                <a:gd name="T44" fmla="*/ 29 w 109"/>
                <a:gd name="T45" fmla="*/ 120 h 168"/>
                <a:gd name="T46" fmla="*/ 14 w 109"/>
                <a:gd name="T47" fmla="*/ 121 h 168"/>
                <a:gd name="T48" fmla="*/ 2 w 109"/>
                <a:gd name="T49" fmla="*/ 123 h 168"/>
                <a:gd name="T50" fmla="*/ 2 w 109"/>
                <a:gd name="T51" fmla="*/ 129 h 168"/>
                <a:gd name="T52" fmla="*/ 20 w 109"/>
                <a:gd name="T53" fmla="*/ 139 h 168"/>
                <a:gd name="T54" fmla="*/ 37 w 109"/>
                <a:gd name="T55" fmla="*/ 146 h 168"/>
                <a:gd name="T56" fmla="*/ 57 w 109"/>
                <a:gd name="T57" fmla="*/ 153 h 168"/>
                <a:gd name="T58" fmla="*/ 76 w 109"/>
                <a:gd name="T59" fmla="*/ 158 h 168"/>
                <a:gd name="T60" fmla="*/ 92 w 109"/>
                <a:gd name="T61" fmla="*/ 164 h 168"/>
                <a:gd name="T62" fmla="*/ 104 w 109"/>
                <a:gd name="T63" fmla="*/ 166 h 168"/>
                <a:gd name="T64" fmla="*/ 89 w 109"/>
                <a:gd name="T65" fmla="*/ 60 h 168"/>
                <a:gd name="T66" fmla="*/ 102 w 109"/>
                <a:gd name="T6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168">
                  <a:moveTo>
                    <a:pt x="102" y="0"/>
                  </a:moveTo>
                  <a:lnTo>
                    <a:pt x="97" y="0"/>
                  </a:lnTo>
                  <a:lnTo>
                    <a:pt x="86" y="0"/>
                  </a:lnTo>
                  <a:lnTo>
                    <a:pt x="78" y="0"/>
                  </a:lnTo>
                  <a:lnTo>
                    <a:pt x="72" y="1"/>
                  </a:lnTo>
                  <a:lnTo>
                    <a:pt x="62" y="2"/>
                  </a:lnTo>
                  <a:lnTo>
                    <a:pt x="54" y="4"/>
                  </a:lnTo>
                  <a:lnTo>
                    <a:pt x="45" y="4"/>
                  </a:lnTo>
                  <a:lnTo>
                    <a:pt x="37" y="5"/>
                  </a:lnTo>
                  <a:lnTo>
                    <a:pt x="29" y="7"/>
                  </a:lnTo>
                  <a:lnTo>
                    <a:pt x="24" y="8"/>
                  </a:lnTo>
                  <a:lnTo>
                    <a:pt x="14" y="12"/>
                  </a:lnTo>
                  <a:lnTo>
                    <a:pt x="14" y="18"/>
                  </a:lnTo>
                  <a:lnTo>
                    <a:pt x="21" y="23"/>
                  </a:lnTo>
                  <a:lnTo>
                    <a:pt x="33" y="27"/>
                  </a:lnTo>
                  <a:lnTo>
                    <a:pt x="44" y="30"/>
                  </a:lnTo>
                  <a:lnTo>
                    <a:pt x="49" y="37"/>
                  </a:lnTo>
                  <a:lnTo>
                    <a:pt x="45" y="38"/>
                  </a:lnTo>
                  <a:lnTo>
                    <a:pt x="41" y="41"/>
                  </a:lnTo>
                  <a:lnTo>
                    <a:pt x="34" y="42"/>
                  </a:lnTo>
                  <a:lnTo>
                    <a:pt x="28" y="45"/>
                  </a:lnTo>
                  <a:lnTo>
                    <a:pt x="14" y="48"/>
                  </a:lnTo>
                  <a:lnTo>
                    <a:pt x="9" y="53"/>
                  </a:lnTo>
                  <a:lnTo>
                    <a:pt x="13" y="57"/>
                  </a:lnTo>
                  <a:lnTo>
                    <a:pt x="25" y="61"/>
                  </a:lnTo>
                  <a:lnTo>
                    <a:pt x="37" y="63"/>
                  </a:lnTo>
                  <a:lnTo>
                    <a:pt x="44" y="69"/>
                  </a:lnTo>
                  <a:lnTo>
                    <a:pt x="41" y="71"/>
                  </a:lnTo>
                  <a:lnTo>
                    <a:pt x="37" y="73"/>
                  </a:lnTo>
                  <a:lnTo>
                    <a:pt x="29" y="75"/>
                  </a:lnTo>
                  <a:lnTo>
                    <a:pt x="22" y="76"/>
                  </a:lnTo>
                  <a:lnTo>
                    <a:pt x="13" y="76"/>
                  </a:lnTo>
                  <a:lnTo>
                    <a:pt x="6" y="79"/>
                  </a:lnTo>
                  <a:lnTo>
                    <a:pt x="1" y="82"/>
                  </a:lnTo>
                  <a:lnTo>
                    <a:pt x="0" y="86"/>
                  </a:lnTo>
                  <a:lnTo>
                    <a:pt x="1" y="88"/>
                  </a:lnTo>
                  <a:lnTo>
                    <a:pt x="8" y="91"/>
                  </a:lnTo>
                  <a:lnTo>
                    <a:pt x="14" y="94"/>
                  </a:lnTo>
                  <a:lnTo>
                    <a:pt x="24" y="98"/>
                  </a:lnTo>
                  <a:lnTo>
                    <a:pt x="30" y="99"/>
                  </a:lnTo>
                  <a:lnTo>
                    <a:pt x="37" y="103"/>
                  </a:lnTo>
                  <a:lnTo>
                    <a:pt x="41" y="106"/>
                  </a:lnTo>
                  <a:lnTo>
                    <a:pt x="44" y="113"/>
                  </a:lnTo>
                  <a:lnTo>
                    <a:pt x="40" y="116"/>
                  </a:lnTo>
                  <a:lnTo>
                    <a:pt x="36" y="119"/>
                  </a:lnTo>
                  <a:lnTo>
                    <a:pt x="29" y="120"/>
                  </a:lnTo>
                  <a:lnTo>
                    <a:pt x="22" y="121"/>
                  </a:lnTo>
                  <a:lnTo>
                    <a:pt x="14" y="121"/>
                  </a:lnTo>
                  <a:lnTo>
                    <a:pt x="8" y="121"/>
                  </a:lnTo>
                  <a:lnTo>
                    <a:pt x="2" y="123"/>
                  </a:lnTo>
                  <a:lnTo>
                    <a:pt x="0" y="127"/>
                  </a:lnTo>
                  <a:lnTo>
                    <a:pt x="2" y="129"/>
                  </a:lnTo>
                  <a:lnTo>
                    <a:pt x="13" y="136"/>
                  </a:lnTo>
                  <a:lnTo>
                    <a:pt x="20" y="139"/>
                  </a:lnTo>
                  <a:lnTo>
                    <a:pt x="28" y="143"/>
                  </a:lnTo>
                  <a:lnTo>
                    <a:pt x="37" y="146"/>
                  </a:lnTo>
                  <a:lnTo>
                    <a:pt x="48" y="150"/>
                  </a:lnTo>
                  <a:lnTo>
                    <a:pt x="57" y="153"/>
                  </a:lnTo>
                  <a:lnTo>
                    <a:pt x="66" y="155"/>
                  </a:lnTo>
                  <a:lnTo>
                    <a:pt x="76" y="158"/>
                  </a:lnTo>
                  <a:lnTo>
                    <a:pt x="85" y="162"/>
                  </a:lnTo>
                  <a:lnTo>
                    <a:pt x="92" y="164"/>
                  </a:lnTo>
                  <a:lnTo>
                    <a:pt x="98" y="165"/>
                  </a:lnTo>
                  <a:lnTo>
                    <a:pt x="104" y="166"/>
                  </a:lnTo>
                  <a:lnTo>
                    <a:pt x="109" y="168"/>
                  </a:lnTo>
                  <a:lnTo>
                    <a:pt x="89" y="60"/>
                  </a:lnTo>
                  <a:lnTo>
                    <a:pt x="102" y="0"/>
                  </a:lnTo>
                  <a:lnTo>
                    <a:pt x="102" y="0"/>
                  </a:lnTo>
                  <a:close/>
                </a:path>
              </a:pathLst>
            </a:custGeom>
            <a:solidFill>
              <a:srgbClr val="3587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56" name="Freeform 72"/>
            <p:cNvSpPr>
              <a:spLocks/>
            </p:cNvSpPr>
            <p:nvPr/>
          </p:nvSpPr>
          <p:spPr bwMode="auto">
            <a:xfrm>
              <a:off x="5161" y="3863"/>
              <a:ext cx="35" cy="80"/>
            </a:xfrm>
            <a:custGeom>
              <a:avLst/>
              <a:gdLst>
                <a:gd name="T0" fmla="*/ 78 w 106"/>
                <a:gd name="T1" fmla="*/ 0 h 160"/>
                <a:gd name="T2" fmla="*/ 74 w 106"/>
                <a:gd name="T3" fmla="*/ 0 h 160"/>
                <a:gd name="T4" fmla="*/ 66 w 106"/>
                <a:gd name="T5" fmla="*/ 0 h 160"/>
                <a:gd name="T6" fmla="*/ 54 w 106"/>
                <a:gd name="T7" fmla="*/ 0 h 160"/>
                <a:gd name="T8" fmla="*/ 42 w 106"/>
                <a:gd name="T9" fmla="*/ 1 h 160"/>
                <a:gd name="T10" fmla="*/ 28 w 106"/>
                <a:gd name="T11" fmla="*/ 1 h 160"/>
                <a:gd name="T12" fmla="*/ 19 w 106"/>
                <a:gd name="T13" fmla="*/ 4 h 160"/>
                <a:gd name="T14" fmla="*/ 11 w 106"/>
                <a:gd name="T15" fmla="*/ 7 h 160"/>
                <a:gd name="T16" fmla="*/ 12 w 106"/>
                <a:gd name="T17" fmla="*/ 12 h 160"/>
                <a:gd name="T18" fmla="*/ 20 w 106"/>
                <a:gd name="T19" fmla="*/ 18 h 160"/>
                <a:gd name="T20" fmla="*/ 34 w 106"/>
                <a:gd name="T21" fmla="*/ 22 h 160"/>
                <a:gd name="T22" fmla="*/ 43 w 106"/>
                <a:gd name="T23" fmla="*/ 25 h 160"/>
                <a:gd name="T24" fmla="*/ 47 w 106"/>
                <a:gd name="T25" fmla="*/ 31 h 160"/>
                <a:gd name="T26" fmla="*/ 39 w 106"/>
                <a:gd name="T27" fmla="*/ 36 h 160"/>
                <a:gd name="T28" fmla="*/ 27 w 106"/>
                <a:gd name="T29" fmla="*/ 40 h 160"/>
                <a:gd name="T30" fmla="*/ 14 w 106"/>
                <a:gd name="T31" fmla="*/ 42 h 160"/>
                <a:gd name="T32" fmla="*/ 10 w 106"/>
                <a:gd name="T33" fmla="*/ 48 h 160"/>
                <a:gd name="T34" fmla="*/ 14 w 106"/>
                <a:gd name="T35" fmla="*/ 51 h 160"/>
                <a:gd name="T36" fmla="*/ 26 w 106"/>
                <a:gd name="T37" fmla="*/ 55 h 160"/>
                <a:gd name="T38" fmla="*/ 36 w 106"/>
                <a:gd name="T39" fmla="*/ 57 h 160"/>
                <a:gd name="T40" fmla="*/ 44 w 106"/>
                <a:gd name="T41" fmla="*/ 64 h 160"/>
                <a:gd name="T42" fmla="*/ 42 w 106"/>
                <a:gd name="T43" fmla="*/ 66 h 160"/>
                <a:gd name="T44" fmla="*/ 36 w 106"/>
                <a:gd name="T45" fmla="*/ 68 h 160"/>
                <a:gd name="T46" fmla="*/ 28 w 106"/>
                <a:gd name="T47" fmla="*/ 68 h 160"/>
                <a:gd name="T48" fmla="*/ 20 w 106"/>
                <a:gd name="T49" fmla="*/ 70 h 160"/>
                <a:gd name="T50" fmla="*/ 12 w 106"/>
                <a:gd name="T51" fmla="*/ 70 h 160"/>
                <a:gd name="T52" fmla="*/ 6 w 106"/>
                <a:gd name="T53" fmla="*/ 72 h 160"/>
                <a:gd name="T54" fmla="*/ 0 w 106"/>
                <a:gd name="T55" fmla="*/ 74 h 160"/>
                <a:gd name="T56" fmla="*/ 0 w 106"/>
                <a:gd name="T57" fmla="*/ 79 h 160"/>
                <a:gd name="T58" fmla="*/ 2 w 106"/>
                <a:gd name="T59" fmla="*/ 82 h 160"/>
                <a:gd name="T60" fmla="*/ 7 w 106"/>
                <a:gd name="T61" fmla="*/ 85 h 160"/>
                <a:gd name="T62" fmla="*/ 14 w 106"/>
                <a:gd name="T63" fmla="*/ 87 h 160"/>
                <a:gd name="T64" fmla="*/ 22 w 106"/>
                <a:gd name="T65" fmla="*/ 91 h 160"/>
                <a:gd name="T66" fmla="*/ 28 w 106"/>
                <a:gd name="T67" fmla="*/ 93 h 160"/>
                <a:gd name="T68" fmla="*/ 36 w 106"/>
                <a:gd name="T69" fmla="*/ 96 h 160"/>
                <a:gd name="T70" fmla="*/ 42 w 106"/>
                <a:gd name="T71" fmla="*/ 100 h 160"/>
                <a:gd name="T72" fmla="*/ 44 w 106"/>
                <a:gd name="T73" fmla="*/ 105 h 160"/>
                <a:gd name="T74" fmla="*/ 40 w 106"/>
                <a:gd name="T75" fmla="*/ 109 h 160"/>
                <a:gd name="T76" fmla="*/ 36 w 106"/>
                <a:gd name="T77" fmla="*/ 112 h 160"/>
                <a:gd name="T78" fmla="*/ 28 w 106"/>
                <a:gd name="T79" fmla="*/ 113 h 160"/>
                <a:gd name="T80" fmla="*/ 22 w 106"/>
                <a:gd name="T81" fmla="*/ 115 h 160"/>
                <a:gd name="T82" fmla="*/ 14 w 106"/>
                <a:gd name="T83" fmla="*/ 115 h 160"/>
                <a:gd name="T84" fmla="*/ 7 w 106"/>
                <a:gd name="T85" fmla="*/ 116 h 160"/>
                <a:gd name="T86" fmla="*/ 2 w 106"/>
                <a:gd name="T87" fmla="*/ 117 h 160"/>
                <a:gd name="T88" fmla="*/ 0 w 106"/>
                <a:gd name="T89" fmla="*/ 122 h 160"/>
                <a:gd name="T90" fmla="*/ 2 w 106"/>
                <a:gd name="T91" fmla="*/ 124 h 160"/>
                <a:gd name="T92" fmla="*/ 12 w 106"/>
                <a:gd name="T93" fmla="*/ 130 h 160"/>
                <a:gd name="T94" fmla="*/ 18 w 106"/>
                <a:gd name="T95" fmla="*/ 132 h 160"/>
                <a:gd name="T96" fmla="*/ 27 w 106"/>
                <a:gd name="T97" fmla="*/ 137 h 160"/>
                <a:gd name="T98" fmla="*/ 35 w 106"/>
                <a:gd name="T99" fmla="*/ 139 h 160"/>
                <a:gd name="T100" fmla="*/ 46 w 106"/>
                <a:gd name="T101" fmla="*/ 143 h 160"/>
                <a:gd name="T102" fmla="*/ 55 w 106"/>
                <a:gd name="T103" fmla="*/ 146 h 160"/>
                <a:gd name="T104" fmla="*/ 64 w 106"/>
                <a:gd name="T105" fmla="*/ 149 h 160"/>
                <a:gd name="T106" fmla="*/ 74 w 106"/>
                <a:gd name="T107" fmla="*/ 152 h 160"/>
                <a:gd name="T108" fmla="*/ 82 w 106"/>
                <a:gd name="T109" fmla="*/ 154 h 160"/>
                <a:gd name="T110" fmla="*/ 88 w 106"/>
                <a:gd name="T111" fmla="*/ 156 h 160"/>
                <a:gd name="T112" fmla="*/ 98 w 106"/>
                <a:gd name="T113" fmla="*/ 157 h 160"/>
                <a:gd name="T114" fmla="*/ 101 w 106"/>
                <a:gd name="T115" fmla="*/ 158 h 160"/>
                <a:gd name="T116" fmla="*/ 106 w 106"/>
                <a:gd name="T117" fmla="*/ 160 h 160"/>
                <a:gd name="T118" fmla="*/ 87 w 106"/>
                <a:gd name="T119" fmla="*/ 55 h 160"/>
                <a:gd name="T120" fmla="*/ 78 w 106"/>
                <a:gd name="T121" fmla="*/ 0 h 160"/>
                <a:gd name="T122" fmla="*/ 78 w 106"/>
                <a:gd name="T12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6" h="160">
                  <a:moveTo>
                    <a:pt x="78" y="0"/>
                  </a:moveTo>
                  <a:lnTo>
                    <a:pt x="74" y="0"/>
                  </a:lnTo>
                  <a:lnTo>
                    <a:pt x="66" y="0"/>
                  </a:lnTo>
                  <a:lnTo>
                    <a:pt x="54" y="0"/>
                  </a:lnTo>
                  <a:lnTo>
                    <a:pt x="42" y="1"/>
                  </a:lnTo>
                  <a:lnTo>
                    <a:pt x="28" y="1"/>
                  </a:lnTo>
                  <a:lnTo>
                    <a:pt x="19" y="4"/>
                  </a:lnTo>
                  <a:lnTo>
                    <a:pt x="11" y="7"/>
                  </a:lnTo>
                  <a:lnTo>
                    <a:pt x="12" y="12"/>
                  </a:lnTo>
                  <a:lnTo>
                    <a:pt x="20" y="18"/>
                  </a:lnTo>
                  <a:lnTo>
                    <a:pt x="34" y="22"/>
                  </a:lnTo>
                  <a:lnTo>
                    <a:pt x="43" y="25"/>
                  </a:lnTo>
                  <a:lnTo>
                    <a:pt x="47" y="31"/>
                  </a:lnTo>
                  <a:lnTo>
                    <a:pt x="39" y="36"/>
                  </a:lnTo>
                  <a:lnTo>
                    <a:pt x="27" y="40"/>
                  </a:lnTo>
                  <a:lnTo>
                    <a:pt x="14" y="42"/>
                  </a:lnTo>
                  <a:lnTo>
                    <a:pt x="10" y="48"/>
                  </a:lnTo>
                  <a:lnTo>
                    <a:pt x="14" y="51"/>
                  </a:lnTo>
                  <a:lnTo>
                    <a:pt x="26" y="55"/>
                  </a:lnTo>
                  <a:lnTo>
                    <a:pt x="36" y="57"/>
                  </a:lnTo>
                  <a:lnTo>
                    <a:pt x="44" y="64"/>
                  </a:lnTo>
                  <a:lnTo>
                    <a:pt x="42" y="66"/>
                  </a:lnTo>
                  <a:lnTo>
                    <a:pt x="36" y="68"/>
                  </a:lnTo>
                  <a:lnTo>
                    <a:pt x="28" y="68"/>
                  </a:lnTo>
                  <a:lnTo>
                    <a:pt x="20" y="70"/>
                  </a:lnTo>
                  <a:lnTo>
                    <a:pt x="12" y="70"/>
                  </a:lnTo>
                  <a:lnTo>
                    <a:pt x="6" y="72"/>
                  </a:lnTo>
                  <a:lnTo>
                    <a:pt x="0" y="74"/>
                  </a:lnTo>
                  <a:lnTo>
                    <a:pt x="0" y="79"/>
                  </a:lnTo>
                  <a:lnTo>
                    <a:pt x="2" y="82"/>
                  </a:lnTo>
                  <a:lnTo>
                    <a:pt x="7" y="85"/>
                  </a:lnTo>
                  <a:lnTo>
                    <a:pt x="14" y="87"/>
                  </a:lnTo>
                  <a:lnTo>
                    <a:pt x="22" y="91"/>
                  </a:lnTo>
                  <a:lnTo>
                    <a:pt x="28" y="93"/>
                  </a:lnTo>
                  <a:lnTo>
                    <a:pt x="36" y="96"/>
                  </a:lnTo>
                  <a:lnTo>
                    <a:pt x="42" y="100"/>
                  </a:lnTo>
                  <a:lnTo>
                    <a:pt x="44" y="105"/>
                  </a:lnTo>
                  <a:lnTo>
                    <a:pt x="40" y="109"/>
                  </a:lnTo>
                  <a:lnTo>
                    <a:pt x="36" y="112"/>
                  </a:lnTo>
                  <a:lnTo>
                    <a:pt x="28" y="113"/>
                  </a:lnTo>
                  <a:lnTo>
                    <a:pt x="22" y="115"/>
                  </a:lnTo>
                  <a:lnTo>
                    <a:pt x="14" y="115"/>
                  </a:lnTo>
                  <a:lnTo>
                    <a:pt x="7" y="116"/>
                  </a:lnTo>
                  <a:lnTo>
                    <a:pt x="2" y="117"/>
                  </a:lnTo>
                  <a:lnTo>
                    <a:pt x="0" y="122"/>
                  </a:lnTo>
                  <a:lnTo>
                    <a:pt x="2" y="124"/>
                  </a:lnTo>
                  <a:lnTo>
                    <a:pt x="12" y="130"/>
                  </a:lnTo>
                  <a:lnTo>
                    <a:pt x="18" y="132"/>
                  </a:lnTo>
                  <a:lnTo>
                    <a:pt x="27" y="137"/>
                  </a:lnTo>
                  <a:lnTo>
                    <a:pt x="35" y="139"/>
                  </a:lnTo>
                  <a:lnTo>
                    <a:pt x="46" y="143"/>
                  </a:lnTo>
                  <a:lnTo>
                    <a:pt x="55" y="146"/>
                  </a:lnTo>
                  <a:lnTo>
                    <a:pt x="64" y="149"/>
                  </a:lnTo>
                  <a:lnTo>
                    <a:pt x="74" y="152"/>
                  </a:lnTo>
                  <a:lnTo>
                    <a:pt x="82" y="154"/>
                  </a:lnTo>
                  <a:lnTo>
                    <a:pt x="88" y="156"/>
                  </a:lnTo>
                  <a:lnTo>
                    <a:pt x="98" y="157"/>
                  </a:lnTo>
                  <a:lnTo>
                    <a:pt x="101" y="158"/>
                  </a:lnTo>
                  <a:lnTo>
                    <a:pt x="106" y="160"/>
                  </a:lnTo>
                  <a:lnTo>
                    <a:pt x="87" y="55"/>
                  </a:lnTo>
                  <a:lnTo>
                    <a:pt x="78" y="0"/>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57" name="Freeform 73"/>
            <p:cNvSpPr>
              <a:spLocks/>
            </p:cNvSpPr>
            <p:nvPr/>
          </p:nvSpPr>
          <p:spPr bwMode="auto">
            <a:xfrm>
              <a:off x="5029" y="3291"/>
              <a:ext cx="126" cy="556"/>
            </a:xfrm>
            <a:custGeom>
              <a:avLst/>
              <a:gdLst>
                <a:gd name="T0" fmla="*/ 355 w 377"/>
                <a:gd name="T1" fmla="*/ 0 h 1111"/>
                <a:gd name="T2" fmla="*/ 377 w 377"/>
                <a:gd name="T3" fmla="*/ 131 h 1111"/>
                <a:gd name="T4" fmla="*/ 243 w 377"/>
                <a:gd name="T5" fmla="*/ 213 h 1111"/>
                <a:gd name="T6" fmla="*/ 131 w 377"/>
                <a:gd name="T7" fmla="*/ 421 h 1111"/>
                <a:gd name="T8" fmla="*/ 130 w 377"/>
                <a:gd name="T9" fmla="*/ 421 h 1111"/>
                <a:gd name="T10" fmla="*/ 128 w 377"/>
                <a:gd name="T11" fmla="*/ 426 h 1111"/>
                <a:gd name="T12" fmla="*/ 127 w 377"/>
                <a:gd name="T13" fmla="*/ 433 h 1111"/>
                <a:gd name="T14" fmla="*/ 127 w 377"/>
                <a:gd name="T15" fmla="*/ 444 h 1111"/>
                <a:gd name="T16" fmla="*/ 124 w 377"/>
                <a:gd name="T17" fmla="*/ 456 h 1111"/>
                <a:gd name="T18" fmla="*/ 124 w 377"/>
                <a:gd name="T19" fmla="*/ 471 h 1111"/>
                <a:gd name="T20" fmla="*/ 123 w 377"/>
                <a:gd name="T21" fmla="*/ 487 h 1111"/>
                <a:gd name="T22" fmla="*/ 123 w 377"/>
                <a:gd name="T23" fmla="*/ 508 h 1111"/>
                <a:gd name="T24" fmla="*/ 122 w 377"/>
                <a:gd name="T25" fmla="*/ 526 h 1111"/>
                <a:gd name="T26" fmla="*/ 122 w 377"/>
                <a:gd name="T27" fmla="*/ 548 h 1111"/>
                <a:gd name="T28" fmla="*/ 123 w 377"/>
                <a:gd name="T29" fmla="*/ 568 h 1111"/>
                <a:gd name="T30" fmla="*/ 126 w 377"/>
                <a:gd name="T31" fmla="*/ 591 h 1111"/>
                <a:gd name="T32" fmla="*/ 127 w 377"/>
                <a:gd name="T33" fmla="*/ 613 h 1111"/>
                <a:gd name="T34" fmla="*/ 131 w 377"/>
                <a:gd name="T35" fmla="*/ 636 h 1111"/>
                <a:gd name="T36" fmla="*/ 135 w 377"/>
                <a:gd name="T37" fmla="*/ 658 h 1111"/>
                <a:gd name="T38" fmla="*/ 143 w 377"/>
                <a:gd name="T39" fmla="*/ 681 h 1111"/>
                <a:gd name="T40" fmla="*/ 166 w 377"/>
                <a:gd name="T41" fmla="*/ 784 h 1111"/>
                <a:gd name="T42" fmla="*/ 318 w 377"/>
                <a:gd name="T43" fmla="*/ 984 h 1111"/>
                <a:gd name="T44" fmla="*/ 314 w 377"/>
                <a:gd name="T45" fmla="*/ 1111 h 1111"/>
                <a:gd name="T46" fmla="*/ 192 w 377"/>
                <a:gd name="T47" fmla="*/ 1036 h 1111"/>
                <a:gd name="T48" fmla="*/ 56 w 377"/>
                <a:gd name="T49" fmla="*/ 767 h 1111"/>
                <a:gd name="T50" fmla="*/ 0 w 377"/>
                <a:gd name="T51" fmla="*/ 520 h 1111"/>
                <a:gd name="T52" fmla="*/ 65 w 377"/>
                <a:gd name="T53" fmla="*/ 258 h 1111"/>
                <a:gd name="T54" fmla="*/ 202 w 377"/>
                <a:gd name="T55" fmla="*/ 67 h 1111"/>
                <a:gd name="T56" fmla="*/ 355 w 377"/>
                <a:gd name="T57" fmla="*/ 0 h 1111"/>
                <a:gd name="T58" fmla="*/ 355 w 377"/>
                <a:gd name="T59" fmla="*/ 0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7" h="1111">
                  <a:moveTo>
                    <a:pt x="355" y="0"/>
                  </a:moveTo>
                  <a:lnTo>
                    <a:pt x="377" y="131"/>
                  </a:lnTo>
                  <a:lnTo>
                    <a:pt x="243" y="213"/>
                  </a:lnTo>
                  <a:lnTo>
                    <a:pt x="131" y="421"/>
                  </a:lnTo>
                  <a:lnTo>
                    <a:pt x="130" y="421"/>
                  </a:lnTo>
                  <a:lnTo>
                    <a:pt x="128" y="426"/>
                  </a:lnTo>
                  <a:lnTo>
                    <a:pt x="127" y="433"/>
                  </a:lnTo>
                  <a:lnTo>
                    <a:pt x="127" y="444"/>
                  </a:lnTo>
                  <a:lnTo>
                    <a:pt x="124" y="456"/>
                  </a:lnTo>
                  <a:lnTo>
                    <a:pt x="124" y="471"/>
                  </a:lnTo>
                  <a:lnTo>
                    <a:pt x="123" y="487"/>
                  </a:lnTo>
                  <a:lnTo>
                    <a:pt x="123" y="508"/>
                  </a:lnTo>
                  <a:lnTo>
                    <a:pt x="122" y="526"/>
                  </a:lnTo>
                  <a:lnTo>
                    <a:pt x="122" y="548"/>
                  </a:lnTo>
                  <a:lnTo>
                    <a:pt x="123" y="568"/>
                  </a:lnTo>
                  <a:lnTo>
                    <a:pt x="126" y="591"/>
                  </a:lnTo>
                  <a:lnTo>
                    <a:pt x="127" y="613"/>
                  </a:lnTo>
                  <a:lnTo>
                    <a:pt x="131" y="636"/>
                  </a:lnTo>
                  <a:lnTo>
                    <a:pt x="135" y="658"/>
                  </a:lnTo>
                  <a:lnTo>
                    <a:pt x="143" y="681"/>
                  </a:lnTo>
                  <a:lnTo>
                    <a:pt x="166" y="784"/>
                  </a:lnTo>
                  <a:lnTo>
                    <a:pt x="318" y="984"/>
                  </a:lnTo>
                  <a:lnTo>
                    <a:pt x="314" y="1111"/>
                  </a:lnTo>
                  <a:lnTo>
                    <a:pt x="192" y="1036"/>
                  </a:lnTo>
                  <a:lnTo>
                    <a:pt x="56" y="767"/>
                  </a:lnTo>
                  <a:lnTo>
                    <a:pt x="0" y="520"/>
                  </a:lnTo>
                  <a:lnTo>
                    <a:pt x="65" y="258"/>
                  </a:lnTo>
                  <a:lnTo>
                    <a:pt x="202" y="67"/>
                  </a:lnTo>
                  <a:lnTo>
                    <a:pt x="355" y="0"/>
                  </a:lnTo>
                  <a:lnTo>
                    <a:pt x="355" y="0"/>
                  </a:lnTo>
                  <a:close/>
                </a:path>
              </a:pathLst>
            </a:custGeom>
            <a:solidFill>
              <a:srgbClr val="64B8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58" name="Freeform 74"/>
            <p:cNvSpPr>
              <a:spLocks/>
            </p:cNvSpPr>
            <p:nvPr/>
          </p:nvSpPr>
          <p:spPr bwMode="auto">
            <a:xfrm>
              <a:off x="5045" y="3355"/>
              <a:ext cx="83" cy="433"/>
            </a:xfrm>
            <a:custGeom>
              <a:avLst/>
              <a:gdLst>
                <a:gd name="T0" fmla="*/ 220 w 249"/>
                <a:gd name="T1" fmla="*/ 0 h 867"/>
                <a:gd name="T2" fmla="*/ 183 w 249"/>
                <a:gd name="T3" fmla="*/ 3 h 867"/>
                <a:gd name="T4" fmla="*/ 149 w 249"/>
                <a:gd name="T5" fmla="*/ 10 h 867"/>
                <a:gd name="T6" fmla="*/ 135 w 249"/>
                <a:gd name="T7" fmla="*/ 29 h 867"/>
                <a:gd name="T8" fmla="*/ 129 w 249"/>
                <a:gd name="T9" fmla="*/ 53 h 867"/>
                <a:gd name="T10" fmla="*/ 99 w 249"/>
                <a:gd name="T11" fmla="*/ 70 h 867"/>
                <a:gd name="T12" fmla="*/ 105 w 249"/>
                <a:gd name="T13" fmla="*/ 94 h 867"/>
                <a:gd name="T14" fmla="*/ 79 w 249"/>
                <a:gd name="T15" fmla="*/ 104 h 867"/>
                <a:gd name="T16" fmla="*/ 96 w 249"/>
                <a:gd name="T17" fmla="*/ 124 h 867"/>
                <a:gd name="T18" fmla="*/ 64 w 249"/>
                <a:gd name="T19" fmla="*/ 138 h 867"/>
                <a:gd name="T20" fmla="*/ 76 w 249"/>
                <a:gd name="T21" fmla="*/ 156 h 867"/>
                <a:gd name="T22" fmla="*/ 49 w 249"/>
                <a:gd name="T23" fmla="*/ 169 h 867"/>
                <a:gd name="T24" fmla="*/ 61 w 249"/>
                <a:gd name="T25" fmla="*/ 186 h 867"/>
                <a:gd name="T26" fmla="*/ 50 w 249"/>
                <a:gd name="T27" fmla="*/ 197 h 867"/>
                <a:gd name="T28" fmla="*/ 30 w 249"/>
                <a:gd name="T29" fmla="*/ 210 h 867"/>
                <a:gd name="T30" fmla="*/ 46 w 249"/>
                <a:gd name="T31" fmla="*/ 225 h 867"/>
                <a:gd name="T32" fmla="*/ 21 w 249"/>
                <a:gd name="T33" fmla="*/ 242 h 867"/>
                <a:gd name="T34" fmla="*/ 38 w 249"/>
                <a:gd name="T35" fmla="*/ 249 h 867"/>
                <a:gd name="T36" fmla="*/ 20 w 249"/>
                <a:gd name="T37" fmla="*/ 265 h 867"/>
                <a:gd name="T38" fmla="*/ 32 w 249"/>
                <a:gd name="T39" fmla="*/ 276 h 867"/>
                <a:gd name="T40" fmla="*/ 10 w 249"/>
                <a:gd name="T41" fmla="*/ 300 h 867"/>
                <a:gd name="T42" fmla="*/ 22 w 249"/>
                <a:gd name="T43" fmla="*/ 314 h 867"/>
                <a:gd name="T44" fmla="*/ 4 w 249"/>
                <a:gd name="T45" fmla="*/ 329 h 867"/>
                <a:gd name="T46" fmla="*/ 28 w 249"/>
                <a:gd name="T47" fmla="*/ 352 h 867"/>
                <a:gd name="T48" fmla="*/ 4 w 249"/>
                <a:gd name="T49" fmla="*/ 426 h 867"/>
                <a:gd name="T50" fmla="*/ 1 w 249"/>
                <a:gd name="T51" fmla="*/ 457 h 867"/>
                <a:gd name="T52" fmla="*/ 26 w 249"/>
                <a:gd name="T53" fmla="*/ 449 h 867"/>
                <a:gd name="T54" fmla="*/ 9 w 249"/>
                <a:gd name="T55" fmla="*/ 482 h 867"/>
                <a:gd name="T56" fmla="*/ 21 w 249"/>
                <a:gd name="T57" fmla="*/ 500 h 867"/>
                <a:gd name="T58" fmla="*/ 57 w 249"/>
                <a:gd name="T59" fmla="*/ 594 h 867"/>
                <a:gd name="T60" fmla="*/ 45 w 249"/>
                <a:gd name="T61" fmla="*/ 631 h 867"/>
                <a:gd name="T62" fmla="*/ 71 w 249"/>
                <a:gd name="T63" fmla="*/ 633 h 867"/>
                <a:gd name="T64" fmla="*/ 49 w 249"/>
                <a:gd name="T65" fmla="*/ 655 h 867"/>
                <a:gd name="T66" fmla="*/ 76 w 249"/>
                <a:gd name="T67" fmla="*/ 655 h 867"/>
                <a:gd name="T68" fmla="*/ 87 w 249"/>
                <a:gd name="T69" fmla="*/ 661 h 867"/>
                <a:gd name="T70" fmla="*/ 73 w 249"/>
                <a:gd name="T71" fmla="*/ 691 h 867"/>
                <a:gd name="T72" fmla="*/ 101 w 249"/>
                <a:gd name="T73" fmla="*/ 691 h 867"/>
                <a:gd name="T74" fmla="*/ 87 w 249"/>
                <a:gd name="T75" fmla="*/ 722 h 867"/>
                <a:gd name="T76" fmla="*/ 113 w 249"/>
                <a:gd name="T77" fmla="*/ 718 h 867"/>
                <a:gd name="T78" fmla="*/ 127 w 249"/>
                <a:gd name="T79" fmla="*/ 734 h 867"/>
                <a:gd name="T80" fmla="*/ 107 w 249"/>
                <a:gd name="T81" fmla="*/ 748 h 867"/>
                <a:gd name="T82" fmla="*/ 119 w 249"/>
                <a:gd name="T83" fmla="*/ 762 h 867"/>
                <a:gd name="T84" fmla="*/ 144 w 249"/>
                <a:gd name="T85" fmla="*/ 758 h 867"/>
                <a:gd name="T86" fmla="*/ 135 w 249"/>
                <a:gd name="T87" fmla="*/ 788 h 867"/>
                <a:gd name="T88" fmla="*/ 163 w 249"/>
                <a:gd name="T89" fmla="*/ 784 h 867"/>
                <a:gd name="T90" fmla="*/ 148 w 249"/>
                <a:gd name="T91" fmla="*/ 812 h 867"/>
                <a:gd name="T92" fmla="*/ 177 w 249"/>
                <a:gd name="T93" fmla="*/ 803 h 867"/>
                <a:gd name="T94" fmla="*/ 193 w 249"/>
                <a:gd name="T95" fmla="*/ 810 h 867"/>
                <a:gd name="T96" fmla="*/ 171 w 249"/>
                <a:gd name="T97" fmla="*/ 838 h 867"/>
                <a:gd name="T98" fmla="*/ 199 w 249"/>
                <a:gd name="T99" fmla="*/ 834 h 867"/>
                <a:gd name="T100" fmla="*/ 213 w 249"/>
                <a:gd name="T101" fmla="*/ 838 h 867"/>
                <a:gd name="T102" fmla="*/ 205 w 249"/>
                <a:gd name="T103" fmla="*/ 867 h 867"/>
                <a:gd name="T104" fmla="*/ 235 w 249"/>
                <a:gd name="T105" fmla="*/ 859 h 867"/>
                <a:gd name="T106" fmla="*/ 236 w 249"/>
                <a:gd name="T107" fmla="*/ 810 h 867"/>
                <a:gd name="T108" fmla="*/ 66 w 249"/>
                <a:gd name="T109" fmla="*/ 453 h 867"/>
                <a:gd name="T110" fmla="*/ 57 w 249"/>
                <a:gd name="T111" fmla="*/ 411 h 867"/>
                <a:gd name="T112" fmla="*/ 87 w 249"/>
                <a:gd name="T113" fmla="*/ 246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9" h="867">
                  <a:moveTo>
                    <a:pt x="245" y="0"/>
                  </a:moveTo>
                  <a:lnTo>
                    <a:pt x="240" y="0"/>
                  </a:lnTo>
                  <a:lnTo>
                    <a:pt x="229" y="0"/>
                  </a:lnTo>
                  <a:lnTo>
                    <a:pt x="220" y="0"/>
                  </a:lnTo>
                  <a:lnTo>
                    <a:pt x="212" y="0"/>
                  </a:lnTo>
                  <a:lnTo>
                    <a:pt x="203" y="1"/>
                  </a:lnTo>
                  <a:lnTo>
                    <a:pt x="193" y="3"/>
                  </a:lnTo>
                  <a:lnTo>
                    <a:pt x="183" y="3"/>
                  </a:lnTo>
                  <a:lnTo>
                    <a:pt x="173" y="4"/>
                  </a:lnTo>
                  <a:lnTo>
                    <a:pt x="164" y="6"/>
                  </a:lnTo>
                  <a:lnTo>
                    <a:pt x="157" y="8"/>
                  </a:lnTo>
                  <a:lnTo>
                    <a:pt x="149" y="10"/>
                  </a:lnTo>
                  <a:lnTo>
                    <a:pt x="143" y="12"/>
                  </a:lnTo>
                  <a:lnTo>
                    <a:pt x="139" y="15"/>
                  </a:lnTo>
                  <a:lnTo>
                    <a:pt x="137" y="19"/>
                  </a:lnTo>
                  <a:lnTo>
                    <a:pt x="135" y="29"/>
                  </a:lnTo>
                  <a:lnTo>
                    <a:pt x="139" y="37"/>
                  </a:lnTo>
                  <a:lnTo>
                    <a:pt x="141" y="44"/>
                  </a:lnTo>
                  <a:lnTo>
                    <a:pt x="140" y="52"/>
                  </a:lnTo>
                  <a:lnTo>
                    <a:pt x="129" y="53"/>
                  </a:lnTo>
                  <a:lnTo>
                    <a:pt x="117" y="52"/>
                  </a:lnTo>
                  <a:lnTo>
                    <a:pt x="105" y="51"/>
                  </a:lnTo>
                  <a:lnTo>
                    <a:pt x="99" y="59"/>
                  </a:lnTo>
                  <a:lnTo>
                    <a:pt x="99" y="70"/>
                  </a:lnTo>
                  <a:lnTo>
                    <a:pt x="107" y="81"/>
                  </a:lnTo>
                  <a:lnTo>
                    <a:pt x="115" y="87"/>
                  </a:lnTo>
                  <a:lnTo>
                    <a:pt x="115" y="96"/>
                  </a:lnTo>
                  <a:lnTo>
                    <a:pt x="105" y="94"/>
                  </a:lnTo>
                  <a:lnTo>
                    <a:pt x="96" y="92"/>
                  </a:lnTo>
                  <a:lnTo>
                    <a:pt x="85" y="90"/>
                  </a:lnTo>
                  <a:lnTo>
                    <a:pt x="80" y="97"/>
                  </a:lnTo>
                  <a:lnTo>
                    <a:pt x="79" y="104"/>
                  </a:lnTo>
                  <a:lnTo>
                    <a:pt x="88" y="109"/>
                  </a:lnTo>
                  <a:lnTo>
                    <a:pt x="97" y="113"/>
                  </a:lnTo>
                  <a:lnTo>
                    <a:pt x="100" y="122"/>
                  </a:lnTo>
                  <a:lnTo>
                    <a:pt x="96" y="124"/>
                  </a:lnTo>
                  <a:lnTo>
                    <a:pt x="91" y="127"/>
                  </a:lnTo>
                  <a:lnTo>
                    <a:pt x="84" y="130"/>
                  </a:lnTo>
                  <a:lnTo>
                    <a:pt x="77" y="132"/>
                  </a:lnTo>
                  <a:lnTo>
                    <a:pt x="64" y="138"/>
                  </a:lnTo>
                  <a:lnTo>
                    <a:pt x="58" y="148"/>
                  </a:lnTo>
                  <a:lnTo>
                    <a:pt x="61" y="153"/>
                  </a:lnTo>
                  <a:lnTo>
                    <a:pt x="69" y="156"/>
                  </a:lnTo>
                  <a:lnTo>
                    <a:pt x="76" y="156"/>
                  </a:lnTo>
                  <a:lnTo>
                    <a:pt x="80" y="160"/>
                  </a:lnTo>
                  <a:lnTo>
                    <a:pt x="73" y="164"/>
                  </a:lnTo>
                  <a:lnTo>
                    <a:pt x="62" y="168"/>
                  </a:lnTo>
                  <a:lnTo>
                    <a:pt x="49" y="169"/>
                  </a:lnTo>
                  <a:lnTo>
                    <a:pt x="44" y="176"/>
                  </a:lnTo>
                  <a:lnTo>
                    <a:pt x="46" y="182"/>
                  </a:lnTo>
                  <a:lnTo>
                    <a:pt x="54" y="184"/>
                  </a:lnTo>
                  <a:lnTo>
                    <a:pt x="61" y="186"/>
                  </a:lnTo>
                  <a:lnTo>
                    <a:pt x="65" y="191"/>
                  </a:lnTo>
                  <a:lnTo>
                    <a:pt x="61" y="193"/>
                  </a:lnTo>
                  <a:lnTo>
                    <a:pt x="57" y="195"/>
                  </a:lnTo>
                  <a:lnTo>
                    <a:pt x="50" y="197"/>
                  </a:lnTo>
                  <a:lnTo>
                    <a:pt x="44" y="198"/>
                  </a:lnTo>
                  <a:lnTo>
                    <a:pt x="32" y="201"/>
                  </a:lnTo>
                  <a:lnTo>
                    <a:pt x="28" y="208"/>
                  </a:lnTo>
                  <a:lnTo>
                    <a:pt x="30" y="210"/>
                  </a:lnTo>
                  <a:lnTo>
                    <a:pt x="40" y="212"/>
                  </a:lnTo>
                  <a:lnTo>
                    <a:pt x="48" y="213"/>
                  </a:lnTo>
                  <a:lnTo>
                    <a:pt x="52" y="221"/>
                  </a:lnTo>
                  <a:lnTo>
                    <a:pt x="46" y="225"/>
                  </a:lnTo>
                  <a:lnTo>
                    <a:pt x="37" y="227"/>
                  </a:lnTo>
                  <a:lnTo>
                    <a:pt x="26" y="227"/>
                  </a:lnTo>
                  <a:lnTo>
                    <a:pt x="21" y="236"/>
                  </a:lnTo>
                  <a:lnTo>
                    <a:pt x="21" y="242"/>
                  </a:lnTo>
                  <a:lnTo>
                    <a:pt x="24" y="246"/>
                  </a:lnTo>
                  <a:lnTo>
                    <a:pt x="28" y="247"/>
                  </a:lnTo>
                  <a:lnTo>
                    <a:pt x="32" y="250"/>
                  </a:lnTo>
                  <a:lnTo>
                    <a:pt x="38" y="249"/>
                  </a:lnTo>
                  <a:lnTo>
                    <a:pt x="42" y="253"/>
                  </a:lnTo>
                  <a:lnTo>
                    <a:pt x="37" y="257"/>
                  </a:lnTo>
                  <a:lnTo>
                    <a:pt x="29" y="262"/>
                  </a:lnTo>
                  <a:lnTo>
                    <a:pt x="20" y="265"/>
                  </a:lnTo>
                  <a:lnTo>
                    <a:pt x="16" y="272"/>
                  </a:lnTo>
                  <a:lnTo>
                    <a:pt x="18" y="274"/>
                  </a:lnTo>
                  <a:lnTo>
                    <a:pt x="25" y="276"/>
                  </a:lnTo>
                  <a:lnTo>
                    <a:pt x="32" y="276"/>
                  </a:lnTo>
                  <a:lnTo>
                    <a:pt x="34" y="281"/>
                  </a:lnTo>
                  <a:lnTo>
                    <a:pt x="29" y="288"/>
                  </a:lnTo>
                  <a:lnTo>
                    <a:pt x="20" y="295"/>
                  </a:lnTo>
                  <a:lnTo>
                    <a:pt x="10" y="300"/>
                  </a:lnTo>
                  <a:lnTo>
                    <a:pt x="6" y="310"/>
                  </a:lnTo>
                  <a:lnTo>
                    <a:pt x="9" y="314"/>
                  </a:lnTo>
                  <a:lnTo>
                    <a:pt x="16" y="315"/>
                  </a:lnTo>
                  <a:lnTo>
                    <a:pt x="22" y="314"/>
                  </a:lnTo>
                  <a:lnTo>
                    <a:pt x="28" y="317"/>
                  </a:lnTo>
                  <a:lnTo>
                    <a:pt x="24" y="320"/>
                  </a:lnTo>
                  <a:lnTo>
                    <a:pt x="14" y="325"/>
                  </a:lnTo>
                  <a:lnTo>
                    <a:pt x="4" y="329"/>
                  </a:lnTo>
                  <a:lnTo>
                    <a:pt x="0" y="339"/>
                  </a:lnTo>
                  <a:lnTo>
                    <a:pt x="4" y="347"/>
                  </a:lnTo>
                  <a:lnTo>
                    <a:pt x="17" y="351"/>
                  </a:lnTo>
                  <a:lnTo>
                    <a:pt x="28" y="352"/>
                  </a:lnTo>
                  <a:lnTo>
                    <a:pt x="34" y="354"/>
                  </a:lnTo>
                  <a:lnTo>
                    <a:pt x="33" y="396"/>
                  </a:lnTo>
                  <a:lnTo>
                    <a:pt x="6" y="421"/>
                  </a:lnTo>
                  <a:lnTo>
                    <a:pt x="4" y="426"/>
                  </a:lnTo>
                  <a:lnTo>
                    <a:pt x="1" y="440"/>
                  </a:lnTo>
                  <a:lnTo>
                    <a:pt x="0" y="446"/>
                  </a:lnTo>
                  <a:lnTo>
                    <a:pt x="0" y="453"/>
                  </a:lnTo>
                  <a:lnTo>
                    <a:pt x="1" y="457"/>
                  </a:lnTo>
                  <a:lnTo>
                    <a:pt x="5" y="460"/>
                  </a:lnTo>
                  <a:lnTo>
                    <a:pt x="10" y="456"/>
                  </a:lnTo>
                  <a:lnTo>
                    <a:pt x="20" y="452"/>
                  </a:lnTo>
                  <a:lnTo>
                    <a:pt x="26" y="449"/>
                  </a:lnTo>
                  <a:lnTo>
                    <a:pt x="30" y="456"/>
                  </a:lnTo>
                  <a:lnTo>
                    <a:pt x="26" y="467"/>
                  </a:lnTo>
                  <a:lnTo>
                    <a:pt x="18" y="476"/>
                  </a:lnTo>
                  <a:lnTo>
                    <a:pt x="9" y="482"/>
                  </a:lnTo>
                  <a:lnTo>
                    <a:pt x="6" y="489"/>
                  </a:lnTo>
                  <a:lnTo>
                    <a:pt x="9" y="493"/>
                  </a:lnTo>
                  <a:lnTo>
                    <a:pt x="16" y="497"/>
                  </a:lnTo>
                  <a:lnTo>
                    <a:pt x="21" y="500"/>
                  </a:lnTo>
                  <a:lnTo>
                    <a:pt x="25" y="501"/>
                  </a:lnTo>
                  <a:lnTo>
                    <a:pt x="34" y="575"/>
                  </a:lnTo>
                  <a:lnTo>
                    <a:pt x="61" y="590"/>
                  </a:lnTo>
                  <a:lnTo>
                    <a:pt x="57" y="594"/>
                  </a:lnTo>
                  <a:lnTo>
                    <a:pt x="52" y="606"/>
                  </a:lnTo>
                  <a:lnTo>
                    <a:pt x="45" y="620"/>
                  </a:lnTo>
                  <a:lnTo>
                    <a:pt x="42" y="631"/>
                  </a:lnTo>
                  <a:lnTo>
                    <a:pt x="45" y="631"/>
                  </a:lnTo>
                  <a:lnTo>
                    <a:pt x="52" y="627"/>
                  </a:lnTo>
                  <a:lnTo>
                    <a:pt x="61" y="621"/>
                  </a:lnTo>
                  <a:lnTo>
                    <a:pt x="71" y="625"/>
                  </a:lnTo>
                  <a:lnTo>
                    <a:pt x="71" y="633"/>
                  </a:lnTo>
                  <a:lnTo>
                    <a:pt x="62" y="642"/>
                  </a:lnTo>
                  <a:lnTo>
                    <a:pt x="53" y="647"/>
                  </a:lnTo>
                  <a:lnTo>
                    <a:pt x="49" y="654"/>
                  </a:lnTo>
                  <a:lnTo>
                    <a:pt x="49" y="655"/>
                  </a:lnTo>
                  <a:lnTo>
                    <a:pt x="54" y="657"/>
                  </a:lnTo>
                  <a:lnTo>
                    <a:pt x="61" y="657"/>
                  </a:lnTo>
                  <a:lnTo>
                    <a:pt x="69" y="657"/>
                  </a:lnTo>
                  <a:lnTo>
                    <a:pt x="76" y="655"/>
                  </a:lnTo>
                  <a:lnTo>
                    <a:pt x="84" y="655"/>
                  </a:lnTo>
                  <a:lnTo>
                    <a:pt x="88" y="655"/>
                  </a:lnTo>
                  <a:lnTo>
                    <a:pt x="91" y="657"/>
                  </a:lnTo>
                  <a:lnTo>
                    <a:pt x="87" y="661"/>
                  </a:lnTo>
                  <a:lnTo>
                    <a:pt x="77" y="670"/>
                  </a:lnTo>
                  <a:lnTo>
                    <a:pt x="68" y="679"/>
                  </a:lnTo>
                  <a:lnTo>
                    <a:pt x="68" y="688"/>
                  </a:lnTo>
                  <a:lnTo>
                    <a:pt x="73" y="691"/>
                  </a:lnTo>
                  <a:lnTo>
                    <a:pt x="83" y="688"/>
                  </a:lnTo>
                  <a:lnTo>
                    <a:pt x="93" y="684"/>
                  </a:lnTo>
                  <a:lnTo>
                    <a:pt x="103" y="685"/>
                  </a:lnTo>
                  <a:lnTo>
                    <a:pt x="101" y="691"/>
                  </a:lnTo>
                  <a:lnTo>
                    <a:pt x="96" y="702"/>
                  </a:lnTo>
                  <a:lnTo>
                    <a:pt x="89" y="711"/>
                  </a:lnTo>
                  <a:lnTo>
                    <a:pt x="87" y="721"/>
                  </a:lnTo>
                  <a:lnTo>
                    <a:pt x="87" y="722"/>
                  </a:lnTo>
                  <a:lnTo>
                    <a:pt x="92" y="724"/>
                  </a:lnTo>
                  <a:lnTo>
                    <a:pt x="99" y="722"/>
                  </a:lnTo>
                  <a:lnTo>
                    <a:pt x="107" y="721"/>
                  </a:lnTo>
                  <a:lnTo>
                    <a:pt x="113" y="718"/>
                  </a:lnTo>
                  <a:lnTo>
                    <a:pt x="121" y="718"/>
                  </a:lnTo>
                  <a:lnTo>
                    <a:pt x="127" y="719"/>
                  </a:lnTo>
                  <a:lnTo>
                    <a:pt x="131" y="726"/>
                  </a:lnTo>
                  <a:lnTo>
                    <a:pt x="127" y="734"/>
                  </a:lnTo>
                  <a:lnTo>
                    <a:pt x="119" y="739"/>
                  </a:lnTo>
                  <a:lnTo>
                    <a:pt x="113" y="740"/>
                  </a:lnTo>
                  <a:lnTo>
                    <a:pt x="109" y="744"/>
                  </a:lnTo>
                  <a:lnTo>
                    <a:pt x="107" y="748"/>
                  </a:lnTo>
                  <a:lnTo>
                    <a:pt x="108" y="756"/>
                  </a:lnTo>
                  <a:lnTo>
                    <a:pt x="108" y="762"/>
                  </a:lnTo>
                  <a:lnTo>
                    <a:pt x="113" y="763"/>
                  </a:lnTo>
                  <a:lnTo>
                    <a:pt x="119" y="762"/>
                  </a:lnTo>
                  <a:lnTo>
                    <a:pt x="127" y="760"/>
                  </a:lnTo>
                  <a:lnTo>
                    <a:pt x="139" y="752"/>
                  </a:lnTo>
                  <a:lnTo>
                    <a:pt x="147" y="752"/>
                  </a:lnTo>
                  <a:lnTo>
                    <a:pt x="144" y="758"/>
                  </a:lnTo>
                  <a:lnTo>
                    <a:pt x="137" y="766"/>
                  </a:lnTo>
                  <a:lnTo>
                    <a:pt x="129" y="775"/>
                  </a:lnTo>
                  <a:lnTo>
                    <a:pt x="128" y="785"/>
                  </a:lnTo>
                  <a:lnTo>
                    <a:pt x="135" y="788"/>
                  </a:lnTo>
                  <a:lnTo>
                    <a:pt x="145" y="784"/>
                  </a:lnTo>
                  <a:lnTo>
                    <a:pt x="156" y="777"/>
                  </a:lnTo>
                  <a:lnTo>
                    <a:pt x="165" y="778"/>
                  </a:lnTo>
                  <a:lnTo>
                    <a:pt x="163" y="784"/>
                  </a:lnTo>
                  <a:lnTo>
                    <a:pt x="153" y="793"/>
                  </a:lnTo>
                  <a:lnTo>
                    <a:pt x="145" y="803"/>
                  </a:lnTo>
                  <a:lnTo>
                    <a:pt x="145" y="812"/>
                  </a:lnTo>
                  <a:lnTo>
                    <a:pt x="148" y="812"/>
                  </a:lnTo>
                  <a:lnTo>
                    <a:pt x="153" y="812"/>
                  </a:lnTo>
                  <a:lnTo>
                    <a:pt x="161" y="810"/>
                  </a:lnTo>
                  <a:lnTo>
                    <a:pt x="171" y="807"/>
                  </a:lnTo>
                  <a:lnTo>
                    <a:pt x="177" y="803"/>
                  </a:lnTo>
                  <a:lnTo>
                    <a:pt x="185" y="801"/>
                  </a:lnTo>
                  <a:lnTo>
                    <a:pt x="191" y="800"/>
                  </a:lnTo>
                  <a:lnTo>
                    <a:pt x="196" y="803"/>
                  </a:lnTo>
                  <a:lnTo>
                    <a:pt x="193" y="810"/>
                  </a:lnTo>
                  <a:lnTo>
                    <a:pt x="183" y="820"/>
                  </a:lnTo>
                  <a:lnTo>
                    <a:pt x="171" y="830"/>
                  </a:lnTo>
                  <a:lnTo>
                    <a:pt x="168" y="838"/>
                  </a:lnTo>
                  <a:lnTo>
                    <a:pt x="171" y="838"/>
                  </a:lnTo>
                  <a:lnTo>
                    <a:pt x="176" y="840"/>
                  </a:lnTo>
                  <a:lnTo>
                    <a:pt x="184" y="838"/>
                  </a:lnTo>
                  <a:lnTo>
                    <a:pt x="192" y="837"/>
                  </a:lnTo>
                  <a:lnTo>
                    <a:pt x="199" y="834"/>
                  </a:lnTo>
                  <a:lnTo>
                    <a:pt x="205" y="833"/>
                  </a:lnTo>
                  <a:lnTo>
                    <a:pt x="211" y="831"/>
                  </a:lnTo>
                  <a:lnTo>
                    <a:pt x="215" y="833"/>
                  </a:lnTo>
                  <a:lnTo>
                    <a:pt x="213" y="838"/>
                  </a:lnTo>
                  <a:lnTo>
                    <a:pt x="208" y="848"/>
                  </a:lnTo>
                  <a:lnTo>
                    <a:pt x="203" y="857"/>
                  </a:lnTo>
                  <a:lnTo>
                    <a:pt x="203" y="867"/>
                  </a:lnTo>
                  <a:lnTo>
                    <a:pt x="205" y="867"/>
                  </a:lnTo>
                  <a:lnTo>
                    <a:pt x="212" y="867"/>
                  </a:lnTo>
                  <a:lnTo>
                    <a:pt x="220" y="864"/>
                  </a:lnTo>
                  <a:lnTo>
                    <a:pt x="228" y="863"/>
                  </a:lnTo>
                  <a:lnTo>
                    <a:pt x="235" y="859"/>
                  </a:lnTo>
                  <a:lnTo>
                    <a:pt x="243" y="856"/>
                  </a:lnTo>
                  <a:lnTo>
                    <a:pt x="247" y="855"/>
                  </a:lnTo>
                  <a:lnTo>
                    <a:pt x="249" y="855"/>
                  </a:lnTo>
                  <a:lnTo>
                    <a:pt x="236" y="810"/>
                  </a:lnTo>
                  <a:lnTo>
                    <a:pt x="119" y="673"/>
                  </a:lnTo>
                  <a:lnTo>
                    <a:pt x="62" y="530"/>
                  </a:lnTo>
                  <a:lnTo>
                    <a:pt x="68" y="456"/>
                  </a:lnTo>
                  <a:lnTo>
                    <a:pt x="66" y="453"/>
                  </a:lnTo>
                  <a:lnTo>
                    <a:pt x="65" y="446"/>
                  </a:lnTo>
                  <a:lnTo>
                    <a:pt x="62" y="436"/>
                  </a:lnTo>
                  <a:lnTo>
                    <a:pt x="60" y="425"/>
                  </a:lnTo>
                  <a:lnTo>
                    <a:pt x="57" y="411"/>
                  </a:lnTo>
                  <a:lnTo>
                    <a:pt x="56" y="397"/>
                  </a:lnTo>
                  <a:lnTo>
                    <a:pt x="54" y="385"/>
                  </a:lnTo>
                  <a:lnTo>
                    <a:pt x="56" y="374"/>
                  </a:lnTo>
                  <a:lnTo>
                    <a:pt x="87" y="246"/>
                  </a:lnTo>
                  <a:lnTo>
                    <a:pt x="183" y="55"/>
                  </a:lnTo>
                  <a:lnTo>
                    <a:pt x="245" y="0"/>
                  </a:lnTo>
                  <a:lnTo>
                    <a:pt x="245" y="0"/>
                  </a:lnTo>
                  <a:close/>
                </a:path>
              </a:pathLst>
            </a:custGeom>
            <a:solidFill>
              <a:srgbClr val="3587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59" name="Freeform 75"/>
            <p:cNvSpPr>
              <a:spLocks/>
            </p:cNvSpPr>
            <p:nvPr/>
          </p:nvSpPr>
          <p:spPr bwMode="auto">
            <a:xfrm>
              <a:off x="5052" y="3359"/>
              <a:ext cx="83" cy="432"/>
            </a:xfrm>
            <a:custGeom>
              <a:avLst/>
              <a:gdLst>
                <a:gd name="T0" fmla="*/ 237 w 250"/>
                <a:gd name="T1" fmla="*/ 0 h 864"/>
                <a:gd name="T2" fmla="*/ 203 w 250"/>
                <a:gd name="T3" fmla="*/ 0 h 864"/>
                <a:gd name="T4" fmla="*/ 164 w 250"/>
                <a:gd name="T5" fmla="*/ 4 h 864"/>
                <a:gd name="T6" fmla="*/ 139 w 250"/>
                <a:gd name="T7" fmla="*/ 12 h 864"/>
                <a:gd name="T8" fmla="*/ 142 w 250"/>
                <a:gd name="T9" fmla="*/ 41 h 864"/>
                <a:gd name="T10" fmla="*/ 106 w 250"/>
                <a:gd name="T11" fmla="*/ 49 h 864"/>
                <a:gd name="T12" fmla="*/ 115 w 250"/>
                <a:gd name="T13" fmla="*/ 86 h 864"/>
                <a:gd name="T14" fmla="*/ 86 w 250"/>
                <a:gd name="T15" fmla="*/ 88 h 864"/>
                <a:gd name="T16" fmla="*/ 98 w 250"/>
                <a:gd name="T17" fmla="*/ 112 h 864"/>
                <a:gd name="T18" fmla="*/ 84 w 250"/>
                <a:gd name="T19" fmla="*/ 128 h 864"/>
                <a:gd name="T20" fmla="*/ 63 w 250"/>
                <a:gd name="T21" fmla="*/ 153 h 864"/>
                <a:gd name="T22" fmla="*/ 74 w 250"/>
                <a:gd name="T23" fmla="*/ 162 h 864"/>
                <a:gd name="T24" fmla="*/ 47 w 250"/>
                <a:gd name="T25" fmla="*/ 180 h 864"/>
                <a:gd name="T26" fmla="*/ 59 w 250"/>
                <a:gd name="T27" fmla="*/ 192 h 864"/>
                <a:gd name="T28" fmla="*/ 32 w 250"/>
                <a:gd name="T29" fmla="*/ 207 h 864"/>
                <a:gd name="T30" fmla="*/ 45 w 250"/>
                <a:gd name="T31" fmla="*/ 225 h 864"/>
                <a:gd name="T32" fmla="*/ 24 w 250"/>
                <a:gd name="T33" fmla="*/ 244 h 864"/>
                <a:gd name="T34" fmla="*/ 39 w 250"/>
                <a:gd name="T35" fmla="*/ 255 h 864"/>
                <a:gd name="T36" fmla="*/ 21 w 250"/>
                <a:gd name="T37" fmla="*/ 271 h 864"/>
                <a:gd name="T38" fmla="*/ 28 w 250"/>
                <a:gd name="T39" fmla="*/ 286 h 864"/>
                <a:gd name="T40" fmla="*/ 9 w 250"/>
                <a:gd name="T41" fmla="*/ 311 h 864"/>
                <a:gd name="T42" fmla="*/ 24 w 250"/>
                <a:gd name="T43" fmla="*/ 319 h 864"/>
                <a:gd name="T44" fmla="*/ 4 w 250"/>
                <a:gd name="T45" fmla="*/ 345 h 864"/>
                <a:gd name="T46" fmla="*/ 32 w 250"/>
                <a:gd name="T47" fmla="*/ 393 h 864"/>
                <a:gd name="T48" fmla="*/ 4 w 250"/>
                <a:gd name="T49" fmla="*/ 430 h 864"/>
                <a:gd name="T50" fmla="*/ 0 w 250"/>
                <a:gd name="T51" fmla="*/ 456 h 864"/>
                <a:gd name="T52" fmla="*/ 28 w 250"/>
                <a:gd name="T53" fmla="*/ 447 h 864"/>
                <a:gd name="T54" fmla="*/ 9 w 250"/>
                <a:gd name="T55" fmla="*/ 481 h 864"/>
                <a:gd name="T56" fmla="*/ 23 w 250"/>
                <a:gd name="T57" fmla="*/ 499 h 864"/>
                <a:gd name="T58" fmla="*/ 59 w 250"/>
                <a:gd name="T59" fmla="*/ 593 h 864"/>
                <a:gd name="T60" fmla="*/ 44 w 250"/>
                <a:gd name="T61" fmla="*/ 628 h 864"/>
                <a:gd name="T62" fmla="*/ 70 w 250"/>
                <a:gd name="T63" fmla="*/ 632 h 864"/>
                <a:gd name="T64" fmla="*/ 55 w 250"/>
                <a:gd name="T65" fmla="*/ 655 h 864"/>
                <a:gd name="T66" fmla="*/ 84 w 250"/>
                <a:gd name="T67" fmla="*/ 653 h 864"/>
                <a:gd name="T68" fmla="*/ 79 w 250"/>
                <a:gd name="T69" fmla="*/ 669 h 864"/>
                <a:gd name="T70" fmla="*/ 83 w 250"/>
                <a:gd name="T71" fmla="*/ 688 h 864"/>
                <a:gd name="T72" fmla="*/ 96 w 250"/>
                <a:gd name="T73" fmla="*/ 700 h 864"/>
                <a:gd name="T74" fmla="*/ 99 w 250"/>
                <a:gd name="T75" fmla="*/ 720 h 864"/>
                <a:gd name="T76" fmla="*/ 127 w 250"/>
                <a:gd name="T77" fmla="*/ 718 h 864"/>
                <a:gd name="T78" fmla="*/ 114 w 250"/>
                <a:gd name="T79" fmla="*/ 738 h 864"/>
                <a:gd name="T80" fmla="*/ 112 w 250"/>
                <a:gd name="T81" fmla="*/ 760 h 864"/>
                <a:gd name="T82" fmla="*/ 146 w 250"/>
                <a:gd name="T83" fmla="*/ 748 h 864"/>
                <a:gd name="T84" fmla="*/ 130 w 250"/>
                <a:gd name="T85" fmla="*/ 774 h 864"/>
                <a:gd name="T86" fmla="*/ 156 w 250"/>
                <a:gd name="T87" fmla="*/ 775 h 864"/>
                <a:gd name="T88" fmla="*/ 144 w 250"/>
                <a:gd name="T89" fmla="*/ 800 h 864"/>
                <a:gd name="T90" fmla="*/ 162 w 250"/>
                <a:gd name="T91" fmla="*/ 806 h 864"/>
                <a:gd name="T92" fmla="*/ 191 w 250"/>
                <a:gd name="T93" fmla="*/ 800 h 864"/>
                <a:gd name="T94" fmla="*/ 171 w 250"/>
                <a:gd name="T95" fmla="*/ 828 h 864"/>
                <a:gd name="T96" fmla="*/ 183 w 250"/>
                <a:gd name="T97" fmla="*/ 836 h 864"/>
                <a:gd name="T98" fmla="*/ 211 w 250"/>
                <a:gd name="T99" fmla="*/ 830 h 864"/>
                <a:gd name="T100" fmla="*/ 203 w 250"/>
                <a:gd name="T101" fmla="*/ 856 h 864"/>
                <a:gd name="T102" fmla="*/ 219 w 250"/>
                <a:gd name="T103" fmla="*/ 862 h 864"/>
                <a:gd name="T104" fmla="*/ 247 w 250"/>
                <a:gd name="T105" fmla="*/ 854 h 864"/>
                <a:gd name="T106" fmla="*/ 66 w 250"/>
                <a:gd name="T107" fmla="*/ 527 h 864"/>
                <a:gd name="T108" fmla="*/ 63 w 250"/>
                <a:gd name="T109" fmla="*/ 435 h 864"/>
                <a:gd name="T110" fmla="*/ 56 w 250"/>
                <a:gd name="T111" fmla="*/ 383 h 864"/>
                <a:gd name="T112" fmla="*/ 247 w 250"/>
                <a:gd name="T113"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0" h="864">
                  <a:moveTo>
                    <a:pt x="247" y="0"/>
                  </a:moveTo>
                  <a:lnTo>
                    <a:pt x="245" y="0"/>
                  </a:lnTo>
                  <a:lnTo>
                    <a:pt x="242" y="0"/>
                  </a:lnTo>
                  <a:lnTo>
                    <a:pt x="237" y="0"/>
                  </a:lnTo>
                  <a:lnTo>
                    <a:pt x="230" y="0"/>
                  </a:lnTo>
                  <a:lnTo>
                    <a:pt x="220" y="0"/>
                  </a:lnTo>
                  <a:lnTo>
                    <a:pt x="212" y="0"/>
                  </a:lnTo>
                  <a:lnTo>
                    <a:pt x="203" y="0"/>
                  </a:lnTo>
                  <a:lnTo>
                    <a:pt x="194" y="1"/>
                  </a:lnTo>
                  <a:lnTo>
                    <a:pt x="183" y="1"/>
                  </a:lnTo>
                  <a:lnTo>
                    <a:pt x="174" y="2"/>
                  </a:lnTo>
                  <a:lnTo>
                    <a:pt x="164" y="4"/>
                  </a:lnTo>
                  <a:lnTo>
                    <a:pt x="156" y="6"/>
                  </a:lnTo>
                  <a:lnTo>
                    <a:pt x="148" y="6"/>
                  </a:lnTo>
                  <a:lnTo>
                    <a:pt x="143" y="9"/>
                  </a:lnTo>
                  <a:lnTo>
                    <a:pt x="139" y="12"/>
                  </a:lnTo>
                  <a:lnTo>
                    <a:pt x="138" y="16"/>
                  </a:lnTo>
                  <a:lnTo>
                    <a:pt x="136" y="26"/>
                  </a:lnTo>
                  <a:lnTo>
                    <a:pt x="140" y="34"/>
                  </a:lnTo>
                  <a:lnTo>
                    <a:pt x="142" y="41"/>
                  </a:lnTo>
                  <a:lnTo>
                    <a:pt x="140" y="49"/>
                  </a:lnTo>
                  <a:lnTo>
                    <a:pt x="130" y="52"/>
                  </a:lnTo>
                  <a:lnTo>
                    <a:pt x="118" y="50"/>
                  </a:lnTo>
                  <a:lnTo>
                    <a:pt x="106" y="49"/>
                  </a:lnTo>
                  <a:lnTo>
                    <a:pt x="98" y="57"/>
                  </a:lnTo>
                  <a:lnTo>
                    <a:pt x="98" y="68"/>
                  </a:lnTo>
                  <a:lnTo>
                    <a:pt x="107" y="77"/>
                  </a:lnTo>
                  <a:lnTo>
                    <a:pt x="115" y="86"/>
                  </a:lnTo>
                  <a:lnTo>
                    <a:pt x="115" y="92"/>
                  </a:lnTo>
                  <a:lnTo>
                    <a:pt x="106" y="92"/>
                  </a:lnTo>
                  <a:lnTo>
                    <a:pt x="96" y="90"/>
                  </a:lnTo>
                  <a:lnTo>
                    <a:pt x="86" y="88"/>
                  </a:lnTo>
                  <a:lnTo>
                    <a:pt x="79" y="95"/>
                  </a:lnTo>
                  <a:lnTo>
                    <a:pt x="78" y="103"/>
                  </a:lnTo>
                  <a:lnTo>
                    <a:pt x="87" y="109"/>
                  </a:lnTo>
                  <a:lnTo>
                    <a:pt x="98" y="112"/>
                  </a:lnTo>
                  <a:lnTo>
                    <a:pt x="100" y="118"/>
                  </a:lnTo>
                  <a:lnTo>
                    <a:pt x="96" y="121"/>
                  </a:lnTo>
                  <a:lnTo>
                    <a:pt x="91" y="125"/>
                  </a:lnTo>
                  <a:lnTo>
                    <a:pt x="84" y="128"/>
                  </a:lnTo>
                  <a:lnTo>
                    <a:pt x="78" y="132"/>
                  </a:lnTo>
                  <a:lnTo>
                    <a:pt x="64" y="138"/>
                  </a:lnTo>
                  <a:lnTo>
                    <a:pt x="60" y="147"/>
                  </a:lnTo>
                  <a:lnTo>
                    <a:pt x="63" y="153"/>
                  </a:lnTo>
                  <a:lnTo>
                    <a:pt x="70" y="155"/>
                  </a:lnTo>
                  <a:lnTo>
                    <a:pt x="75" y="155"/>
                  </a:lnTo>
                  <a:lnTo>
                    <a:pt x="79" y="159"/>
                  </a:lnTo>
                  <a:lnTo>
                    <a:pt x="74" y="162"/>
                  </a:lnTo>
                  <a:lnTo>
                    <a:pt x="62" y="165"/>
                  </a:lnTo>
                  <a:lnTo>
                    <a:pt x="50" y="168"/>
                  </a:lnTo>
                  <a:lnTo>
                    <a:pt x="44" y="176"/>
                  </a:lnTo>
                  <a:lnTo>
                    <a:pt x="47" y="180"/>
                  </a:lnTo>
                  <a:lnTo>
                    <a:pt x="55" y="181"/>
                  </a:lnTo>
                  <a:lnTo>
                    <a:pt x="63" y="183"/>
                  </a:lnTo>
                  <a:lnTo>
                    <a:pt x="66" y="188"/>
                  </a:lnTo>
                  <a:lnTo>
                    <a:pt x="59" y="192"/>
                  </a:lnTo>
                  <a:lnTo>
                    <a:pt x="47" y="196"/>
                  </a:lnTo>
                  <a:lnTo>
                    <a:pt x="33" y="198"/>
                  </a:lnTo>
                  <a:lnTo>
                    <a:pt x="28" y="204"/>
                  </a:lnTo>
                  <a:lnTo>
                    <a:pt x="32" y="207"/>
                  </a:lnTo>
                  <a:lnTo>
                    <a:pt x="40" y="208"/>
                  </a:lnTo>
                  <a:lnTo>
                    <a:pt x="47" y="210"/>
                  </a:lnTo>
                  <a:lnTo>
                    <a:pt x="51" y="219"/>
                  </a:lnTo>
                  <a:lnTo>
                    <a:pt x="45" y="225"/>
                  </a:lnTo>
                  <a:lnTo>
                    <a:pt x="37" y="226"/>
                  </a:lnTo>
                  <a:lnTo>
                    <a:pt x="28" y="226"/>
                  </a:lnTo>
                  <a:lnTo>
                    <a:pt x="23" y="236"/>
                  </a:lnTo>
                  <a:lnTo>
                    <a:pt x="24" y="244"/>
                  </a:lnTo>
                  <a:lnTo>
                    <a:pt x="32" y="248"/>
                  </a:lnTo>
                  <a:lnTo>
                    <a:pt x="40" y="248"/>
                  </a:lnTo>
                  <a:lnTo>
                    <a:pt x="44" y="252"/>
                  </a:lnTo>
                  <a:lnTo>
                    <a:pt x="39" y="255"/>
                  </a:lnTo>
                  <a:lnTo>
                    <a:pt x="31" y="259"/>
                  </a:lnTo>
                  <a:lnTo>
                    <a:pt x="21" y="262"/>
                  </a:lnTo>
                  <a:lnTo>
                    <a:pt x="19" y="269"/>
                  </a:lnTo>
                  <a:lnTo>
                    <a:pt x="21" y="271"/>
                  </a:lnTo>
                  <a:lnTo>
                    <a:pt x="28" y="273"/>
                  </a:lnTo>
                  <a:lnTo>
                    <a:pt x="33" y="274"/>
                  </a:lnTo>
                  <a:lnTo>
                    <a:pt x="35" y="281"/>
                  </a:lnTo>
                  <a:lnTo>
                    <a:pt x="28" y="286"/>
                  </a:lnTo>
                  <a:lnTo>
                    <a:pt x="19" y="293"/>
                  </a:lnTo>
                  <a:lnTo>
                    <a:pt x="9" y="299"/>
                  </a:lnTo>
                  <a:lnTo>
                    <a:pt x="7" y="307"/>
                  </a:lnTo>
                  <a:lnTo>
                    <a:pt x="9" y="311"/>
                  </a:lnTo>
                  <a:lnTo>
                    <a:pt x="16" y="312"/>
                  </a:lnTo>
                  <a:lnTo>
                    <a:pt x="23" y="312"/>
                  </a:lnTo>
                  <a:lnTo>
                    <a:pt x="28" y="315"/>
                  </a:lnTo>
                  <a:lnTo>
                    <a:pt x="24" y="319"/>
                  </a:lnTo>
                  <a:lnTo>
                    <a:pt x="15" y="323"/>
                  </a:lnTo>
                  <a:lnTo>
                    <a:pt x="4" y="329"/>
                  </a:lnTo>
                  <a:lnTo>
                    <a:pt x="0" y="338"/>
                  </a:lnTo>
                  <a:lnTo>
                    <a:pt x="4" y="345"/>
                  </a:lnTo>
                  <a:lnTo>
                    <a:pt x="17" y="349"/>
                  </a:lnTo>
                  <a:lnTo>
                    <a:pt x="28" y="352"/>
                  </a:lnTo>
                  <a:lnTo>
                    <a:pt x="35" y="353"/>
                  </a:lnTo>
                  <a:lnTo>
                    <a:pt x="32" y="393"/>
                  </a:lnTo>
                  <a:lnTo>
                    <a:pt x="9" y="417"/>
                  </a:lnTo>
                  <a:lnTo>
                    <a:pt x="8" y="417"/>
                  </a:lnTo>
                  <a:lnTo>
                    <a:pt x="7" y="423"/>
                  </a:lnTo>
                  <a:lnTo>
                    <a:pt x="4" y="430"/>
                  </a:lnTo>
                  <a:lnTo>
                    <a:pt x="3" y="438"/>
                  </a:lnTo>
                  <a:lnTo>
                    <a:pt x="0" y="445"/>
                  </a:lnTo>
                  <a:lnTo>
                    <a:pt x="0" y="451"/>
                  </a:lnTo>
                  <a:lnTo>
                    <a:pt x="0" y="456"/>
                  </a:lnTo>
                  <a:lnTo>
                    <a:pt x="4" y="458"/>
                  </a:lnTo>
                  <a:lnTo>
                    <a:pt x="11" y="454"/>
                  </a:lnTo>
                  <a:lnTo>
                    <a:pt x="21" y="449"/>
                  </a:lnTo>
                  <a:lnTo>
                    <a:pt x="28" y="447"/>
                  </a:lnTo>
                  <a:lnTo>
                    <a:pt x="32" y="456"/>
                  </a:lnTo>
                  <a:lnTo>
                    <a:pt x="27" y="466"/>
                  </a:lnTo>
                  <a:lnTo>
                    <a:pt x="19" y="475"/>
                  </a:lnTo>
                  <a:lnTo>
                    <a:pt x="9" y="481"/>
                  </a:lnTo>
                  <a:lnTo>
                    <a:pt x="7" y="488"/>
                  </a:lnTo>
                  <a:lnTo>
                    <a:pt x="9" y="492"/>
                  </a:lnTo>
                  <a:lnTo>
                    <a:pt x="16" y="497"/>
                  </a:lnTo>
                  <a:lnTo>
                    <a:pt x="23" y="499"/>
                  </a:lnTo>
                  <a:lnTo>
                    <a:pt x="25" y="501"/>
                  </a:lnTo>
                  <a:lnTo>
                    <a:pt x="35" y="574"/>
                  </a:lnTo>
                  <a:lnTo>
                    <a:pt x="63" y="589"/>
                  </a:lnTo>
                  <a:lnTo>
                    <a:pt x="59" y="593"/>
                  </a:lnTo>
                  <a:lnTo>
                    <a:pt x="52" y="604"/>
                  </a:lnTo>
                  <a:lnTo>
                    <a:pt x="44" y="617"/>
                  </a:lnTo>
                  <a:lnTo>
                    <a:pt x="41" y="628"/>
                  </a:lnTo>
                  <a:lnTo>
                    <a:pt x="44" y="628"/>
                  </a:lnTo>
                  <a:lnTo>
                    <a:pt x="52" y="625"/>
                  </a:lnTo>
                  <a:lnTo>
                    <a:pt x="62" y="621"/>
                  </a:lnTo>
                  <a:lnTo>
                    <a:pt x="70" y="625"/>
                  </a:lnTo>
                  <a:lnTo>
                    <a:pt x="70" y="632"/>
                  </a:lnTo>
                  <a:lnTo>
                    <a:pt x="63" y="640"/>
                  </a:lnTo>
                  <a:lnTo>
                    <a:pt x="54" y="645"/>
                  </a:lnTo>
                  <a:lnTo>
                    <a:pt x="50" y="653"/>
                  </a:lnTo>
                  <a:lnTo>
                    <a:pt x="55" y="655"/>
                  </a:lnTo>
                  <a:lnTo>
                    <a:pt x="62" y="655"/>
                  </a:lnTo>
                  <a:lnTo>
                    <a:pt x="70" y="655"/>
                  </a:lnTo>
                  <a:lnTo>
                    <a:pt x="76" y="653"/>
                  </a:lnTo>
                  <a:lnTo>
                    <a:pt x="84" y="653"/>
                  </a:lnTo>
                  <a:lnTo>
                    <a:pt x="88" y="653"/>
                  </a:lnTo>
                  <a:lnTo>
                    <a:pt x="91" y="656"/>
                  </a:lnTo>
                  <a:lnTo>
                    <a:pt x="87" y="660"/>
                  </a:lnTo>
                  <a:lnTo>
                    <a:pt x="79" y="669"/>
                  </a:lnTo>
                  <a:lnTo>
                    <a:pt x="70" y="677"/>
                  </a:lnTo>
                  <a:lnTo>
                    <a:pt x="68" y="688"/>
                  </a:lnTo>
                  <a:lnTo>
                    <a:pt x="72" y="690"/>
                  </a:lnTo>
                  <a:lnTo>
                    <a:pt x="83" y="688"/>
                  </a:lnTo>
                  <a:lnTo>
                    <a:pt x="94" y="684"/>
                  </a:lnTo>
                  <a:lnTo>
                    <a:pt x="103" y="685"/>
                  </a:lnTo>
                  <a:lnTo>
                    <a:pt x="102" y="690"/>
                  </a:lnTo>
                  <a:lnTo>
                    <a:pt x="96" y="700"/>
                  </a:lnTo>
                  <a:lnTo>
                    <a:pt x="90" y="709"/>
                  </a:lnTo>
                  <a:lnTo>
                    <a:pt x="87" y="720"/>
                  </a:lnTo>
                  <a:lnTo>
                    <a:pt x="92" y="722"/>
                  </a:lnTo>
                  <a:lnTo>
                    <a:pt x="99" y="720"/>
                  </a:lnTo>
                  <a:lnTo>
                    <a:pt x="107" y="719"/>
                  </a:lnTo>
                  <a:lnTo>
                    <a:pt x="114" y="716"/>
                  </a:lnTo>
                  <a:lnTo>
                    <a:pt x="122" y="716"/>
                  </a:lnTo>
                  <a:lnTo>
                    <a:pt x="127" y="718"/>
                  </a:lnTo>
                  <a:lnTo>
                    <a:pt x="131" y="723"/>
                  </a:lnTo>
                  <a:lnTo>
                    <a:pt x="127" y="731"/>
                  </a:lnTo>
                  <a:lnTo>
                    <a:pt x="119" y="737"/>
                  </a:lnTo>
                  <a:lnTo>
                    <a:pt x="114" y="738"/>
                  </a:lnTo>
                  <a:lnTo>
                    <a:pt x="111" y="742"/>
                  </a:lnTo>
                  <a:lnTo>
                    <a:pt x="107" y="746"/>
                  </a:lnTo>
                  <a:lnTo>
                    <a:pt x="107" y="755"/>
                  </a:lnTo>
                  <a:lnTo>
                    <a:pt x="112" y="760"/>
                  </a:lnTo>
                  <a:lnTo>
                    <a:pt x="126" y="757"/>
                  </a:lnTo>
                  <a:lnTo>
                    <a:pt x="132" y="753"/>
                  </a:lnTo>
                  <a:lnTo>
                    <a:pt x="140" y="750"/>
                  </a:lnTo>
                  <a:lnTo>
                    <a:pt x="146" y="748"/>
                  </a:lnTo>
                  <a:lnTo>
                    <a:pt x="150" y="749"/>
                  </a:lnTo>
                  <a:lnTo>
                    <a:pt x="146" y="755"/>
                  </a:lnTo>
                  <a:lnTo>
                    <a:pt x="138" y="764"/>
                  </a:lnTo>
                  <a:lnTo>
                    <a:pt x="130" y="774"/>
                  </a:lnTo>
                  <a:lnTo>
                    <a:pt x="128" y="785"/>
                  </a:lnTo>
                  <a:lnTo>
                    <a:pt x="135" y="787"/>
                  </a:lnTo>
                  <a:lnTo>
                    <a:pt x="146" y="782"/>
                  </a:lnTo>
                  <a:lnTo>
                    <a:pt x="156" y="775"/>
                  </a:lnTo>
                  <a:lnTo>
                    <a:pt x="166" y="775"/>
                  </a:lnTo>
                  <a:lnTo>
                    <a:pt x="163" y="782"/>
                  </a:lnTo>
                  <a:lnTo>
                    <a:pt x="154" y="791"/>
                  </a:lnTo>
                  <a:lnTo>
                    <a:pt x="144" y="800"/>
                  </a:lnTo>
                  <a:lnTo>
                    <a:pt x="144" y="809"/>
                  </a:lnTo>
                  <a:lnTo>
                    <a:pt x="147" y="809"/>
                  </a:lnTo>
                  <a:lnTo>
                    <a:pt x="154" y="809"/>
                  </a:lnTo>
                  <a:lnTo>
                    <a:pt x="162" y="806"/>
                  </a:lnTo>
                  <a:lnTo>
                    <a:pt x="170" y="805"/>
                  </a:lnTo>
                  <a:lnTo>
                    <a:pt x="178" y="802"/>
                  </a:lnTo>
                  <a:lnTo>
                    <a:pt x="186" y="801"/>
                  </a:lnTo>
                  <a:lnTo>
                    <a:pt x="191" y="800"/>
                  </a:lnTo>
                  <a:lnTo>
                    <a:pt x="196" y="802"/>
                  </a:lnTo>
                  <a:lnTo>
                    <a:pt x="192" y="808"/>
                  </a:lnTo>
                  <a:lnTo>
                    <a:pt x="182" y="819"/>
                  </a:lnTo>
                  <a:lnTo>
                    <a:pt x="171" y="828"/>
                  </a:lnTo>
                  <a:lnTo>
                    <a:pt x="168" y="838"/>
                  </a:lnTo>
                  <a:lnTo>
                    <a:pt x="171" y="838"/>
                  </a:lnTo>
                  <a:lnTo>
                    <a:pt x="176" y="838"/>
                  </a:lnTo>
                  <a:lnTo>
                    <a:pt x="183" y="836"/>
                  </a:lnTo>
                  <a:lnTo>
                    <a:pt x="191" y="835"/>
                  </a:lnTo>
                  <a:lnTo>
                    <a:pt x="198" y="832"/>
                  </a:lnTo>
                  <a:lnTo>
                    <a:pt x="206" y="831"/>
                  </a:lnTo>
                  <a:lnTo>
                    <a:pt x="211" y="830"/>
                  </a:lnTo>
                  <a:lnTo>
                    <a:pt x="215" y="831"/>
                  </a:lnTo>
                  <a:lnTo>
                    <a:pt x="214" y="836"/>
                  </a:lnTo>
                  <a:lnTo>
                    <a:pt x="208" y="846"/>
                  </a:lnTo>
                  <a:lnTo>
                    <a:pt x="203" y="856"/>
                  </a:lnTo>
                  <a:lnTo>
                    <a:pt x="203" y="864"/>
                  </a:lnTo>
                  <a:lnTo>
                    <a:pt x="206" y="864"/>
                  </a:lnTo>
                  <a:lnTo>
                    <a:pt x="211" y="864"/>
                  </a:lnTo>
                  <a:lnTo>
                    <a:pt x="219" y="862"/>
                  </a:lnTo>
                  <a:lnTo>
                    <a:pt x="228" y="861"/>
                  </a:lnTo>
                  <a:lnTo>
                    <a:pt x="235" y="858"/>
                  </a:lnTo>
                  <a:lnTo>
                    <a:pt x="243" y="856"/>
                  </a:lnTo>
                  <a:lnTo>
                    <a:pt x="247" y="854"/>
                  </a:lnTo>
                  <a:lnTo>
                    <a:pt x="250" y="854"/>
                  </a:lnTo>
                  <a:lnTo>
                    <a:pt x="237" y="809"/>
                  </a:lnTo>
                  <a:lnTo>
                    <a:pt x="119" y="673"/>
                  </a:lnTo>
                  <a:lnTo>
                    <a:pt x="66" y="527"/>
                  </a:lnTo>
                  <a:lnTo>
                    <a:pt x="68" y="456"/>
                  </a:lnTo>
                  <a:lnTo>
                    <a:pt x="67" y="453"/>
                  </a:lnTo>
                  <a:lnTo>
                    <a:pt x="66" y="446"/>
                  </a:lnTo>
                  <a:lnTo>
                    <a:pt x="63" y="435"/>
                  </a:lnTo>
                  <a:lnTo>
                    <a:pt x="62" y="424"/>
                  </a:lnTo>
                  <a:lnTo>
                    <a:pt x="58" y="409"/>
                  </a:lnTo>
                  <a:lnTo>
                    <a:pt x="58" y="395"/>
                  </a:lnTo>
                  <a:lnTo>
                    <a:pt x="56" y="383"/>
                  </a:lnTo>
                  <a:lnTo>
                    <a:pt x="59" y="372"/>
                  </a:lnTo>
                  <a:lnTo>
                    <a:pt x="87" y="243"/>
                  </a:lnTo>
                  <a:lnTo>
                    <a:pt x="182" y="52"/>
                  </a:lnTo>
                  <a:lnTo>
                    <a:pt x="247" y="0"/>
                  </a:lnTo>
                  <a:lnTo>
                    <a:pt x="2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60" name="Freeform 76"/>
            <p:cNvSpPr>
              <a:spLocks/>
            </p:cNvSpPr>
            <p:nvPr/>
          </p:nvSpPr>
          <p:spPr bwMode="auto">
            <a:xfrm>
              <a:off x="5126" y="3291"/>
              <a:ext cx="180" cy="560"/>
            </a:xfrm>
            <a:custGeom>
              <a:avLst/>
              <a:gdLst>
                <a:gd name="T0" fmla="*/ 70 w 539"/>
                <a:gd name="T1" fmla="*/ 138 h 1121"/>
                <a:gd name="T2" fmla="*/ 51 w 539"/>
                <a:gd name="T3" fmla="*/ 7 h 1121"/>
                <a:gd name="T4" fmla="*/ 162 w 539"/>
                <a:gd name="T5" fmla="*/ 0 h 1121"/>
                <a:gd name="T6" fmla="*/ 429 w 539"/>
                <a:gd name="T7" fmla="*/ 179 h 1121"/>
                <a:gd name="T8" fmla="*/ 532 w 539"/>
                <a:gd name="T9" fmla="*/ 513 h 1121"/>
                <a:gd name="T10" fmla="*/ 539 w 539"/>
                <a:gd name="T11" fmla="*/ 720 h 1121"/>
                <a:gd name="T12" fmla="*/ 455 w 539"/>
                <a:gd name="T13" fmla="*/ 949 h 1121"/>
                <a:gd name="T14" fmla="*/ 320 w 539"/>
                <a:gd name="T15" fmla="*/ 1065 h 1121"/>
                <a:gd name="T16" fmla="*/ 178 w 539"/>
                <a:gd name="T17" fmla="*/ 1118 h 1121"/>
                <a:gd name="T18" fmla="*/ 0 w 539"/>
                <a:gd name="T19" fmla="*/ 1121 h 1121"/>
                <a:gd name="T20" fmla="*/ 13 w 539"/>
                <a:gd name="T21" fmla="*/ 965 h 1121"/>
                <a:gd name="T22" fmla="*/ 169 w 539"/>
                <a:gd name="T23" fmla="*/ 1010 h 1121"/>
                <a:gd name="T24" fmla="*/ 246 w 539"/>
                <a:gd name="T25" fmla="*/ 965 h 1121"/>
                <a:gd name="T26" fmla="*/ 373 w 539"/>
                <a:gd name="T27" fmla="*/ 825 h 1121"/>
                <a:gd name="T28" fmla="*/ 429 w 539"/>
                <a:gd name="T29" fmla="*/ 468 h 1121"/>
                <a:gd name="T30" fmla="*/ 348 w 539"/>
                <a:gd name="T31" fmla="*/ 246 h 1121"/>
                <a:gd name="T32" fmla="*/ 228 w 539"/>
                <a:gd name="T33" fmla="*/ 163 h 1121"/>
                <a:gd name="T34" fmla="*/ 70 w 539"/>
                <a:gd name="T35" fmla="*/ 138 h 1121"/>
                <a:gd name="T36" fmla="*/ 70 w 539"/>
                <a:gd name="T37" fmla="*/ 138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9" h="1121">
                  <a:moveTo>
                    <a:pt x="70" y="138"/>
                  </a:moveTo>
                  <a:lnTo>
                    <a:pt x="51" y="7"/>
                  </a:lnTo>
                  <a:lnTo>
                    <a:pt x="162" y="0"/>
                  </a:lnTo>
                  <a:lnTo>
                    <a:pt x="429" y="179"/>
                  </a:lnTo>
                  <a:lnTo>
                    <a:pt x="532" y="513"/>
                  </a:lnTo>
                  <a:lnTo>
                    <a:pt x="539" y="720"/>
                  </a:lnTo>
                  <a:lnTo>
                    <a:pt x="455" y="949"/>
                  </a:lnTo>
                  <a:lnTo>
                    <a:pt x="320" y="1065"/>
                  </a:lnTo>
                  <a:lnTo>
                    <a:pt x="178" y="1118"/>
                  </a:lnTo>
                  <a:lnTo>
                    <a:pt x="0" y="1121"/>
                  </a:lnTo>
                  <a:lnTo>
                    <a:pt x="13" y="965"/>
                  </a:lnTo>
                  <a:lnTo>
                    <a:pt x="169" y="1010"/>
                  </a:lnTo>
                  <a:lnTo>
                    <a:pt x="246" y="965"/>
                  </a:lnTo>
                  <a:lnTo>
                    <a:pt x="373" y="825"/>
                  </a:lnTo>
                  <a:lnTo>
                    <a:pt x="429" y="468"/>
                  </a:lnTo>
                  <a:lnTo>
                    <a:pt x="348" y="246"/>
                  </a:lnTo>
                  <a:lnTo>
                    <a:pt x="228" y="163"/>
                  </a:lnTo>
                  <a:lnTo>
                    <a:pt x="70" y="138"/>
                  </a:lnTo>
                  <a:lnTo>
                    <a:pt x="70" y="138"/>
                  </a:lnTo>
                  <a:close/>
                </a:path>
              </a:pathLst>
            </a:custGeom>
            <a:solidFill>
              <a:srgbClr val="64B86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61" name="Freeform 77"/>
            <p:cNvSpPr>
              <a:spLocks/>
            </p:cNvSpPr>
            <p:nvPr/>
          </p:nvSpPr>
          <p:spPr bwMode="auto">
            <a:xfrm>
              <a:off x="5137" y="3291"/>
              <a:ext cx="167" cy="561"/>
            </a:xfrm>
            <a:custGeom>
              <a:avLst/>
              <a:gdLst>
                <a:gd name="T0" fmla="*/ 32 w 501"/>
                <a:gd name="T1" fmla="*/ 33 h 1122"/>
                <a:gd name="T2" fmla="*/ 62 w 501"/>
                <a:gd name="T3" fmla="*/ 48 h 1122"/>
                <a:gd name="T4" fmla="*/ 83 w 501"/>
                <a:gd name="T5" fmla="*/ 62 h 1122"/>
                <a:gd name="T6" fmla="*/ 123 w 501"/>
                <a:gd name="T7" fmla="*/ 47 h 1122"/>
                <a:gd name="T8" fmla="*/ 139 w 501"/>
                <a:gd name="T9" fmla="*/ 77 h 1122"/>
                <a:gd name="T10" fmla="*/ 173 w 501"/>
                <a:gd name="T11" fmla="*/ 89 h 1122"/>
                <a:gd name="T12" fmla="*/ 202 w 501"/>
                <a:gd name="T13" fmla="*/ 83 h 1122"/>
                <a:gd name="T14" fmla="*/ 217 w 501"/>
                <a:gd name="T15" fmla="*/ 112 h 1122"/>
                <a:gd name="T16" fmla="*/ 241 w 501"/>
                <a:gd name="T17" fmla="*/ 131 h 1122"/>
                <a:gd name="T18" fmla="*/ 273 w 501"/>
                <a:gd name="T19" fmla="*/ 134 h 1122"/>
                <a:gd name="T20" fmla="*/ 298 w 501"/>
                <a:gd name="T21" fmla="*/ 146 h 1122"/>
                <a:gd name="T22" fmla="*/ 305 w 501"/>
                <a:gd name="T23" fmla="*/ 183 h 1122"/>
                <a:gd name="T24" fmla="*/ 318 w 501"/>
                <a:gd name="T25" fmla="*/ 199 h 1122"/>
                <a:gd name="T26" fmla="*/ 345 w 501"/>
                <a:gd name="T27" fmla="*/ 208 h 1122"/>
                <a:gd name="T28" fmla="*/ 360 w 501"/>
                <a:gd name="T29" fmla="*/ 224 h 1122"/>
                <a:gd name="T30" fmla="*/ 361 w 501"/>
                <a:gd name="T31" fmla="*/ 259 h 1122"/>
                <a:gd name="T32" fmla="*/ 369 w 501"/>
                <a:gd name="T33" fmla="*/ 281 h 1122"/>
                <a:gd name="T34" fmla="*/ 396 w 501"/>
                <a:gd name="T35" fmla="*/ 300 h 1122"/>
                <a:gd name="T36" fmla="*/ 405 w 501"/>
                <a:gd name="T37" fmla="*/ 318 h 1122"/>
                <a:gd name="T38" fmla="*/ 396 w 501"/>
                <a:gd name="T39" fmla="*/ 347 h 1122"/>
                <a:gd name="T40" fmla="*/ 404 w 501"/>
                <a:gd name="T41" fmla="*/ 377 h 1122"/>
                <a:gd name="T42" fmla="*/ 429 w 501"/>
                <a:gd name="T43" fmla="*/ 404 h 1122"/>
                <a:gd name="T44" fmla="*/ 437 w 501"/>
                <a:gd name="T45" fmla="*/ 437 h 1122"/>
                <a:gd name="T46" fmla="*/ 420 w 501"/>
                <a:gd name="T47" fmla="*/ 471 h 1122"/>
                <a:gd name="T48" fmla="*/ 422 w 501"/>
                <a:gd name="T49" fmla="*/ 500 h 1122"/>
                <a:gd name="T50" fmla="*/ 437 w 501"/>
                <a:gd name="T51" fmla="*/ 535 h 1122"/>
                <a:gd name="T52" fmla="*/ 428 w 501"/>
                <a:gd name="T53" fmla="*/ 557 h 1122"/>
                <a:gd name="T54" fmla="*/ 452 w 501"/>
                <a:gd name="T55" fmla="*/ 584 h 1122"/>
                <a:gd name="T56" fmla="*/ 453 w 501"/>
                <a:gd name="T57" fmla="*/ 609 h 1122"/>
                <a:gd name="T58" fmla="*/ 426 w 501"/>
                <a:gd name="T59" fmla="*/ 629 h 1122"/>
                <a:gd name="T60" fmla="*/ 452 w 501"/>
                <a:gd name="T61" fmla="*/ 655 h 1122"/>
                <a:gd name="T62" fmla="*/ 424 w 501"/>
                <a:gd name="T63" fmla="*/ 687 h 1122"/>
                <a:gd name="T64" fmla="*/ 418 w 501"/>
                <a:gd name="T65" fmla="*/ 713 h 1122"/>
                <a:gd name="T66" fmla="*/ 434 w 501"/>
                <a:gd name="T67" fmla="*/ 745 h 1122"/>
                <a:gd name="T68" fmla="*/ 429 w 501"/>
                <a:gd name="T69" fmla="*/ 773 h 1122"/>
                <a:gd name="T70" fmla="*/ 393 w 501"/>
                <a:gd name="T71" fmla="*/ 799 h 1122"/>
                <a:gd name="T72" fmla="*/ 378 w 501"/>
                <a:gd name="T73" fmla="*/ 822 h 1122"/>
                <a:gd name="T74" fmla="*/ 392 w 501"/>
                <a:gd name="T75" fmla="*/ 867 h 1122"/>
                <a:gd name="T76" fmla="*/ 376 w 501"/>
                <a:gd name="T77" fmla="*/ 893 h 1122"/>
                <a:gd name="T78" fmla="*/ 337 w 501"/>
                <a:gd name="T79" fmla="*/ 915 h 1122"/>
                <a:gd name="T80" fmla="*/ 334 w 501"/>
                <a:gd name="T81" fmla="*/ 935 h 1122"/>
                <a:gd name="T82" fmla="*/ 325 w 501"/>
                <a:gd name="T83" fmla="*/ 975 h 1122"/>
                <a:gd name="T84" fmla="*/ 298 w 501"/>
                <a:gd name="T85" fmla="*/ 997 h 1122"/>
                <a:gd name="T86" fmla="*/ 269 w 501"/>
                <a:gd name="T87" fmla="*/ 1002 h 1122"/>
                <a:gd name="T88" fmla="*/ 269 w 501"/>
                <a:gd name="T89" fmla="*/ 1029 h 1122"/>
                <a:gd name="T90" fmla="*/ 237 w 501"/>
                <a:gd name="T91" fmla="*/ 1028 h 1122"/>
                <a:gd name="T92" fmla="*/ 229 w 501"/>
                <a:gd name="T93" fmla="*/ 1057 h 1122"/>
                <a:gd name="T94" fmla="*/ 185 w 501"/>
                <a:gd name="T95" fmla="*/ 1044 h 1122"/>
                <a:gd name="T96" fmla="*/ 170 w 501"/>
                <a:gd name="T97" fmla="*/ 1074 h 1122"/>
                <a:gd name="T98" fmla="*/ 132 w 501"/>
                <a:gd name="T99" fmla="*/ 1080 h 1122"/>
                <a:gd name="T100" fmla="*/ 82 w 501"/>
                <a:gd name="T101" fmla="*/ 1066 h 1122"/>
                <a:gd name="T102" fmla="*/ 68 w 501"/>
                <a:gd name="T103" fmla="*/ 1085 h 1122"/>
                <a:gd name="T104" fmla="*/ 26 w 501"/>
                <a:gd name="T105" fmla="*/ 1062 h 1122"/>
                <a:gd name="T106" fmla="*/ 4 w 501"/>
                <a:gd name="T107" fmla="*/ 1103 h 1122"/>
                <a:gd name="T108" fmla="*/ 58 w 501"/>
                <a:gd name="T109" fmla="*/ 1121 h 1122"/>
                <a:gd name="T110" fmla="*/ 118 w 501"/>
                <a:gd name="T111" fmla="*/ 1119 h 1122"/>
                <a:gd name="T112" fmla="*/ 314 w 501"/>
                <a:gd name="T113" fmla="*/ 1048 h 1122"/>
                <a:gd name="T114" fmla="*/ 215 w 501"/>
                <a:gd name="T115" fmla="*/ 19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1" h="1122">
                  <a:moveTo>
                    <a:pt x="67" y="4"/>
                  </a:moveTo>
                  <a:lnTo>
                    <a:pt x="64" y="6"/>
                  </a:lnTo>
                  <a:lnTo>
                    <a:pt x="58" y="11"/>
                  </a:lnTo>
                  <a:lnTo>
                    <a:pt x="48" y="18"/>
                  </a:lnTo>
                  <a:lnTo>
                    <a:pt x="40" y="26"/>
                  </a:lnTo>
                  <a:lnTo>
                    <a:pt x="32" y="33"/>
                  </a:lnTo>
                  <a:lnTo>
                    <a:pt x="28" y="41"/>
                  </a:lnTo>
                  <a:lnTo>
                    <a:pt x="28" y="48"/>
                  </a:lnTo>
                  <a:lnTo>
                    <a:pt x="38" y="52"/>
                  </a:lnTo>
                  <a:lnTo>
                    <a:pt x="47" y="52"/>
                  </a:lnTo>
                  <a:lnTo>
                    <a:pt x="55" y="51"/>
                  </a:lnTo>
                  <a:lnTo>
                    <a:pt x="62" y="48"/>
                  </a:lnTo>
                  <a:lnTo>
                    <a:pt x="70" y="45"/>
                  </a:lnTo>
                  <a:lnTo>
                    <a:pt x="80" y="40"/>
                  </a:lnTo>
                  <a:lnTo>
                    <a:pt x="91" y="38"/>
                  </a:lnTo>
                  <a:lnTo>
                    <a:pt x="92" y="42"/>
                  </a:lnTo>
                  <a:lnTo>
                    <a:pt x="88" y="52"/>
                  </a:lnTo>
                  <a:lnTo>
                    <a:pt x="83" y="62"/>
                  </a:lnTo>
                  <a:lnTo>
                    <a:pt x="86" y="67"/>
                  </a:lnTo>
                  <a:lnTo>
                    <a:pt x="90" y="66"/>
                  </a:lnTo>
                  <a:lnTo>
                    <a:pt x="96" y="63"/>
                  </a:lnTo>
                  <a:lnTo>
                    <a:pt x="103" y="59"/>
                  </a:lnTo>
                  <a:lnTo>
                    <a:pt x="111" y="56"/>
                  </a:lnTo>
                  <a:lnTo>
                    <a:pt x="123" y="47"/>
                  </a:lnTo>
                  <a:lnTo>
                    <a:pt x="132" y="45"/>
                  </a:lnTo>
                  <a:lnTo>
                    <a:pt x="134" y="49"/>
                  </a:lnTo>
                  <a:lnTo>
                    <a:pt x="131" y="60"/>
                  </a:lnTo>
                  <a:lnTo>
                    <a:pt x="127" y="71"/>
                  </a:lnTo>
                  <a:lnTo>
                    <a:pt x="131" y="79"/>
                  </a:lnTo>
                  <a:lnTo>
                    <a:pt x="139" y="77"/>
                  </a:lnTo>
                  <a:lnTo>
                    <a:pt x="151" y="71"/>
                  </a:lnTo>
                  <a:lnTo>
                    <a:pt x="160" y="63"/>
                  </a:lnTo>
                  <a:lnTo>
                    <a:pt x="170" y="62"/>
                  </a:lnTo>
                  <a:lnTo>
                    <a:pt x="173" y="68"/>
                  </a:lnTo>
                  <a:lnTo>
                    <a:pt x="173" y="82"/>
                  </a:lnTo>
                  <a:lnTo>
                    <a:pt x="173" y="89"/>
                  </a:lnTo>
                  <a:lnTo>
                    <a:pt x="173" y="96"/>
                  </a:lnTo>
                  <a:lnTo>
                    <a:pt x="173" y="101"/>
                  </a:lnTo>
                  <a:lnTo>
                    <a:pt x="178" y="105"/>
                  </a:lnTo>
                  <a:lnTo>
                    <a:pt x="185" y="101"/>
                  </a:lnTo>
                  <a:lnTo>
                    <a:pt x="195" y="93"/>
                  </a:lnTo>
                  <a:lnTo>
                    <a:pt x="202" y="83"/>
                  </a:lnTo>
                  <a:lnTo>
                    <a:pt x="210" y="81"/>
                  </a:lnTo>
                  <a:lnTo>
                    <a:pt x="211" y="85"/>
                  </a:lnTo>
                  <a:lnTo>
                    <a:pt x="210" y="94"/>
                  </a:lnTo>
                  <a:lnTo>
                    <a:pt x="209" y="105"/>
                  </a:lnTo>
                  <a:lnTo>
                    <a:pt x="211" y="115"/>
                  </a:lnTo>
                  <a:lnTo>
                    <a:pt x="217" y="112"/>
                  </a:lnTo>
                  <a:lnTo>
                    <a:pt x="226" y="107"/>
                  </a:lnTo>
                  <a:lnTo>
                    <a:pt x="234" y="100"/>
                  </a:lnTo>
                  <a:lnTo>
                    <a:pt x="243" y="103"/>
                  </a:lnTo>
                  <a:lnTo>
                    <a:pt x="246" y="111"/>
                  </a:lnTo>
                  <a:lnTo>
                    <a:pt x="245" y="122"/>
                  </a:lnTo>
                  <a:lnTo>
                    <a:pt x="241" y="131"/>
                  </a:lnTo>
                  <a:lnTo>
                    <a:pt x="243" y="138"/>
                  </a:lnTo>
                  <a:lnTo>
                    <a:pt x="250" y="137"/>
                  </a:lnTo>
                  <a:lnTo>
                    <a:pt x="258" y="131"/>
                  </a:lnTo>
                  <a:lnTo>
                    <a:pt x="265" y="126"/>
                  </a:lnTo>
                  <a:lnTo>
                    <a:pt x="271" y="127"/>
                  </a:lnTo>
                  <a:lnTo>
                    <a:pt x="273" y="134"/>
                  </a:lnTo>
                  <a:lnTo>
                    <a:pt x="270" y="145"/>
                  </a:lnTo>
                  <a:lnTo>
                    <a:pt x="267" y="154"/>
                  </a:lnTo>
                  <a:lnTo>
                    <a:pt x="271" y="163"/>
                  </a:lnTo>
                  <a:lnTo>
                    <a:pt x="278" y="160"/>
                  </a:lnTo>
                  <a:lnTo>
                    <a:pt x="289" y="153"/>
                  </a:lnTo>
                  <a:lnTo>
                    <a:pt x="298" y="146"/>
                  </a:lnTo>
                  <a:lnTo>
                    <a:pt x="307" y="148"/>
                  </a:lnTo>
                  <a:lnTo>
                    <a:pt x="307" y="156"/>
                  </a:lnTo>
                  <a:lnTo>
                    <a:pt x="303" y="167"/>
                  </a:lnTo>
                  <a:lnTo>
                    <a:pt x="299" y="178"/>
                  </a:lnTo>
                  <a:lnTo>
                    <a:pt x="299" y="184"/>
                  </a:lnTo>
                  <a:lnTo>
                    <a:pt x="305" y="183"/>
                  </a:lnTo>
                  <a:lnTo>
                    <a:pt x="313" y="178"/>
                  </a:lnTo>
                  <a:lnTo>
                    <a:pt x="321" y="172"/>
                  </a:lnTo>
                  <a:lnTo>
                    <a:pt x="327" y="175"/>
                  </a:lnTo>
                  <a:lnTo>
                    <a:pt x="327" y="182"/>
                  </a:lnTo>
                  <a:lnTo>
                    <a:pt x="323" y="191"/>
                  </a:lnTo>
                  <a:lnTo>
                    <a:pt x="318" y="199"/>
                  </a:lnTo>
                  <a:lnTo>
                    <a:pt x="321" y="208"/>
                  </a:lnTo>
                  <a:lnTo>
                    <a:pt x="325" y="208"/>
                  </a:lnTo>
                  <a:lnTo>
                    <a:pt x="331" y="204"/>
                  </a:lnTo>
                  <a:lnTo>
                    <a:pt x="338" y="198"/>
                  </a:lnTo>
                  <a:lnTo>
                    <a:pt x="345" y="201"/>
                  </a:lnTo>
                  <a:lnTo>
                    <a:pt x="345" y="208"/>
                  </a:lnTo>
                  <a:lnTo>
                    <a:pt x="342" y="217"/>
                  </a:lnTo>
                  <a:lnTo>
                    <a:pt x="338" y="225"/>
                  </a:lnTo>
                  <a:lnTo>
                    <a:pt x="339" y="234"/>
                  </a:lnTo>
                  <a:lnTo>
                    <a:pt x="345" y="234"/>
                  </a:lnTo>
                  <a:lnTo>
                    <a:pt x="353" y="228"/>
                  </a:lnTo>
                  <a:lnTo>
                    <a:pt x="360" y="224"/>
                  </a:lnTo>
                  <a:lnTo>
                    <a:pt x="365" y="229"/>
                  </a:lnTo>
                  <a:lnTo>
                    <a:pt x="364" y="239"/>
                  </a:lnTo>
                  <a:lnTo>
                    <a:pt x="360" y="247"/>
                  </a:lnTo>
                  <a:lnTo>
                    <a:pt x="354" y="253"/>
                  </a:lnTo>
                  <a:lnTo>
                    <a:pt x="356" y="258"/>
                  </a:lnTo>
                  <a:lnTo>
                    <a:pt x="361" y="259"/>
                  </a:lnTo>
                  <a:lnTo>
                    <a:pt x="369" y="259"/>
                  </a:lnTo>
                  <a:lnTo>
                    <a:pt x="376" y="259"/>
                  </a:lnTo>
                  <a:lnTo>
                    <a:pt x="382" y="268"/>
                  </a:lnTo>
                  <a:lnTo>
                    <a:pt x="381" y="276"/>
                  </a:lnTo>
                  <a:lnTo>
                    <a:pt x="376" y="280"/>
                  </a:lnTo>
                  <a:lnTo>
                    <a:pt x="369" y="281"/>
                  </a:lnTo>
                  <a:lnTo>
                    <a:pt x="368" y="284"/>
                  </a:lnTo>
                  <a:lnTo>
                    <a:pt x="373" y="287"/>
                  </a:lnTo>
                  <a:lnTo>
                    <a:pt x="382" y="288"/>
                  </a:lnTo>
                  <a:lnTo>
                    <a:pt x="392" y="290"/>
                  </a:lnTo>
                  <a:lnTo>
                    <a:pt x="398" y="296"/>
                  </a:lnTo>
                  <a:lnTo>
                    <a:pt x="396" y="300"/>
                  </a:lnTo>
                  <a:lnTo>
                    <a:pt x="390" y="305"/>
                  </a:lnTo>
                  <a:lnTo>
                    <a:pt x="384" y="309"/>
                  </a:lnTo>
                  <a:lnTo>
                    <a:pt x="382" y="318"/>
                  </a:lnTo>
                  <a:lnTo>
                    <a:pt x="386" y="322"/>
                  </a:lnTo>
                  <a:lnTo>
                    <a:pt x="396" y="321"/>
                  </a:lnTo>
                  <a:lnTo>
                    <a:pt x="405" y="318"/>
                  </a:lnTo>
                  <a:lnTo>
                    <a:pt x="410" y="322"/>
                  </a:lnTo>
                  <a:lnTo>
                    <a:pt x="406" y="328"/>
                  </a:lnTo>
                  <a:lnTo>
                    <a:pt x="398" y="333"/>
                  </a:lnTo>
                  <a:lnTo>
                    <a:pt x="392" y="339"/>
                  </a:lnTo>
                  <a:lnTo>
                    <a:pt x="392" y="344"/>
                  </a:lnTo>
                  <a:lnTo>
                    <a:pt x="396" y="347"/>
                  </a:lnTo>
                  <a:lnTo>
                    <a:pt x="404" y="347"/>
                  </a:lnTo>
                  <a:lnTo>
                    <a:pt x="412" y="345"/>
                  </a:lnTo>
                  <a:lnTo>
                    <a:pt x="417" y="348"/>
                  </a:lnTo>
                  <a:lnTo>
                    <a:pt x="416" y="355"/>
                  </a:lnTo>
                  <a:lnTo>
                    <a:pt x="410" y="366"/>
                  </a:lnTo>
                  <a:lnTo>
                    <a:pt x="404" y="377"/>
                  </a:lnTo>
                  <a:lnTo>
                    <a:pt x="402" y="389"/>
                  </a:lnTo>
                  <a:lnTo>
                    <a:pt x="406" y="393"/>
                  </a:lnTo>
                  <a:lnTo>
                    <a:pt x="417" y="392"/>
                  </a:lnTo>
                  <a:lnTo>
                    <a:pt x="428" y="389"/>
                  </a:lnTo>
                  <a:lnTo>
                    <a:pt x="433" y="396"/>
                  </a:lnTo>
                  <a:lnTo>
                    <a:pt x="429" y="404"/>
                  </a:lnTo>
                  <a:lnTo>
                    <a:pt x="422" y="408"/>
                  </a:lnTo>
                  <a:lnTo>
                    <a:pt x="414" y="411"/>
                  </a:lnTo>
                  <a:lnTo>
                    <a:pt x="412" y="418"/>
                  </a:lnTo>
                  <a:lnTo>
                    <a:pt x="414" y="426"/>
                  </a:lnTo>
                  <a:lnTo>
                    <a:pt x="426" y="433"/>
                  </a:lnTo>
                  <a:lnTo>
                    <a:pt x="437" y="437"/>
                  </a:lnTo>
                  <a:lnTo>
                    <a:pt x="442" y="447"/>
                  </a:lnTo>
                  <a:lnTo>
                    <a:pt x="438" y="453"/>
                  </a:lnTo>
                  <a:lnTo>
                    <a:pt x="430" y="456"/>
                  </a:lnTo>
                  <a:lnTo>
                    <a:pt x="421" y="459"/>
                  </a:lnTo>
                  <a:lnTo>
                    <a:pt x="417" y="466"/>
                  </a:lnTo>
                  <a:lnTo>
                    <a:pt x="420" y="471"/>
                  </a:lnTo>
                  <a:lnTo>
                    <a:pt x="429" y="475"/>
                  </a:lnTo>
                  <a:lnTo>
                    <a:pt x="437" y="479"/>
                  </a:lnTo>
                  <a:lnTo>
                    <a:pt x="442" y="490"/>
                  </a:lnTo>
                  <a:lnTo>
                    <a:pt x="438" y="497"/>
                  </a:lnTo>
                  <a:lnTo>
                    <a:pt x="430" y="498"/>
                  </a:lnTo>
                  <a:lnTo>
                    <a:pt x="422" y="500"/>
                  </a:lnTo>
                  <a:lnTo>
                    <a:pt x="420" y="509"/>
                  </a:lnTo>
                  <a:lnTo>
                    <a:pt x="421" y="515"/>
                  </a:lnTo>
                  <a:lnTo>
                    <a:pt x="429" y="517"/>
                  </a:lnTo>
                  <a:lnTo>
                    <a:pt x="437" y="520"/>
                  </a:lnTo>
                  <a:lnTo>
                    <a:pt x="442" y="528"/>
                  </a:lnTo>
                  <a:lnTo>
                    <a:pt x="437" y="535"/>
                  </a:lnTo>
                  <a:lnTo>
                    <a:pt x="428" y="538"/>
                  </a:lnTo>
                  <a:lnTo>
                    <a:pt x="418" y="541"/>
                  </a:lnTo>
                  <a:lnTo>
                    <a:pt x="414" y="549"/>
                  </a:lnTo>
                  <a:lnTo>
                    <a:pt x="416" y="552"/>
                  </a:lnTo>
                  <a:lnTo>
                    <a:pt x="421" y="554"/>
                  </a:lnTo>
                  <a:lnTo>
                    <a:pt x="428" y="557"/>
                  </a:lnTo>
                  <a:lnTo>
                    <a:pt x="436" y="560"/>
                  </a:lnTo>
                  <a:lnTo>
                    <a:pt x="442" y="561"/>
                  </a:lnTo>
                  <a:lnTo>
                    <a:pt x="450" y="565"/>
                  </a:lnTo>
                  <a:lnTo>
                    <a:pt x="454" y="569"/>
                  </a:lnTo>
                  <a:lnTo>
                    <a:pt x="457" y="576"/>
                  </a:lnTo>
                  <a:lnTo>
                    <a:pt x="452" y="584"/>
                  </a:lnTo>
                  <a:lnTo>
                    <a:pt x="441" y="586"/>
                  </a:lnTo>
                  <a:lnTo>
                    <a:pt x="429" y="587"/>
                  </a:lnTo>
                  <a:lnTo>
                    <a:pt x="424" y="593"/>
                  </a:lnTo>
                  <a:lnTo>
                    <a:pt x="428" y="599"/>
                  </a:lnTo>
                  <a:lnTo>
                    <a:pt x="441" y="605"/>
                  </a:lnTo>
                  <a:lnTo>
                    <a:pt x="453" y="609"/>
                  </a:lnTo>
                  <a:lnTo>
                    <a:pt x="458" y="616"/>
                  </a:lnTo>
                  <a:lnTo>
                    <a:pt x="453" y="618"/>
                  </a:lnTo>
                  <a:lnTo>
                    <a:pt x="442" y="621"/>
                  </a:lnTo>
                  <a:lnTo>
                    <a:pt x="436" y="621"/>
                  </a:lnTo>
                  <a:lnTo>
                    <a:pt x="430" y="625"/>
                  </a:lnTo>
                  <a:lnTo>
                    <a:pt x="426" y="629"/>
                  </a:lnTo>
                  <a:lnTo>
                    <a:pt x="426" y="638"/>
                  </a:lnTo>
                  <a:lnTo>
                    <a:pt x="425" y="643"/>
                  </a:lnTo>
                  <a:lnTo>
                    <a:pt x="429" y="647"/>
                  </a:lnTo>
                  <a:lnTo>
                    <a:pt x="434" y="650"/>
                  </a:lnTo>
                  <a:lnTo>
                    <a:pt x="441" y="653"/>
                  </a:lnTo>
                  <a:lnTo>
                    <a:pt x="452" y="655"/>
                  </a:lnTo>
                  <a:lnTo>
                    <a:pt x="457" y="666"/>
                  </a:lnTo>
                  <a:lnTo>
                    <a:pt x="450" y="673"/>
                  </a:lnTo>
                  <a:lnTo>
                    <a:pt x="440" y="674"/>
                  </a:lnTo>
                  <a:lnTo>
                    <a:pt x="428" y="674"/>
                  </a:lnTo>
                  <a:lnTo>
                    <a:pt x="421" y="679"/>
                  </a:lnTo>
                  <a:lnTo>
                    <a:pt x="424" y="687"/>
                  </a:lnTo>
                  <a:lnTo>
                    <a:pt x="434" y="695"/>
                  </a:lnTo>
                  <a:lnTo>
                    <a:pt x="444" y="703"/>
                  </a:lnTo>
                  <a:lnTo>
                    <a:pt x="448" y="711"/>
                  </a:lnTo>
                  <a:lnTo>
                    <a:pt x="441" y="714"/>
                  </a:lnTo>
                  <a:lnTo>
                    <a:pt x="430" y="714"/>
                  </a:lnTo>
                  <a:lnTo>
                    <a:pt x="418" y="713"/>
                  </a:lnTo>
                  <a:lnTo>
                    <a:pt x="412" y="720"/>
                  </a:lnTo>
                  <a:lnTo>
                    <a:pt x="414" y="725"/>
                  </a:lnTo>
                  <a:lnTo>
                    <a:pt x="426" y="732"/>
                  </a:lnTo>
                  <a:lnTo>
                    <a:pt x="437" y="737"/>
                  </a:lnTo>
                  <a:lnTo>
                    <a:pt x="442" y="743"/>
                  </a:lnTo>
                  <a:lnTo>
                    <a:pt x="434" y="745"/>
                  </a:lnTo>
                  <a:lnTo>
                    <a:pt x="422" y="748"/>
                  </a:lnTo>
                  <a:lnTo>
                    <a:pt x="410" y="751"/>
                  </a:lnTo>
                  <a:lnTo>
                    <a:pt x="402" y="758"/>
                  </a:lnTo>
                  <a:lnTo>
                    <a:pt x="405" y="763"/>
                  </a:lnTo>
                  <a:lnTo>
                    <a:pt x="417" y="769"/>
                  </a:lnTo>
                  <a:lnTo>
                    <a:pt x="429" y="773"/>
                  </a:lnTo>
                  <a:lnTo>
                    <a:pt x="433" y="778"/>
                  </a:lnTo>
                  <a:lnTo>
                    <a:pt x="425" y="781"/>
                  </a:lnTo>
                  <a:lnTo>
                    <a:pt x="413" y="782"/>
                  </a:lnTo>
                  <a:lnTo>
                    <a:pt x="401" y="784"/>
                  </a:lnTo>
                  <a:lnTo>
                    <a:pt x="393" y="790"/>
                  </a:lnTo>
                  <a:lnTo>
                    <a:pt x="393" y="799"/>
                  </a:lnTo>
                  <a:lnTo>
                    <a:pt x="401" y="804"/>
                  </a:lnTo>
                  <a:lnTo>
                    <a:pt x="409" y="810"/>
                  </a:lnTo>
                  <a:lnTo>
                    <a:pt x="412" y="819"/>
                  </a:lnTo>
                  <a:lnTo>
                    <a:pt x="402" y="823"/>
                  </a:lnTo>
                  <a:lnTo>
                    <a:pt x="390" y="823"/>
                  </a:lnTo>
                  <a:lnTo>
                    <a:pt x="378" y="822"/>
                  </a:lnTo>
                  <a:lnTo>
                    <a:pt x="374" y="829"/>
                  </a:lnTo>
                  <a:lnTo>
                    <a:pt x="377" y="838"/>
                  </a:lnTo>
                  <a:lnTo>
                    <a:pt x="388" y="845"/>
                  </a:lnTo>
                  <a:lnTo>
                    <a:pt x="397" y="852"/>
                  </a:lnTo>
                  <a:lnTo>
                    <a:pt x="401" y="863"/>
                  </a:lnTo>
                  <a:lnTo>
                    <a:pt x="392" y="867"/>
                  </a:lnTo>
                  <a:lnTo>
                    <a:pt x="378" y="866"/>
                  </a:lnTo>
                  <a:lnTo>
                    <a:pt x="365" y="863"/>
                  </a:lnTo>
                  <a:lnTo>
                    <a:pt x="358" y="870"/>
                  </a:lnTo>
                  <a:lnTo>
                    <a:pt x="360" y="879"/>
                  </a:lnTo>
                  <a:lnTo>
                    <a:pt x="368" y="887"/>
                  </a:lnTo>
                  <a:lnTo>
                    <a:pt x="376" y="893"/>
                  </a:lnTo>
                  <a:lnTo>
                    <a:pt x="377" y="901"/>
                  </a:lnTo>
                  <a:lnTo>
                    <a:pt x="369" y="904"/>
                  </a:lnTo>
                  <a:lnTo>
                    <a:pt x="357" y="902"/>
                  </a:lnTo>
                  <a:lnTo>
                    <a:pt x="343" y="902"/>
                  </a:lnTo>
                  <a:lnTo>
                    <a:pt x="337" y="908"/>
                  </a:lnTo>
                  <a:lnTo>
                    <a:pt x="337" y="915"/>
                  </a:lnTo>
                  <a:lnTo>
                    <a:pt x="348" y="922"/>
                  </a:lnTo>
                  <a:lnTo>
                    <a:pt x="357" y="927"/>
                  </a:lnTo>
                  <a:lnTo>
                    <a:pt x="361" y="937"/>
                  </a:lnTo>
                  <a:lnTo>
                    <a:pt x="354" y="941"/>
                  </a:lnTo>
                  <a:lnTo>
                    <a:pt x="345" y="939"/>
                  </a:lnTo>
                  <a:lnTo>
                    <a:pt x="334" y="935"/>
                  </a:lnTo>
                  <a:lnTo>
                    <a:pt x="327" y="939"/>
                  </a:lnTo>
                  <a:lnTo>
                    <a:pt x="325" y="947"/>
                  </a:lnTo>
                  <a:lnTo>
                    <a:pt x="327" y="958"/>
                  </a:lnTo>
                  <a:lnTo>
                    <a:pt x="331" y="967"/>
                  </a:lnTo>
                  <a:lnTo>
                    <a:pt x="333" y="975"/>
                  </a:lnTo>
                  <a:lnTo>
                    <a:pt x="325" y="975"/>
                  </a:lnTo>
                  <a:lnTo>
                    <a:pt x="313" y="973"/>
                  </a:lnTo>
                  <a:lnTo>
                    <a:pt x="301" y="972"/>
                  </a:lnTo>
                  <a:lnTo>
                    <a:pt x="293" y="978"/>
                  </a:lnTo>
                  <a:lnTo>
                    <a:pt x="289" y="983"/>
                  </a:lnTo>
                  <a:lnTo>
                    <a:pt x="294" y="990"/>
                  </a:lnTo>
                  <a:lnTo>
                    <a:pt x="298" y="997"/>
                  </a:lnTo>
                  <a:lnTo>
                    <a:pt x="299" y="1006"/>
                  </a:lnTo>
                  <a:lnTo>
                    <a:pt x="295" y="1008"/>
                  </a:lnTo>
                  <a:lnTo>
                    <a:pt x="291" y="1009"/>
                  </a:lnTo>
                  <a:lnTo>
                    <a:pt x="283" y="1006"/>
                  </a:lnTo>
                  <a:lnTo>
                    <a:pt x="277" y="1005"/>
                  </a:lnTo>
                  <a:lnTo>
                    <a:pt x="269" y="1002"/>
                  </a:lnTo>
                  <a:lnTo>
                    <a:pt x="261" y="1001"/>
                  </a:lnTo>
                  <a:lnTo>
                    <a:pt x="255" y="999"/>
                  </a:lnTo>
                  <a:lnTo>
                    <a:pt x="253" y="1001"/>
                  </a:lnTo>
                  <a:lnTo>
                    <a:pt x="253" y="1008"/>
                  </a:lnTo>
                  <a:lnTo>
                    <a:pt x="261" y="1018"/>
                  </a:lnTo>
                  <a:lnTo>
                    <a:pt x="269" y="1029"/>
                  </a:lnTo>
                  <a:lnTo>
                    <a:pt x="270" y="1036"/>
                  </a:lnTo>
                  <a:lnTo>
                    <a:pt x="265" y="1036"/>
                  </a:lnTo>
                  <a:lnTo>
                    <a:pt x="259" y="1036"/>
                  </a:lnTo>
                  <a:lnTo>
                    <a:pt x="251" y="1033"/>
                  </a:lnTo>
                  <a:lnTo>
                    <a:pt x="245" y="1032"/>
                  </a:lnTo>
                  <a:lnTo>
                    <a:pt x="237" y="1028"/>
                  </a:lnTo>
                  <a:lnTo>
                    <a:pt x="229" y="1027"/>
                  </a:lnTo>
                  <a:lnTo>
                    <a:pt x="223" y="1025"/>
                  </a:lnTo>
                  <a:lnTo>
                    <a:pt x="222" y="1029"/>
                  </a:lnTo>
                  <a:lnTo>
                    <a:pt x="218" y="1036"/>
                  </a:lnTo>
                  <a:lnTo>
                    <a:pt x="223" y="1047"/>
                  </a:lnTo>
                  <a:lnTo>
                    <a:pt x="229" y="1057"/>
                  </a:lnTo>
                  <a:lnTo>
                    <a:pt x="229" y="1064"/>
                  </a:lnTo>
                  <a:lnTo>
                    <a:pt x="218" y="1061"/>
                  </a:lnTo>
                  <a:lnTo>
                    <a:pt x="206" y="1054"/>
                  </a:lnTo>
                  <a:lnTo>
                    <a:pt x="198" y="1050"/>
                  </a:lnTo>
                  <a:lnTo>
                    <a:pt x="191" y="1046"/>
                  </a:lnTo>
                  <a:lnTo>
                    <a:pt x="185" y="1044"/>
                  </a:lnTo>
                  <a:lnTo>
                    <a:pt x="181" y="1046"/>
                  </a:lnTo>
                  <a:lnTo>
                    <a:pt x="177" y="1051"/>
                  </a:lnTo>
                  <a:lnTo>
                    <a:pt x="179" y="1061"/>
                  </a:lnTo>
                  <a:lnTo>
                    <a:pt x="181" y="1070"/>
                  </a:lnTo>
                  <a:lnTo>
                    <a:pt x="178" y="1077"/>
                  </a:lnTo>
                  <a:lnTo>
                    <a:pt x="170" y="1074"/>
                  </a:lnTo>
                  <a:lnTo>
                    <a:pt x="159" y="1065"/>
                  </a:lnTo>
                  <a:lnTo>
                    <a:pt x="147" y="1054"/>
                  </a:lnTo>
                  <a:lnTo>
                    <a:pt x="138" y="1054"/>
                  </a:lnTo>
                  <a:lnTo>
                    <a:pt x="132" y="1061"/>
                  </a:lnTo>
                  <a:lnTo>
                    <a:pt x="132" y="1072"/>
                  </a:lnTo>
                  <a:lnTo>
                    <a:pt x="132" y="1080"/>
                  </a:lnTo>
                  <a:lnTo>
                    <a:pt x="131" y="1087"/>
                  </a:lnTo>
                  <a:lnTo>
                    <a:pt x="123" y="1084"/>
                  </a:lnTo>
                  <a:lnTo>
                    <a:pt x="111" y="1073"/>
                  </a:lnTo>
                  <a:lnTo>
                    <a:pt x="98" y="1062"/>
                  </a:lnTo>
                  <a:lnTo>
                    <a:pt x="88" y="1061"/>
                  </a:lnTo>
                  <a:lnTo>
                    <a:pt x="82" y="1066"/>
                  </a:lnTo>
                  <a:lnTo>
                    <a:pt x="83" y="1079"/>
                  </a:lnTo>
                  <a:lnTo>
                    <a:pt x="84" y="1088"/>
                  </a:lnTo>
                  <a:lnTo>
                    <a:pt x="86" y="1096"/>
                  </a:lnTo>
                  <a:lnTo>
                    <a:pt x="82" y="1095"/>
                  </a:lnTo>
                  <a:lnTo>
                    <a:pt x="76" y="1092"/>
                  </a:lnTo>
                  <a:lnTo>
                    <a:pt x="68" y="1085"/>
                  </a:lnTo>
                  <a:lnTo>
                    <a:pt x="60" y="1079"/>
                  </a:lnTo>
                  <a:lnTo>
                    <a:pt x="51" y="1070"/>
                  </a:lnTo>
                  <a:lnTo>
                    <a:pt x="43" y="1065"/>
                  </a:lnTo>
                  <a:lnTo>
                    <a:pt x="35" y="1061"/>
                  </a:lnTo>
                  <a:lnTo>
                    <a:pt x="32" y="1061"/>
                  </a:lnTo>
                  <a:lnTo>
                    <a:pt x="26" y="1062"/>
                  </a:lnTo>
                  <a:lnTo>
                    <a:pt x="19" y="1066"/>
                  </a:lnTo>
                  <a:lnTo>
                    <a:pt x="12" y="1072"/>
                  </a:lnTo>
                  <a:lnTo>
                    <a:pt x="7" y="1080"/>
                  </a:lnTo>
                  <a:lnTo>
                    <a:pt x="2" y="1087"/>
                  </a:lnTo>
                  <a:lnTo>
                    <a:pt x="0" y="1095"/>
                  </a:lnTo>
                  <a:lnTo>
                    <a:pt x="4" y="1103"/>
                  </a:lnTo>
                  <a:lnTo>
                    <a:pt x="14" y="1113"/>
                  </a:lnTo>
                  <a:lnTo>
                    <a:pt x="19" y="1114"/>
                  </a:lnTo>
                  <a:lnTo>
                    <a:pt x="28" y="1117"/>
                  </a:lnTo>
                  <a:lnTo>
                    <a:pt x="36" y="1118"/>
                  </a:lnTo>
                  <a:lnTo>
                    <a:pt x="47" y="1121"/>
                  </a:lnTo>
                  <a:lnTo>
                    <a:pt x="58" y="1121"/>
                  </a:lnTo>
                  <a:lnTo>
                    <a:pt x="68" y="1121"/>
                  </a:lnTo>
                  <a:lnTo>
                    <a:pt x="79" y="1121"/>
                  </a:lnTo>
                  <a:lnTo>
                    <a:pt x="91" y="1122"/>
                  </a:lnTo>
                  <a:lnTo>
                    <a:pt x="100" y="1121"/>
                  </a:lnTo>
                  <a:lnTo>
                    <a:pt x="110" y="1119"/>
                  </a:lnTo>
                  <a:lnTo>
                    <a:pt x="118" y="1119"/>
                  </a:lnTo>
                  <a:lnTo>
                    <a:pt x="127" y="1119"/>
                  </a:lnTo>
                  <a:lnTo>
                    <a:pt x="134" y="1118"/>
                  </a:lnTo>
                  <a:lnTo>
                    <a:pt x="139" y="1118"/>
                  </a:lnTo>
                  <a:lnTo>
                    <a:pt x="140" y="1118"/>
                  </a:lnTo>
                  <a:lnTo>
                    <a:pt x="144" y="1118"/>
                  </a:lnTo>
                  <a:lnTo>
                    <a:pt x="314" y="1048"/>
                  </a:lnTo>
                  <a:lnTo>
                    <a:pt x="457" y="863"/>
                  </a:lnTo>
                  <a:lnTo>
                    <a:pt x="501" y="647"/>
                  </a:lnTo>
                  <a:lnTo>
                    <a:pt x="477" y="418"/>
                  </a:lnTo>
                  <a:lnTo>
                    <a:pt x="433" y="268"/>
                  </a:lnTo>
                  <a:lnTo>
                    <a:pt x="317" y="98"/>
                  </a:lnTo>
                  <a:lnTo>
                    <a:pt x="215" y="19"/>
                  </a:lnTo>
                  <a:lnTo>
                    <a:pt x="104" y="0"/>
                  </a:lnTo>
                  <a:lnTo>
                    <a:pt x="67" y="4"/>
                  </a:lnTo>
                  <a:lnTo>
                    <a:pt x="67" y="4"/>
                  </a:lnTo>
                  <a:close/>
                </a:path>
              </a:pathLst>
            </a:custGeom>
            <a:solidFill>
              <a:srgbClr val="3587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62" name="Freeform 78"/>
            <p:cNvSpPr>
              <a:spLocks/>
            </p:cNvSpPr>
            <p:nvPr/>
          </p:nvSpPr>
          <p:spPr bwMode="auto">
            <a:xfrm>
              <a:off x="5143" y="3288"/>
              <a:ext cx="167" cy="561"/>
            </a:xfrm>
            <a:custGeom>
              <a:avLst/>
              <a:gdLst>
                <a:gd name="T0" fmla="*/ 34 w 500"/>
                <a:gd name="T1" fmla="*/ 35 h 1122"/>
                <a:gd name="T2" fmla="*/ 63 w 500"/>
                <a:gd name="T3" fmla="*/ 49 h 1122"/>
                <a:gd name="T4" fmla="*/ 83 w 500"/>
                <a:gd name="T5" fmla="*/ 61 h 1122"/>
                <a:gd name="T6" fmla="*/ 132 w 500"/>
                <a:gd name="T7" fmla="*/ 50 h 1122"/>
                <a:gd name="T8" fmla="*/ 159 w 500"/>
                <a:gd name="T9" fmla="*/ 64 h 1122"/>
                <a:gd name="T10" fmla="*/ 183 w 500"/>
                <a:gd name="T11" fmla="*/ 101 h 1122"/>
                <a:gd name="T12" fmla="*/ 209 w 500"/>
                <a:gd name="T13" fmla="*/ 105 h 1122"/>
                <a:gd name="T14" fmla="*/ 246 w 500"/>
                <a:gd name="T15" fmla="*/ 112 h 1122"/>
                <a:gd name="T16" fmla="*/ 265 w 500"/>
                <a:gd name="T17" fmla="*/ 125 h 1122"/>
                <a:gd name="T18" fmla="*/ 277 w 500"/>
                <a:gd name="T19" fmla="*/ 161 h 1122"/>
                <a:gd name="T20" fmla="*/ 298 w 500"/>
                <a:gd name="T21" fmla="*/ 177 h 1122"/>
                <a:gd name="T22" fmla="*/ 326 w 500"/>
                <a:gd name="T23" fmla="*/ 183 h 1122"/>
                <a:gd name="T24" fmla="*/ 338 w 500"/>
                <a:gd name="T25" fmla="*/ 198 h 1122"/>
                <a:gd name="T26" fmla="*/ 345 w 500"/>
                <a:gd name="T27" fmla="*/ 234 h 1122"/>
                <a:gd name="T28" fmla="*/ 354 w 500"/>
                <a:gd name="T29" fmla="*/ 252 h 1122"/>
                <a:gd name="T30" fmla="*/ 380 w 500"/>
                <a:gd name="T31" fmla="*/ 277 h 1122"/>
                <a:gd name="T32" fmla="*/ 392 w 500"/>
                <a:gd name="T33" fmla="*/ 290 h 1122"/>
                <a:gd name="T34" fmla="*/ 386 w 500"/>
                <a:gd name="T35" fmla="*/ 322 h 1122"/>
                <a:gd name="T36" fmla="*/ 392 w 500"/>
                <a:gd name="T37" fmla="*/ 338 h 1122"/>
                <a:gd name="T38" fmla="*/ 414 w 500"/>
                <a:gd name="T39" fmla="*/ 357 h 1122"/>
                <a:gd name="T40" fmla="*/ 426 w 500"/>
                <a:gd name="T41" fmla="*/ 390 h 1122"/>
                <a:gd name="T42" fmla="*/ 414 w 500"/>
                <a:gd name="T43" fmla="*/ 427 h 1122"/>
                <a:gd name="T44" fmla="*/ 421 w 500"/>
                <a:gd name="T45" fmla="*/ 458 h 1122"/>
                <a:gd name="T46" fmla="*/ 437 w 500"/>
                <a:gd name="T47" fmla="*/ 497 h 1122"/>
                <a:gd name="T48" fmla="*/ 436 w 500"/>
                <a:gd name="T49" fmla="*/ 521 h 1122"/>
                <a:gd name="T50" fmla="*/ 416 w 500"/>
                <a:gd name="T51" fmla="*/ 553 h 1122"/>
                <a:gd name="T52" fmla="*/ 454 w 500"/>
                <a:gd name="T53" fmla="*/ 569 h 1122"/>
                <a:gd name="T54" fmla="*/ 426 w 500"/>
                <a:gd name="T55" fmla="*/ 600 h 1122"/>
                <a:gd name="T56" fmla="*/ 453 w 500"/>
                <a:gd name="T57" fmla="*/ 619 h 1122"/>
                <a:gd name="T58" fmla="*/ 429 w 500"/>
                <a:gd name="T59" fmla="*/ 648 h 1122"/>
                <a:gd name="T60" fmla="*/ 429 w 500"/>
                <a:gd name="T61" fmla="*/ 674 h 1122"/>
                <a:gd name="T62" fmla="*/ 441 w 500"/>
                <a:gd name="T63" fmla="*/ 715 h 1122"/>
                <a:gd name="T64" fmla="*/ 436 w 500"/>
                <a:gd name="T65" fmla="*/ 737 h 1122"/>
                <a:gd name="T66" fmla="*/ 404 w 500"/>
                <a:gd name="T67" fmla="*/ 764 h 1122"/>
                <a:gd name="T68" fmla="*/ 420 w 500"/>
                <a:gd name="T69" fmla="*/ 785 h 1122"/>
                <a:gd name="T70" fmla="*/ 410 w 500"/>
                <a:gd name="T71" fmla="*/ 811 h 1122"/>
                <a:gd name="T72" fmla="*/ 377 w 500"/>
                <a:gd name="T73" fmla="*/ 824 h 1122"/>
                <a:gd name="T74" fmla="*/ 390 w 500"/>
                <a:gd name="T75" fmla="*/ 868 h 1122"/>
                <a:gd name="T76" fmla="*/ 376 w 500"/>
                <a:gd name="T77" fmla="*/ 894 h 1122"/>
                <a:gd name="T78" fmla="*/ 338 w 500"/>
                <a:gd name="T79" fmla="*/ 918 h 1122"/>
                <a:gd name="T80" fmla="*/ 328 w 500"/>
                <a:gd name="T81" fmla="*/ 944 h 1122"/>
                <a:gd name="T82" fmla="*/ 323 w 500"/>
                <a:gd name="T83" fmla="*/ 977 h 1122"/>
                <a:gd name="T84" fmla="*/ 287 w 500"/>
                <a:gd name="T85" fmla="*/ 988 h 1122"/>
                <a:gd name="T86" fmla="*/ 282 w 500"/>
                <a:gd name="T87" fmla="*/ 1010 h 1122"/>
                <a:gd name="T88" fmla="*/ 250 w 500"/>
                <a:gd name="T89" fmla="*/ 1018 h 1122"/>
                <a:gd name="T90" fmla="*/ 249 w 500"/>
                <a:gd name="T91" fmla="*/ 1040 h 1122"/>
                <a:gd name="T92" fmla="*/ 215 w 500"/>
                <a:gd name="T93" fmla="*/ 1047 h 1122"/>
                <a:gd name="T94" fmla="*/ 210 w 500"/>
                <a:gd name="T95" fmla="*/ 1060 h 1122"/>
                <a:gd name="T96" fmla="*/ 173 w 500"/>
                <a:gd name="T97" fmla="*/ 1062 h 1122"/>
                <a:gd name="T98" fmla="*/ 158 w 500"/>
                <a:gd name="T99" fmla="*/ 1075 h 1122"/>
                <a:gd name="T100" fmla="*/ 120 w 500"/>
                <a:gd name="T101" fmla="*/ 1074 h 1122"/>
                <a:gd name="T102" fmla="*/ 112 w 500"/>
                <a:gd name="T103" fmla="*/ 1085 h 1122"/>
                <a:gd name="T104" fmla="*/ 76 w 500"/>
                <a:gd name="T105" fmla="*/ 1084 h 1122"/>
                <a:gd name="T106" fmla="*/ 68 w 500"/>
                <a:gd name="T107" fmla="*/ 1092 h 1122"/>
                <a:gd name="T108" fmla="*/ 22 w 500"/>
                <a:gd name="T109" fmla="*/ 1079 h 1122"/>
                <a:gd name="T110" fmla="*/ 4 w 500"/>
                <a:gd name="T111" fmla="*/ 1105 h 1122"/>
                <a:gd name="T112" fmla="*/ 56 w 500"/>
                <a:gd name="T113" fmla="*/ 1122 h 1122"/>
                <a:gd name="T114" fmla="*/ 116 w 500"/>
                <a:gd name="T115" fmla="*/ 1119 h 1122"/>
                <a:gd name="T116" fmla="*/ 315 w 500"/>
                <a:gd name="T117" fmla="*/ 1051 h 1122"/>
                <a:gd name="T118" fmla="*/ 213 w 500"/>
                <a:gd name="T119" fmla="*/ 19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0" h="1122">
                  <a:moveTo>
                    <a:pt x="68" y="8"/>
                  </a:moveTo>
                  <a:lnTo>
                    <a:pt x="66" y="8"/>
                  </a:lnTo>
                  <a:lnTo>
                    <a:pt x="59" y="13"/>
                  </a:lnTo>
                  <a:lnTo>
                    <a:pt x="50" y="20"/>
                  </a:lnTo>
                  <a:lnTo>
                    <a:pt x="42" y="28"/>
                  </a:lnTo>
                  <a:lnTo>
                    <a:pt x="34" y="35"/>
                  </a:lnTo>
                  <a:lnTo>
                    <a:pt x="30" y="43"/>
                  </a:lnTo>
                  <a:lnTo>
                    <a:pt x="30" y="49"/>
                  </a:lnTo>
                  <a:lnTo>
                    <a:pt x="38" y="53"/>
                  </a:lnTo>
                  <a:lnTo>
                    <a:pt x="47" y="52"/>
                  </a:lnTo>
                  <a:lnTo>
                    <a:pt x="56" y="52"/>
                  </a:lnTo>
                  <a:lnTo>
                    <a:pt x="63" y="49"/>
                  </a:lnTo>
                  <a:lnTo>
                    <a:pt x="70" y="46"/>
                  </a:lnTo>
                  <a:lnTo>
                    <a:pt x="79" y="39"/>
                  </a:lnTo>
                  <a:lnTo>
                    <a:pt x="90" y="38"/>
                  </a:lnTo>
                  <a:lnTo>
                    <a:pt x="91" y="42"/>
                  </a:lnTo>
                  <a:lnTo>
                    <a:pt x="88" y="52"/>
                  </a:lnTo>
                  <a:lnTo>
                    <a:pt x="83" y="61"/>
                  </a:lnTo>
                  <a:lnTo>
                    <a:pt x="87" y="67"/>
                  </a:lnTo>
                  <a:lnTo>
                    <a:pt x="96" y="64"/>
                  </a:lnTo>
                  <a:lnTo>
                    <a:pt x="110" y="57"/>
                  </a:lnTo>
                  <a:lnTo>
                    <a:pt x="120" y="49"/>
                  </a:lnTo>
                  <a:lnTo>
                    <a:pt x="131" y="46"/>
                  </a:lnTo>
                  <a:lnTo>
                    <a:pt x="132" y="50"/>
                  </a:lnTo>
                  <a:lnTo>
                    <a:pt x="131" y="60"/>
                  </a:lnTo>
                  <a:lnTo>
                    <a:pt x="127" y="71"/>
                  </a:lnTo>
                  <a:lnTo>
                    <a:pt x="131" y="79"/>
                  </a:lnTo>
                  <a:lnTo>
                    <a:pt x="138" y="77"/>
                  </a:lnTo>
                  <a:lnTo>
                    <a:pt x="150" y="71"/>
                  </a:lnTo>
                  <a:lnTo>
                    <a:pt x="159" y="64"/>
                  </a:lnTo>
                  <a:lnTo>
                    <a:pt x="171" y="62"/>
                  </a:lnTo>
                  <a:lnTo>
                    <a:pt x="171" y="69"/>
                  </a:lnTo>
                  <a:lnTo>
                    <a:pt x="171" y="83"/>
                  </a:lnTo>
                  <a:lnTo>
                    <a:pt x="171" y="95"/>
                  </a:lnTo>
                  <a:lnTo>
                    <a:pt x="177" y="105"/>
                  </a:lnTo>
                  <a:lnTo>
                    <a:pt x="183" y="101"/>
                  </a:lnTo>
                  <a:lnTo>
                    <a:pt x="193" y="92"/>
                  </a:lnTo>
                  <a:lnTo>
                    <a:pt x="202" y="83"/>
                  </a:lnTo>
                  <a:lnTo>
                    <a:pt x="210" y="82"/>
                  </a:lnTo>
                  <a:lnTo>
                    <a:pt x="211" y="84"/>
                  </a:lnTo>
                  <a:lnTo>
                    <a:pt x="210" y="95"/>
                  </a:lnTo>
                  <a:lnTo>
                    <a:pt x="209" y="105"/>
                  </a:lnTo>
                  <a:lnTo>
                    <a:pt x="210" y="114"/>
                  </a:lnTo>
                  <a:lnTo>
                    <a:pt x="217" y="113"/>
                  </a:lnTo>
                  <a:lnTo>
                    <a:pt x="226" y="106"/>
                  </a:lnTo>
                  <a:lnTo>
                    <a:pt x="234" y="101"/>
                  </a:lnTo>
                  <a:lnTo>
                    <a:pt x="245" y="103"/>
                  </a:lnTo>
                  <a:lnTo>
                    <a:pt x="246" y="112"/>
                  </a:lnTo>
                  <a:lnTo>
                    <a:pt x="245" y="123"/>
                  </a:lnTo>
                  <a:lnTo>
                    <a:pt x="241" y="132"/>
                  </a:lnTo>
                  <a:lnTo>
                    <a:pt x="245" y="139"/>
                  </a:lnTo>
                  <a:lnTo>
                    <a:pt x="250" y="136"/>
                  </a:lnTo>
                  <a:lnTo>
                    <a:pt x="258" y="131"/>
                  </a:lnTo>
                  <a:lnTo>
                    <a:pt x="265" y="125"/>
                  </a:lnTo>
                  <a:lnTo>
                    <a:pt x="270" y="127"/>
                  </a:lnTo>
                  <a:lnTo>
                    <a:pt x="271" y="133"/>
                  </a:lnTo>
                  <a:lnTo>
                    <a:pt x="269" y="144"/>
                  </a:lnTo>
                  <a:lnTo>
                    <a:pt x="266" y="155"/>
                  </a:lnTo>
                  <a:lnTo>
                    <a:pt x="270" y="162"/>
                  </a:lnTo>
                  <a:lnTo>
                    <a:pt x="277" y="161"/>
                  </a:lnTo>
                  <a:lnTo>
                    <a:pt x="287" y="154"/>
                  </a:lnTo>
                  <a:lnTo>
                    <a:pt x="297" y="148"/>
                  </a:lnTo>
                  <a:lnTo>
                    <a:pt x="306" y="151"/>
                  </a:lnTo>
                  <a:lnTo>
                    <a:pt x="306" y="157"/>
                  </a:lnTo>
                  <a:lnTo>
                    <a:pt x="302" y="168"/>
                  </a:lnTo>
                  <a:lnTo>
                    <a:pt x="298" y="177"/>
                  </a:lnTo>
                  <a:lnTo>
                    <a:pt x="298" y="184"/>
                  </a:lnTo>
                  <a:lnTo>
                    <a:pt x="303" y="183"/>
                  </a:lnTo>
                  <a:lnTo>
                    <a:pt x="311" y="178"/>
                  </a:lnTo>
                  <a:lnTo>
                    <a:pt x="319" y="173"/>
                  </a:lnTo>
                  <a:lnTo>
                    <a:pt x="326" y="177"/>
                  </a:lnTo>
                  <a:lnTo>
                    <a:pt x="326" y="183"/>
                  </a:lnTo>
                  <a:lnTo>
                    <a:pt x="322" y="192"/>
                  </a:lnTo>
                  <a:lnTo>
                    <a:pt x="318" y="200"/>
                  </a:lnTo>
                  <a:lnTo>
                    <a:pt x="319" y="209"/>
                  </a:lnTo>
                  <a:lnTo>
                    <a:pt x="325" y="209"/>
                  </a:lnTo>
                  <a:lnTo>
                    <a:pt x="332" y="204"/>
                  </a:lnTo>
                  <a:lnTo>
                    <a:pt x="338" y="198"/>
                  </a:lnTo>
                  <a:lnTo>
                    <a:pt x="345" y="200"/>
                  </a:lnTo>
                  <a:lnTo>
                    <a:pt x="346" y="207"/>
                  </a:lnTo>
                  <a:lnTo>
                    <a:pt x="344" y="218"/>
                  </a:lnTo>
                  <a:lnTo>
                    <a:pt x="340" y="226"/>
                  </a:lnTo>
                  <a:lnTo>
                    <a:pt x="341" y="234"/>
                  </a:lnTo>
                  <a:lnTo>
                    <a:pt x="345" y="234"/>
                  </a:lnTo>
                  <a:lnTo>
                    <a:pt x="353" y="229"/>
                  </a:lnTo>
                  <a:lnTo>
                    <a:pt x="360" y="224"/>
                  </a:lnTo>
                  <a:lnTo>
                    <a:pt x="366" y="229"/>
                  </a:lnTo>
                  <a:lnTo>
                    <a:pt x="365" y="239"/>
                  </a:lnTo>
                  <a:lnTo>
                    <a:pt x="360" y="247"/>
                  </a:lnTo>
                  <a:lnTo>
                    <a:pt x="354" y="252"/>
                  </a:lnTo>
                  <a:lnTo>
                    <a:pt x="354" y="258"/>
                  </a:lnTo>
                  <a:lnTo>
                    <a:pt x="360" y="260"/>
                  </a:lnTo>
                  <a:lnTo>
                    <a:pt x="368" y="260"/>
                  </a:lnTo>
                  <a:lnTo>
                    <a:pt x="374" y="262"/>
                  </a:lnTo>
                  <a:lnTo>
                    <a:pt x="381" y="270"/>
                  </a:lnTo>
                  <a:lnTo>
                    <a:pt x="380" y="277"/>
                  </a:lnTo>
                  <a:lnTo>
                    <a:pt x="374" y="281"/>
                  </a:lnTo>
                  <a:lnTo>
                    <a:pt x="369" y="282"/>
                  </a:lnTo>
                  <a:lnTo>
                    <a:pt x="369" y="286"/>
                  </a:lnTo>
                  <a:lnTo>
                    <a:pt x="373" y="289"/>
                  </a:lnTo>
                  <a:lnTo>
                    <a:pt x="382" y="290"/>
                  </a:lnTo>
                  <a:lnTo>
                    <a:pt x="392" y="290"/>
                  </a:lnTo>
                  <a:lnTo>
                    <a:pt x="397" y="296"/>
                  </a:lnTo>
                  <a:lnTo>
                    <a:pt x="394" y="300"/>
                  </a:lnTo>
                  <a:lnTo>
                    <a:pt x="389" y="304"/>
                  </a:lnTo>
                  <a:lnTo>
                    <a:pt x="384" y="308"/>
                  </a:lnTo>
                  <a:lnTo>
                    <a:pt x="382" y="318"/>
                  </a:lnTo>
                  <a:lnTo>
                    <a:pt x="386" y="322"/>
                  </a:lnTo>
                  <a:lnTo>
                    <a:pt x="396" y="322"/>
                  </a:lnTo>
                  <a:lnTo>
                    <a:pt x="405" y="319"/>
                  </a:lnTo>
                  <a:lnTo>
                    <a:pt x="410" y="323"/>
                  </a:lnTo>
                  <a:lnTo>
                    <a:pt x="406" y="329"/>
                  </a:lnTo>
                  <a:lnTo>
                    <a:pt x="398" y="334"/>
                  </a:lnTo>
                  <a:lnTo>
                    <a:pt x="392" y="338"/>
                  </a:lnTo>
                  <a:lnTo>
                    <a:pt x="390" y="344"/>
                  </a:lnTo>
                  <a:lnTo>
                    <a:pt x="394" y="346"/>
                  </a:lnTo>
                  <a:lnTo>
                    <a:pt x="404" y="348"/>
                  </a:lnTo>
                  <a:lnTo>
                    <a:pt x="412" y="346"/>
                  </a:lnTo>
                  <a:lnTo>
                    <a:pt x="416" y="352"/>
                  </a:lnTo>
                  <a:lnTo>
                    <a:pt x="414" y="357"/>
                  </a:lnTo>
                  <a:lnTo>
                    <a:pt x="410" y="367"/>
                  </a:lnTo>
                  <a:lnTo>
                    <a:pt x="405" y="378"/>
                  </a:lnTo>
                  <a:lnTo>
                    <a:pt x="404" y="390"/>
                  </a:lnTo>
                  <a:lnTo>
                    <a:pt x="408" y="394"/>
                  </a:lnTo>
                  <a:lnTo>
                    <a:pt x="417" y="391"/>
                  </a:lnTo>
                  <a:lnTo>
                    <a:pt x="426" y="390"/>
                  </a:lnTo>
                  <a:lnTo>
                    <a:pt x="432" y="397"/>
                  </a:lnTo>
                  <a:lnTo>
                    <a:pt x="428" y="404"/>
                  </a:lnTo>
                  <a:lnTo>
                    <a:pt x="421" y="408"/>
                  </a:lnTo>
                  <a:lnTo>
                    <a:pt x="413" y="411"/>
                  </a:lnTo>
                  <a:lnTo>
                    <a:pt x="410" y="420"/>
                  </a:lnTo>
                  <a:lnTo>
                    <a:pt x="414" y="427"/>
                  </a:lnTo>
                  <a:lnTo>
                    <a:pt x="425" y="434"/>
                  </a:lnTo>
                  <a:lnTo>
                    <a:pt x="436" y="438"/>
                  </a:lnTo>
                  <a:lnTo>
                    <a:pt x="444" y="447"/>
                  </a:lnTo>
                  <a:lnTo>
                    <a:pt x="438" y="454"/>
                  </a:lnTo>
                  <a:lnTo>
                    <a:pt x="430" y="457"/>
                  </a:lnTo>
                  <a:lnTo>
                    <a:pt x="421" y="458"/>
                  </a:lnTo>
                  <a:lnTo>
                    <a:pt x="416" y="467"/>
                  </a:lnTo>
                  <a:lnTo>
                    <a:pt x="418" y="473"/>
                  </a:lnTo>
                  <a:lnTo>
                    <a:pt x="428" y="476"/>
                  </a:lnTo>
                  <a:lnTo>
                    <a:pt x="436" y="480"/>
                  </a:lnTo>
                  <a:lnTo>
                    <a:pt x="441" y="490"/>
                  </a:lnTo>
                  <a:lnTo>
                    <a:pt x="437" y="497"/>
                  </a:lnTo>
                  <a:lnTo>
                    <a:pt x="429" y="499"/>
                  </a:lnTo>
                  <a:lnTo>
                    <a:pt x="421" y="502"/>
                  </a:lnTo>
                  <a:lnTo>
                    <a:pt x="418" y="509"/>
                  </a:lnTo>
                  <a:lnTo>
                    <a:pt x="420" y="516"/>
                  </a:lnTo>
                  <a:lnTo>
                    <a:pt x="428" y="520"/>
                  </a:lnTo>
                  <a:lnTo>
                    <a:pt x="436" y="521"/>
                  </a:lnTo>
                  <a:lnTo>
                    <a:pt x="441" y="528"/>
                  </a:lnTo>
                  <a:lnTo>
                    <a:pt x="436" y="535"/>
                  </a:lnTo>
                  <a:lnTo>
                    <a:pt x="428" y="539"/>
                  </a:lnTo>
                  <a:lnTo>
                    <a:pt x="418" y="542"/>
                  </a:lnTo>
                  <a:lnTo>
                    <a:pt x="416" y="550"/>
                  </a:lnTo>
                  <a:lnTo>
                    <a:pt x="416" y="553"/>
                  </a:lnTo>
                  <a:lnTo>
                    <a:pt x="421" y="555"/>
                  </a:lnTo>
                  <a:lnTo>
                    <a:pt x="428" y="557"/>
                  </a:lnTo>
                  <a:lnTo>
                    <a:pt x="436" y="559"/>
                  </a:lnTo>
                  <a:lnTo>
                    <a:pt x="442" y="561"/>
                  </a:lnTo>
                  <a:lnTo>
                    <a:pt x="450" y="565"/>
                  </a:lnTo>
                  <a:lnTo>
                    <a:pt x="454" y="569"/>
                  </a:lnTo>
                  <a:lnTo>
                    <a:pt x="457" y="576"/>
                  </a:lnTo>
                  <a:lnTo>
                    <a:pt x="452" y="584"/>
                  </a:lnTo>
                  <a:lnTo>
                    <a:pt x="440" y="587"/>
                  </a:lnTo>
                  <a:lnTo>
                    <a:pt x="428" y="588"/>
                  </a:lnTo>
                  <a:lnTo>
                    <a:pt x="422" y="595"/>
                  </a:lnTo>
                  <a:lnTo>
                    <a:pt x="426" y="600"/>
                  </a:lnTo>
                  <a:lnTo>
                    <a:pt x="440" y="606"/>
                  </a:lnTo>
                  <a:lnTo>
                    <a:pt x="446" y="607"/>
                  </a:lnTo>
                  <a:lnTo>
                    <a:pt x="453" y="610"/>
                  </a:lnTo>
                  <a:lnTo>
                    <a:pt x="457" y="613"/>
                  </a:lnTo>
                  <a:lnTo>
                    <a:pt x="460" y="617"/>
                  </a:lnTo>
                  <a:lnTo>
                    <a:pt x="453" y="619"/>
                  </a:lnTo>
                  <a:lnTo>
                    <a:pt x="442" y="622"/>
                  </a:lnTo>
                  <a:lnTo>
                    <a:pt x="436" y="622"/>
                  </a:lnTo>
                  <a:lnTo>
                    <a:pt x="430" y="626"/>
                  </a:lnTo>
                  <a:lnTo>
                    <a:pt x="426" y="630"/>
                  </a:lnTo>
                  <a:lnTo>
                    <a:pt x="425" y="639"/>
                  </a:lnTo>
                  <a:lnTo>
                    <a:pt x="429" y="648"/>
                  </a:lnTo>
                  <a:lnTo>
                    <a:pt x="441" y="652"/>
                  </a:lnTo>
                  <a:lnTo>
                    <a:pt x="452" y="656"/>
                  </a:lnTo>
                  <a:lnTo>
                    <a:pt x="457" y="667"/>
                  </a:lnTo>
                  <a:lnTo>
                    <a:pt x="450" y="674"/>
                  </a:lnTo>
                  <a:lnTo>
                    <a:pt x="440" y="674"/>
                  </a:lnTo>
                  <a:lnTo>
                    <a:pt x="429" y="674"/>
                  </a:lnTo>
                  <a:lnTo>
                    <a:pt x="422" y="678"/>
                  </a:lnTo>
                  <a:lnTo>
                    <a:pt x="424" y="686"/>
                  </a:lnTo>
                  <a:lnTo>
                    <a:pt x="434" y="696"/>
                  </a:lnTo>
                  <a:lnTo>
                    <a:pt x="444" y="704"/>
                  </a:lnTo>
                  <a:lnTo>
                    <a:pt x="448" y="712"/>
                  </a:lnTo>
                  <a:lnTo>
                    <a:pt x="441" y="715"/>
                  </a:lnTo>
                  <a:lnTo>
                    <a:pt x="430" y="714"/>
                  </a:lnTo>
                  <a:lnTo>
                    <a:pt x="417" y="714"/>
                  </a:lnTo>
                  <a:lnTo>
                    <a:pt x="410" y="719"/>
                  </a:lnTo>
                  <a:lnTo>
                    <a:pt x="413" y="725"/>
                  </a:lnTo>
                  <a:lnTo>
                    <a:pt x="425" y="731"/>
                  </a:lnTo>
                  <a:lnTo>
                    <a:pt x="436" y="737"/>
                  </a:lnTo>
                  <a:lnTo>
                    <a:pt x="441" y="744"/>
                  </a:lnTo>
                  <a:lnTo>
                    <a:pt x="434" y="748"/>
                  </a:lnTo>
                  <a:lnTo>
                    <a:pt x="422" y="750"/>
                  </a:lnTo>
                  <a:lnTo>
                    <a:pt x="409" y="752"/>
                  </a:lnTo>
                  <a:lnTo>
                    <a:pt x="401" y="757"/>
                  </a:lnTo>
                  <a:lnTo>
                    <a:pt x="404" y="764"/>
                  </a:lnTo>
                  <a:lnTo>
                    <a:pt x="417" y="770"/>
                  </a:lnTo>
                  <a:lnTo>
                    <a:pt x="429" y="775"/>
                  </a:lnTo>
                  <a:lnTo>
                    <a:pt x="434" y="782"/>
                  </a:lnTo>
                  <a:lnTo>
                    <a:pt x="430" y="783"/>
                  </a:lnTo>
                  <a:lnTo>
                    <a:pt x="426" y="785"/>
                  </a:lnTo>
                  <a:lnTo>
                    <a:pt x="420" y="785"/>
                  </a:lnTo>
                  <a:lnTo>
                    <a:pt x="413" y="785"/>
                  </a:lnTo>
                  <a:lnTo>
                    <a:pt x="400" y="785"/>
                  </a:lnTo>
                  <a:lnTo>
                    <a:pt x="392" y="791"/>
                  </a:lnTo>
                  <a:lnTo>
                    <a:pt x="392" y="798"/>
                  </a:lnTo>
                  <a:lnTo>
                    <a:pt x="401" y="805"/>
                  </a:lnTo>
                  <a:lnTo>
                    <a:pt x="410" y="811"/>
                  </a:lnTo>
                  <a:lnTo>
                    <a:pt x="413" y="820"/>
                  </a:lnTo>
                  <a:lnTo>
                    <a:pt x="409" y="823"/>
                  </a:lnTo>
                  <a:lnTo>
                    <a:pt x="404" y="824"/>
                  </a:lnTo>
                  <a:lnTo>
                    <a:pt x="397" y="824"/>
                  </a:lnTo>
                  <a:lnTo>
                    <a:pt x="390" y="826"/>
                  </a:lnTo>
                  <a:lnTo>
                    <a:pt x="377" y="824"/>
                  </a:lnTo>
                  <a:lnTo>
                    <a:pt x="373" y="831"/>
                  </a:lnTo>
                  <a:lnTo>
                    <a:pt x="377" y="839"/>
                  </a:lnTo>
                  <a:lnTo>
                    <a:pt x="388" y="847"/>
                  </a:lnTo>
                  <a:lnTo>
                    <a:pt x="396" y="853"/>
                  </a:lnTo>
                  <a:lnTo>
                    <a:pt x="400" y="862"/>
                  </a:lnTo>
                  <a:lnTo>
                    <a:pt x="390" y="868"/>
                  </a:lnTo>
                  <a:lnTo>
                    <a:pt x="378" y="868"/>
                  </a:lnTo>
                  <a:lnTo>
                    <a:pt x="368" y="868"/>
                  </a:lnTo>
                  <a:lnTo>
                    <a:pt x="362" y="877"/>
                  </a:lnTo>
                  <a:lnTo>
                    <a:pt x="362" y="886"/>
                  </a:lnTo>
                  <a:lnTo>
                    <a:pt x="369" y="891"/>
                  </a:lnTo>
                  <a:lnTo>
                    <a:pt x="376" y="894"/>
                  </a:lnTo>
                  <a:lnTo>
                    <a:pt x="378" y="901"/>
                  </a:lnTo>
                  <a:lnTo>
                    <a:pt x="369" y="905"/>
                  </a:lnTo>
                  <a:lnTo>
                    <a:pt x="357" y="906"/>
                  </a:lnTo>
                  <a:lnTo>
                    <a:pt x="344" y="906"/>
                  </a:lnTo>
                  <a:lnTo>
                    <a:pt x="336" y="913"/>
                  </a:lnTo>
                  <a:lnTo>
                    <a:pt x="338" y="918"/>
                  </a:lnTo>
                  <a:lnTo>
                    <a:pt x="349" y="925"/>
                  </a:lnTo>
                  <a:lnTo>
                    <a:pt x="358" y="929"/>
                  </a:lnTo>
                  <a:lnTo>
                    <a:pt x="362" y="939"/>
                  </a:lnTo>
                  <a:lnTo>
                    <a:pt x="353" y="943"/>
                  </a:lnTo>
                  <a:lnTo>
                    <a:pt x="341" y="944"/>
                  </a:lnTo>
                  <a:lnTo>
                    <a:pt x="328" y="944"/>
                  </a:lnTo>
                  <a:lnTo>
                    <a:pt x="319" y="948"/>
                  </a:lnTo>
                  <a:lnTo>
                    <a:pt x="318" y="955"/>
                  </a:lnTo>
                  <a:lnTo>
                    <a:pt x="323" y="963"/>
                  </a:lnTo>
                  <a:lnTo>
                    <a:pt x="329" y="969"/>
                  </a:lnTo>
                  <a:lnTo>
                    <a:pt x="332" y="974"/>
                  </a:lnTo>
                  <a:lnTo>
                    <a:pt x="323" y="977"/>
                  </a:lnTo>
                  <a:lnTo>
                    <a:pt x="311" y="977"/>
                  </a:lnTo>
                  <a:lnTo>
                    <a:pt x="305" y="977"/>
                  </a:lnTo>
                  <a:lnTo>
                    <a:pt x="298" y="978"/>
                  </a:lnTo>
                  <a:lnTo>
                    <a:pt x="291" y="980"/>
                  </a:lnTo>
                  <a:lnTo>
                    <a:pt x="289" y="984"/>
                  </a:lnTo>
                  <a:lnTo>
                    <a:pt x="287" y="988"/>
                  </a:lnTo>
                  <a:lnTo>
                    <a:pt x="293" y="993"/>
                  </a:lnTo>
                  <a:lnTo>
                    <a:pt x="298" y="998"/>
                  </a:lnTo>
                  <a:lnTo>
                    <a:pt x="301" y="1006"/>
                  </a:lnTo>
                  <a:lnTo>
                    <a:pt x="297" y="1008"/>
                  </a:lnTo>
                  <a:lnTo>
                    <a:pt x="290" y="1010"/>
                  </a:lnTo>
                  <a:lnTo>
                    <a:pt x="282" y="1010"/>
                  </a:lnTo>
                  <a:lnTo>
                    <a:pt x="275" y="1011"/>
                  </a:lnTo>
                  <a:lnTo>
                    <a:pt x="266" y="1010"/>
                  </a:lnTo>
                  <a:lnTo>
                    <a:pt x="258" y="1010"/>
                  </a:lnTo>
                  <a:lnTo>
                    <a:pt x="251" y="1010"/>
                  </a:lnTo>
                  <a:lnTo>
                    <a:pt x="250" y="1013"/>
                  </a:lnTo>
                  <a:lnTo>
                    <a:pt x="250" y="1018"/>
                  </a:lnTo>
                  <a:lnTo>
                    <a:pt x="259" y="1026"/>
                  </a:lnTo>
                  <a:lnTo>
                    <a:pt x="267" y="1033"/>
                  </a:lnTo>
                  <a:lnTo>
                    <a:pt x="269" y="1040"/>
                  </a:lnTo>
                  <a:lnTo>
                    <a:pt x="263" y="1040"/>
                  </a:lnTo>
                  <a:lnTo>
                    <a:pt x="257" y="1041"/>
                  </a:lnTo>
                  <a:lnTo>
                    <a:pt x="249" y="1040"/>
                  </a:lnTo>
                  <a:lnTo>
                    <a:pt x="242" y="1038"/>
                  </a:lnTo>
                  <a:lnTo>
                    <a:pt x="233" y="1037"/>
                  </a:lnTo>
                  <a:lnTo>
                    <a:pt x="225" y="1037"/>
                  </a:lnTo>
                  <a:lnTo>
                    <a:pt x="219" y="1037"/>
                  </a:lnTo>
                  <a:lnTo>
                    <a:pt x="217" y="1040"/>
                  </a:lnTo>
                  <a:lnTo>
                    <a:pt x="215" y="1047"/>
                  </a:lnTo>
                  <a:lnTo>
                    <a:pt x="221" y="1053"/>
                  </a:lnTo>
                  <a:lnTo>
                    <a:pt x="225" y="1058"/>
                  </a:lnTo>
                  <a:lnTo>
                    <a:pt x="226" y="1063"/>
                  </a:lnTo>
                  <a:lnTo>
                    <a:pt x="222" y="1063"/>
                  </a:lnTo>
                  <a:lnTo>
                    <a:pt x="217" y="1063"/>
                  </a:lnTo>
                  <a:lnTo>
                    <a:pt x="210" y="1060"/>
                  </a:lnTo>
                  <a:lnTo>
                    <a:pt x="203" y="1059"/>
                  </a:lnTo>
                  <a:lnTo>
                    <a:pt x="195" y="1056"/>
                  </a:lnTo>
                  <a:lnTo>
                    <a:pt x="189" y="1055"/>
                  </a:lnTo>
                  <a:lnTo>
                    <a:pt x="179" y="1055"/>
                  </a:lnTo>
                  <a:lnTo>
                    <a:pt x="177" y="1056"/>
                  </a:lnTo>
                  <a:lnTo>
                    <a:pt x="173" y="1062"/>
                  </a:lnTo>
                  <a:lnTo>
                    <a:pt x="177" y="1069"/>
                  </a:lnTo>
                  <a:lnTo>
                    <a:pt x="179" y="1074"/>
                  </a:lnTo>
                  <a:lnTo>
                    <a:pt x="177" y="1079"/>
                  </a:lnTo>
                  <a:lnTo>
                    <a:pt x="171" y="1079"/>
                  </a:lnTo>
                  <a:lnTo>
                    <a:pt x="165" y="1078"/>
                  </a:lnTo>
                  <a:lnTo>
                    <a:pt x="158" y="1075"/>
                  </a:lnTo>
                  <a:lnTo>
                    <a:pt x="151" y="1073"/>
                  </a:lnTo>
                  <a:lnTo>
                    <a:pt x="143" y="1069"/>
                  </a:lnTo>
                  <a:lnTo>
                    <a:pt x="134" y="1067"/>
                  </a:lnTo>
                  <a:lnTo>
                    <a:pt x="127" y="1066"/>
                  </a:lnTo>
                  <a:lnTo>
                    <a:pt x="124" y="1069"/>
                  </a:lnTo>
                  <a:lnTo>
                    <a:pt x="120" y="1074"/>
                  </a:lnTo>
                  <a:lnTo>
                    <a:pt x="126" y="1079"/>
                  </a:lnTo>
                  <a:lnTo>
                    <a:pt x="130" y="1084"/>
                  </a:lnTo>
                  <a:lnTo>
                    <a:pt x="131" y="1088"/>
                  </a:lnTo>
                  <a:lnTo>
                    <a:pt x="126" y="1088"/>
                  </a:lnTo>
                  <a:lnTo>
                    <a:pt x="120" y="1088"/>
                  </a:lnTo>
                  <a:lnTo>
                    <a:pt x="112" y="1085"/>
                  </a:lnTo>
                  <a:lnTo>
                    <a:pt x="106" y="1084"/>
                  </a:lnTo>
                  <a:lnTo>
                    <a:pt x="98" y="1081"/>
                  </a:lnTo>
                  <a:lnTo>
                    <a:pt x="90" y="1079"/>
                  </a:lnTo>
                  <a:lnTo>
                    <a:pt x="83" y="1078"/>
                  </a:lnTo>
                  <a:lnTo>
                    <a:pt x="80" y="1079"/>
                  </a:lnTo>
                  <a:lnTo>
                    <a:pt x="76" y="1084"/>
                  </a:lnTo>
                  <a:lnTo>
                    <a:pt x="79" y="1088"/>
                  </a:lnTo>
                  <a:lnTo>
                    <a:pt x="83" y="1092"/>
                  </a:lnTo>
                  <a:lnTo>
                    <a:pt x="84" y="1097"/>
                  </a:lnTo>
                  <a:lnTo>
                    <a:pt x="80" y="1096"/>
                  </a:lnTo>
                  <a:lnTo>
                    <a:pt x="76" y="1094"/>
                  </a:lnTo>
                  <a:lnTo>
                    <a:pt x="68" y="1092"/>
                  </a:lnTo>
                  <a:lnTo>
                    <a:pt x="60" y="1089"/>
                  </a:lnTo>
                  <a:lnTo>
                    <a:pt x="50" y="1085"/>
                  </a:lnTo>
                  <a:lnTo>
                    <a:pt x="40" y="1081"/>
                  </a:lnTo>
                  <a:lnTo>
                    <a:pt x="32" y="1078"/>
                  </a:lnTo>
                  <a:lnTo>
                    <a:pt x="28" y="1079"/>
                  </a:lnTo>
                  <a:lnTo>
                    <a:pt x="22" y="1079"/>
                  </a:lnTo>
                  <a:lnTo>
                    <a:pt x="16" y="1082"/>
                  </a:lnTo>
                  <a:lnTo>
                    <a:pt x="10" y="1085"/>
                  </a:lnTo>
                  <a:lnTo>
                    <a:pt x="6" y="1089"/>
                  </a:lnTo>
                  <a:lnTo>
                    <a:pt x="0" y="1093"/>
                  </a:lnTo>
                  <a:lnTo>
                    <a:pt x="0" y="1099"/>
                  </a:lnTo>
                  <a:lnTo>
                    <a:pt x="4" y="1105"/>
                  </a:lnTo>
                  <a:lnTo>
                    <a:pt x="15" y="1114"/>
                  </a:lnTo>
                  <a:lnTo>
                    <a:pt x="20" y="1115"/>
                  </a:lnTo>
                  <a:lnTo>
                    <a:pt x="28" y="1118"/>
                  </a:lnTo>
                  <a:lnTo>
                    <a:pt x="36" y="1119"/>
                  </a:lnTo>
                  <a:lnTo>
                    <a:pt x="47" y="1122"/>
                  </a:lnTo>
                  <a:lnTo>
                    <a:pt x="56" y="1122"/>
                  </a:lnTo>
                  <a:lnTo>
                    <a:pt x="67" y="1122"/>
                  </a:lnTo>
                  <a:lnTo>
                    <a:pt x="78" y="1122"/>
                  </a:lnTo>
                  <a:lnTo>
                    <a:pt x="90" y="1122"/>
                  </a:lnTo>
                  <a:lnTo>
                    <a:pt x="99" y="1120"/>
                  </a:lnTo>
                  <a:lnTo>
                    <a:pt x="108" y="1119"/>
                  </a:lnTo>
                  <a:lnTo>
                    <a:pt x="116" y="1119"/>
                  </a:lnTo>
                  <a:lnTo>
                    <a:pt x="126" y="1119"/>
                  </a:lnTo>
                  <a:lnTo>
                    <a:pt x="132" y="1118"/>
                  </a:lnTo>
                  <a:lnTo>
                    <a:pt x="138" y="1118"/>
                  </a:lnTo>
                  <a:lnTo>
                    <a:pt x="139" y="1118"/>
                  </a:lnTo>
                  <a:lnTo>
                    <a:pt x="143" y="1118"/>
                  </a:lnTo>
                  <a:lnTo>
                    <a:pt x="315" y="1051"/>
                  </a:lnTo>
                  <a:lnTo>
                    <a:pt x="456" y="862"/>
                  </a:lnTo>
                  <a:lnTo>
                    <a:pt x="500" y="648"/>
                  </a:lnTo>
                  <a:lnTo>
                    <a:pt x="478" y="420"/>
                  </a:lnTo>
                  <a:lnTo>
                    <a:pt x="432" y="267"/>
                  </a:lnTo>
                  <a:lnTo>
                    <a:pt x="317" y="98"/>
                  </a:lnTo>
                  <a:lnTo>
                    <a:pt x="213" y="19"/>
                  </a:lnTo>
                  <a:lnTo>
                    <a:pt x="103" y="0"/>
                  </a:lnTo>
                  <a:lnTo>
                    <a:pt x="68" y="8"/>
                  </a:lnTo>
                  <a:lnTo>
                    <a:pt x="6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63" name="Freeform 79"/>
            <p:cNvSpPr>
              <a:spLocks/>
            </p:cNvSpPr>
            <p:nvPr/>
          </p:nvSpPr>
          <p:spPr bwMode="auto">
            <a:xfrm>
              <a:off x="4909" y="3834"/>
              <a:ext cx="24" cy="56"/>
            </a:xfrm>
            <a:custGeom>
              <a:avLst/>
              <a:gdLst>
                <a:gd name="T0" fmla="*/ 38 w 72"/>
                <a:gd name="T1" fmla="*/ 12 h 110"/>
                <a:gd name="T2" fmla="*/ 0 w 72"/>
                <a:gd name="T3" fmla="*/ 98 h 110"/>
                <a:gd name="T4" fmla="*/ 1 w 72"/>
                <a:gd name="T5" fmla="*/ 101 h 110"/>
                <a:gd name="T6" fmla="*/ 8 w 72"/>
                <a:gd name="T7" fmla="*/ 108 h 110"/>
                <a:gd name="T8" fmla="*/ 16 w 72"/>
                <a:gd name="T9" fmla="*/ 110 h 110"/>
                <a:gd name="T10" fmla="*/ 25 w 72"/>
                <a:gd name="T11" fmla="*/ 105 h 110"/>
                <a:gd name="T12" fmla="*/ 28 w 72"/>
                <a:gd name="T13" fmla="*/ 94 h 110"/>
                <a:gd name="T14" fmla="*/ 36 w 72"/>
                <a:gd name="T15" fmla="*/ 83 h 110"/>
                <a:gd name="T16" fmla="*/ 42 w 72"/>
                <a:gd name="T17" fmla="*/ 69 h 110"/>
                <a:gd name="T18" fmla="*/ 52 w 72"/>
                <a:gd name="T19" fmla="*/ 57 h 110"/>
                <a:gd name="T20" fmla="*/ 58 w 72"/>
                <a:gd name="T21" fmla="*/ 43 h 110"/>
                <a:gd name="T22" fmla="*/ 65 w 72"/>
                <a:gd name="T23" fmla="*/ 34 h 110"/>
                <a:gd name="T24" fmla="*/ 69 w 72"/>
                <a:gd name="T25" fmla="*/ 27 h 110"/>
                <a:gd name="T26" fmla="*/ 72 w 72"/>
                <a:gd name="T27" fmla="*/ 26 h 110"/>
                <a:gd name="T28" fmla="*/ 70 w 72"/>
                <a:gd name="T29" fmla="*/ 23 h 110"/>
                <a:gd name="T30" fmla="*/ 68 w 72"/>
                <a:gd name="T31" fmla="*/ 17 h 110"/>
                <a:gd name="T32" fmla="*/ 64 w 72"/>
                <a:gd name="T33" fmla="*/ 12 h 110"/>
                <a:gd name="T34" fmla="*/ 60 w 72"/>
                <a:gd name="T35" fmla="*/ 7 h 110"/>
                <a:gd name="T36" fmla="*/ 53 w 72"/>
                <a:gd name="T37" fmla="*/ 1 h 110"/>
                <a:gd name="T38" fmla="*/ 49 w 72"/>
                <a:gd name="T39" fmla="*/ 0 h 110"/>
                <a:gd name="T40" fmla="*/ 42 w 72"/>
                <a:gd name="T41" fmla="*/ 2 h 110"/>
                <a:gd name="T42" fmla="*/ 38 w 72"/>
                <a:gd name="T43" fmla="*/ 12 h 110"/>
                <a:gd name="T44" fmla="*/ 38 w 72"/>
                <a:gd name="T45" fmla="*/ 1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 h="110">
                  <a:moveTo>
                    <a:pt x="38" y="12"/>
                  </a:moveTo>
                  <a:lnTo>
                    <a:pt x="0" y="98"/>
                  </a:lnTo>
                  <a:lnTo>
                    <a:pt x="1" y="101"/>
                  </a:lnTo>
                  <a:lnTo>
                    <a:pt x="8" y="108"/>
                  </a:lnTo>
                  <a:lnTo>
                    <a:pt x="16" y="110"/>
                  </a:lnTo>
                  <a:lnTo>
                    <a:pt x="25" y="105"/>
                  </a:lnTo>
                  <a:lnTo>
                    <a:pt x="28" y="94"/>
                  </a:lnTo>
                  <a:lnTo>
                    <a:pt x="36" y="83"/>
                  </a:lnTo>
                  <a:lnTo>
                    <a:pt x="42" y="69"/>
                  </a:lnTo>
                  <a:lnTo>
                    <a:pt x="52" y="57"/>
                  </a:lnTo>
                  <a:lnTo>
                    <a:pt x="58" y="43"/>
                  </a:lnTo>
                  <a:lnTo>
                    <a:pt x="65" y="34"/>
                  </a:lnTo>
                  <a:lnTo>
                    <a:pt x="69" y="27"/>
                  </a:lnTo>
                  <a:lnTo>
                    <a:pt x="72" y="26"/>
                  </a:lnTo>
                  <a:lnTo>
                    <a:pt x="70" y="23"/>
                  </a:lnTo>
                  <a:lnTo>
                    <a:pt x="68" y="17"/>
                  </a:lnTo>
                  <a:lnTo>
                    <a:pt x="64" y="12"/>
                  </a:lnTo>
                  <a:lnTo>
                    <a:pt x="60" y="7"/>
                  </a:lnTo>
                  <a:lnTo>
                    <a:pt x="53" y="1"/>
                  </a:lnTo>
                  <a:lnTo>
                    <a:pt x="49" y="0"/>
                  </a:lnTo>
                  <a:lnTo>
                    <a:pt x="42" y="2"/>
                  </a:lnTo>
                  <a:lnTo>
                    <a:pt x="38" y="12"/>
                  </a:lnTo>
                  <a:lnTo>
                    <a:pt x="38" y="12"/>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64" name="Freeform 80"/>
            <p:cNvSpPr>
              <a:spLocks/>
            </p:cNvSpPr>
            <p:nvPr/>
          </p:nvSpPr>
          <p:spPr bwMode="auto">
            <a:xfrm>
              <a:off x="4943" y="3748"/>
              <a:ext cx="25" cy="51"/>
            </a:xfrm>
            <a:custGeom>
              <a:avLst/>
              <a:gdLst>
                <a:gd name="T0" fmla="*/ 51 w 73"/>
                <a:gd name="T1" fmla="*/ 7 h 103"/>
                <a:gd name="T2" fmla="*/ 0 w 73"/>
                <a:gd name="T3" fmla="*/ 75 h 103"/>
                <a:gd name="T4" fmla="*/ 0 w 73"/>
                <a:gd name="T5" fmla="*/ 77 h 103"/>
                <a:gd name="T6" fmla="*/ 0 w 73"/>
                <a:gd name="T7" fmla="*/ 81 h 103"/>
                <a:gd name="T8" fmla="*/ 0 w 73"/>
                <a:gd name="T9" fmla="*/ 88 h 103"/>
                <a:gd name="T10" fmla="*/ 3 w 73"/>
                <a:gd name="T11" fmla="*/ 95 h 103"/>
                <a:gd name="T12" fmla="*/ 9 w 73"/>
                <a:gd name="T13" fmla="*/ 103 h 103"/>
                <a:gd name="T14" fmla="*/ 21 w 73"/>
                <a:gd name="T15" fmla="*/ 100 h 103"/>
                <a:gd name="T16" fmla="*/ 29 w 73"/>
                <a:gd name="T17" fmla="*/ 92 h 103"/>
                <a:gd name="T18" fmla="*/ 37 w 73"/>
                <a:gd name="T19" fmla="*/ 81 h 103"/>
                <a:gd name="T20" fmla="*/ 45 w 73"/>
                <a:gd name="T21" fmla="*/ 69 h 103"/>
                <a:gd name="T22" fmla="*/ 54 w 73"/>
                <a:gd name="T23" fmla="*/ 58 h 103"/>
                <a:gd name="T24" fmla="*/ 61 w 73"/>
                <a:gd name="T25" fmla="*/ 45 h 103"/>
                <a:gd name="T26" fmla="*/ 67 w 73"/>
                <a:gd name="T27" fmla="*/ 36 h 103"/>
                <a:gd name="T28" fmla="*/ 70 w 73"/>
                <a:gd name="T29" fmla="*/ 29 h 103"/>
                <a:gd name="T30" fmla="*/ 73 w 73"/>
                <a:gd name="T31" fmla="*/ 28 h 103"/>
                <a:gd name="T32" fmla="*/ 71 w 73"/>
                <a:gd name="T33" fmla="*/ 25 h 103"/>
                <a:gd name="T34" fmla="*/ 71 w 73"/>
                <a:gd name="T35" fmla="*/ 21 h 103"/>
                <a:gd name="T36" fmla="*/ 69 w 73"/>
                <a:gd name="T37" fmla="*/ 14 h 103"/>
                <a:gd name="T38" fmla="*/ 67 w 73"/>
                <a:gd name="T39" fmla="*/ 9 h 103"/>
                <a:gd name="T40" fmla="*/ 63 w 73"/>
                <a:gd name="T41" fmla="*/ 2 h 103"/>
                <a:gd name="T42" fmla="*/ 61 w 73"/>
                <a:gd name="T43" fmla="*/ 0 h 103"/>
                <a:gd name="T44" fmla="*/ 55 w 73"/>
                <a:gd name="T45" fmla="*/ 0 h 103"/>
                <a:gd name="T46" fmla="*/ 51 w 73"/>
                <a:gd name="T47" fmla="*/ 7 h 103"/>
                <a:gd name="T48" fmla="*/ 51 w 73"/>
                <a:gd name="T49" fmla="*/ 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103">
                  <a:moveTo>
                    <a:pt x="51" y="7"/>
                  </a:moveTo>
                  <a:lnTo>
                    <a:pt x="0" y="75"/>
                  </a:lnTo>
                  <a:lnTo>
                    <a:pt x="0" y="77"/>
                  </a:lnTo>
                  <a:lnTo>
                    <a:pt x="0" y="81"/>
                  </a:lnTo>
                  <a:lnTo>
                    <a:pt x="0" y="88"/>
                  </a:lnTo>
                  <a:lnTo>
                    <a:pt x="3" y="95"/>
                  </a:lnTo>
                  <a:lnTo>
                    <a:pt x="9" y="103"/>
                  </a:lnTo>
                  <a:lnTo>
                    <a:pt x="21" y="100"/>
                  </a:lnTo>
                  <a:lnTo>
                    <a:pt x="29" y="92"/>
                  </a:lnTo>
                  <a:lnTo>
                    <a:pt x="37" y="81"/>
                  </a:lnTo>
                  <a:lnTo>
                    <a:pt x="45" y="69"/>
                  </a:lnTo>
                  <a:lnTo>
                    <a:pt x="54" y="58"/>
                  </a:lnTo>
                  <a:lnTo>
                    <a:pt x="61" y="45"/>
                  </a:lnTo>
                  <a:lnTo>
                    <a:pt x="67" y="36"/>
                  </a:lnTo>
                  <a:lnTo>
                    <a:pt x="70" y="29"/>
                  </a:lnTo>
                  <a:lnTo>
                    <a:pt x="73" y="28"/>
                  </a:lnTo>
                  <a:lnTo>
                    <a:pt x="71" y="25"/>
                  </a:lnTo>
                  <a:lnTo>
                    <a:pt x="71" y="21"/>
                  </a:lnTo>
                  <a:lnTo>
                    <a:pt x="69" y="14"/>
                  </a:lnTo>
                  <a:lnTo>
                    <a:pt x="67" y="9"/>
                  </a:lnTo>
                  <a:lnTo>
                    <a:pt x="63" y="2"/>
                  </a:lnTo>
                  <a:lnTo>
                    <a:pt x="61" y="0"/>
                  </a:lnTo>
                  <a:lnTo>
                    <a:pt x="55" y="0"/>
                  </a:lnTo>
                  <a:lnTo>
                    <a:pt x="51" y="7"/>
                  </a:lnTo>
                  <a:lnTo>
                    <a:pt x="51" y="7"/>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65" name="Freeform 81"/>
            <p:cNvSpPr>
              <a:spLocks/>
            </p:cNvSpPr>
            <p:nvPr/>
          </p:nvSpPr>
          <p:spPr bwMode="auto">
            <a:xfrm>
              <a:off x="4976" y="3698"/>
              <a:ext cx="21" cy="38"/>
            </a:xfrm>
            <a:custGeom>
              <a:avLst/>
              <a:gdLst>
                <a:gd name="T0" fmla="*/ 16 w 63"/>
                <a:gd name="T1" fmla="*/ 72 h 76"/>
                <a:gd name="T2" fmla="*/ 63 w 63"/>
                <a:gd name="T3" fmla="*/ 17 h 76"/>
                <a:gd name="T4" fmla="*/ 61 w 63"/>
                <a:gd name="T5" fmla="*/ 13 h 76"/>
                <a:gd name="T6" fmla="*/ 57 w 63"/>
                <a:gd name="T7" fmla="*/ 5 h 76"/>
                <a:gd name="T8" fmla="*/ 51 w 63"/>
                <a:gd name="T9" fmla="*/ 0 h 76"/>
                <a:gd name="T10" fmla="*/ 40 w 63"/>
                <a:gd name="T11" fmla="*/ 2 h 76"/>
                <a:gd name="T12" fmla="*/ 33 w 63"/>
                <a:gd name="T13" fmla="*/ 5 h 76"/>
                <a:gd name="T14" fmla="*/ 27 w 63"/>
                <a:gd name="T15" fmla="*/ 12 h 76"/>
                <a:gd name="T16" fmla="*/ 19 w 63"/>
                <a:gd name="T17" fmla="*/ 20 h 76"/>
                <a:gd name="T18" fmla="*/ 13 w 63"/>
                <a:gd name="T19" fmla="*/ 28 h 76"/>
                <a:gd name="T20" fmla="*/ 7 w 63"/>
                <a:gd name="T21" fmla="*/ 35 h 76"/>
                <a:gd name="T22" fmla="*/ 3 w 63"/>
                <a:gd name="T23" fmla="*/ 43 h 76"/>
                <a:gd name="T24" fmla="*/ 0 w 63"/>
                <a:gd name="T25" fmla="*/ 47 h 76"/>
                <a:gd name="T26" fmla="*/ 0 w 63"/>
                <a:gd name="T27" fmla="*/ 50 h 76"/>
                <a:gd name="T28" fmla="*/ 0 w 63"/>
                <a:gd name="T29" fmla="*/ 56 h 76"/>
                <a:gd name="T30" fmla="*/ 1 w 63"/>
                <a:gd name="T31" fmla="*/ 68 h 76"/>
                <a:gd name="T32" fmla="*/ 7 w 63"/>
                <a:gd name="T33" fmla="*/ 76 h 76"/>
                <a:gd name="T34" fmla="*/ 16 w 63"/>
                <a:gd name="T35" fmla="*/ 72 h 76"/>
                <a:gd name="T36" fmla="*/ 16 w 63"/>
                <a:gd name="T37" fmla="*/ 7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76">
                  <a:moveTo>
                    <a:pt x="16" y="72"/>
                  </a:moveTo>
                  <a:lnTo>
                    <a:pt x="63" y="17"/>
                  </a:lnTo>
                  <a:lnTo>
                    <a:pt x="61" y="13"/>
                  </a:lnTo>
                  <a:lnTo>
                    <a:pt x="57" y="5"/>
                  </a:lnTo>
                  <a:lnTo>
                    <a:pt x="51" y="0"/>
                  </a:lnTo>
                  <a:lnTo>
                    <a:pt x="40" y="2"/>
                  </a:lnTo>
                  <a:lnTo>
                    <a:pt x="33" y="5"/>
                  </a:lnTo>
                  <a:lnTo>
                    <a:pt x="27" y="12"/>
                  </a:lnTo>
                  <a:lnTo>
                    <a:pt x="19" y="20"/>
                  </a:lnTo>
                  <a:lnTo>
                    <a:pt x="13" y="28"/>
                  </a:lnTo>
                  <a:lnTo>
                    <a:pt x="7" y="35"/>
                  </a:lnTo>
                  <a:lnTo>
                    <a:pt x="3" y="43"/>
                  </a:lnTo>
                  <a:lnTo>
                    <a:pt x="0" y="47"/>
                  </a:lnTo>
                  <a:lnTo>
                    <a:pt x="0" y="50"/>
                  </a:lnTo>
                  <a:lnTo>
                    <a:pt x="0" y="56"/>
                  </a:lnTo>
                  <a:lnTo>
                    <a:pt x="1" y="68"/>
                  </a:lnTo>
                  <a:lnTo>
                    <a:pt x="7" y="76"/>
                  </a:lnTo>
                  <a:lnTo>
                    <a:pt x="16" y="72"/>
                  </a:lnTo>
                  <a:lnTo>
                    <a:pt x="16" y="72"/>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66" name="Freeform 82"/>
            <p:cNvSpPr>
              <a:spLocks/>
            </p:cNvSpPr>
            <p:nvPr/>
          </p:nvSpPr>
          <p:spPr bwMode="auto">
            <a:xfrm>
              <a:off x="4999" y="3649"/>
              <a:ext cx="25" cy="41"/>
            </a:xfrm>
            <a:custGeom>
              <a:avLst/>
              <a:gdLst>
                <a:gd name="T0" fmla="*/ 59 w 74"/>
                <a:gd name="T1" fmla="*/ 7 h 82"/>
                <a:gd name="T2" fmla="*/ 2 w 74"/>
                <a:gd name="T3" fmla="*/ 57 h 82"/>
                <a:gd name="T4" fmla="*/ 0 w 74"/>
                <a:gd name="T5" fmla="*/ 63 h 82"/>
                <a:gd name="T6" fmla="*/ 3 w 74"/>
                <a:gd name="T7" fmla="*/ 75 h 82"/>
                <a:gd name="T8" fmla="*/ 4 w 74"/>
                <a:gd name="T9" fmla="*/ 78 h 82"/>
                <a:gd name="T10" fmla="*/ 10 w 74"/>
                <a:gd name="T11" fmla="*/ 82 h 82"/>
                <a:gd name="T12" fmla="*/ 16 w 74"/>
                <a:gd name="T13" fmla="*/ 80 h 82"/>
                <a:gd name="T14" fmla="*/ 27 w 74"/>
                <a:gd name="T15" fmla="*/ 76 h 82"/>
                <a:gd name="T16" fmla="*/ 35 w 74"/>
                <a:gd name="T17" fmla="*/ 68 h 82"/>
                <a:gd name="T18" fmla="*/ 45 w 74"/>
                <a:gd name="T19" fmla="*/ 60 h 82"/>
                <a:gd name="T20" fmla="*/ 51 w 74"/>
                <a:gd name="T21" fmla="*/ 52 h 82"/>
                <a:gd name="T22" fmla="*/ 58 w 74"/>
                <a:gd name="T23" fmla="*/ 46 h 82"/>
                <a:gd name="T24" fmla="*/ 65 w 74"/>
                <a:gd name="T25" fmla="*/ 34 h 82"/>
                <a:gd name="T26" fmla="*/ 69 w 74"/>
                <a:gd name="T27" fmla="*/ 31 h 82"/>
                <a:gd name="T28" fmla="*/ 69 w 74"/>
                <a:gd name="T29" fmla="*/ 28 h 82"/>
                <a:gd name="T30" fmla="*/ 70 w 74"/>
                <a:gd name="T31" fmla="*/ 23 h 82"/>
                <a:gd name="T32" fmla="*/ 71 w 74"/>
                <a:gd name="T33" fmla="*/ 16 h 82"/>
                <a:gd name="T34" fmla="*/ 74 w 74"/>
                <a:gd name="T35" fmla="*/ 11 h 82"/>
                <a:gd name="T36" fmla="*/ 73 w 74"/>
                <a:gd name="T37" fmla="*/ 3 h 82"/>
                <a:gd name="T38" fmla="*/ 71 w 74"/>
                <a:gd name="T39" fmla="*/ 0 h 82"/>
                <a:gd name="T40" fmla="*/ 66 w 74"/>
                <a:gd name="T41" fmla="*/ 1 h 82"/>
                <a:gd name="T42" fmla="*/ 59 w 74"/>
                <a:gd name="T43" fmla="*/ 7 h 82"/>
                <a:gd name="T44" fmla="*/ 59 w 74"/>
                <a:gd name="T45"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82">
                  <a:moveTo>
                    <a:pt x="59" y="7"/>
                  </a:moveTo>
                  <a:lnTo>
                    <a:pt x="2" y="57"/>
                  </a:lnTo>
                  <a:lnTo>
                    <a:pt x="0" y="63"/>
                  </a:lnTo>
                  <a:lnTo>
                    <a:pt x="3" y="75"/>
                  </a:lnTo>
                  <a:lnTo>
                    <a:pt x="4" y="78"/>
                  </a:lnTo>
                  <a:lnTo>
                    <a:pt x="10" y="82"/>
                  </a:lnTo>
                  <a:lnTo>
                    <a:pt x="16" y="80"/>
                  </a:lnTo>
                  <a:lnTo>
                    <a:pt x="27" y="76"/>
                  </a:lnTo>
                  <a:lnTo>
                    <a:pt x="35" y="68"/>
                  </a:lnTo>
                  <a:lnTo>
                    <a:pt x="45" y="60"/>
                  </a:lnTo>
                  <a:lnTo>
                    <a:pt x="51" y="52"/>
                  </a:lnTo>
                  <a:lnTo>
                    <a:pt x="58" y="46"/>
                  </a:lnTo>
                  <a:lnTo>
                    <a:pt x="65" y="34"/>
                  </a:lnTo>
                  <a:lnTo>
                    <a:pt x="69" y="31"/>
                  </a:lnTo>
                  <a:lnTo>
                    <a:pt x="69" y="28"/>
                  </a:lnTo>
                  <a:lnTo>
                    <a:pt x="70" y="23"/>
                  </a:lnTo>
                  <a:lnTo>
                    <a:pt x="71" y="16"/>
                  </a:lnTo>
                  <a:lnTo>
                    <a:pt x="74" y="11"/>
                  </a:lnTo>
                  <a:lnTo>
                    <a:pt x="73" y="3"/>
                  </a:lnTo>
                  <a:lnTo>
                    <a:pt x="71" y="0"/>
                  </a:lnTo>
                  <a:lnTo>
                    <a:pt x="66" y="1"/>
                  </a:lnTo>
                  <a:lnTo>
                    <a:pt x="59" y="7"/>
                  </a:lnTo>
                  <a:lnTo>
                    <a:pt x="59" y="7"/>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67" name="Freeform 83"/>
            <p:cNvSpPr>
              <a:spLocks/>
            </p:cNvSpPr>
            <p:nvPr/>
          </p:nvSpPr>
          <p:spPr bwMode="auto">
            <a:xfrm>
              <a:off x="5061" y="3343"/>
              <a:ext cx="215" cy="464"/>
            </a:xfrm>
            <a:custGeom>
              <a:avLst/>
              <a:gdLst>
                <a:gd name="T0" fmla="*/ 40 w 645"/>
                <a:gd name="T1" fmla="*/ 360 h 928"/>
                <a:gd name="T2" fmla="*/ 52 w 645"/>
                <a:gd name="T3" fmla="*/ 325 h 928"/>
                <a:gd name="T4" fmla="*/ 78 w 645"/>
                <a:gd name="T5" fmla="*/ 265 h 928"/>
                <a:gd name="T6" fmla="*/ 116 w 645"/>
                <a:gd name="T7" fmla="*/ 195 h 928"/>
                <a:gd name="T8" fmla="*/ 168 w 645"/>
                <a:gd name="T9" fmla="*/ 128 h 928"/>
                <a:gd name="T10" fmla="*/ 233 w 645"/>
                <a:gd name="T11" fmla="*/ 75 h 928"/>
                <a:gd name="T12" fmla="*/ 311 w 645"/>
                <a:gd name="T13" fmla="*/ 50 h 928"/>
                <a:gd name="T14" fmla="*/ 404 w 645"/>
                <a:gd name="T15" fmla="*/ 67 h 928"/>
                <a:gd name="T16" fmla="*/ 500 w 645"/>
                <a:gd name="T17" fmla="*/ 135 h 928"/>
                <a:gd name="T18" fmla="*/ 562 w 645"/>
                <a:gd name="T19" fmla="*/ 239 h 928"/>
                <a:gd name="T20" fmla="*/ 589 w 645"/>
                <a:gd name="T21" fmla="*/ 364 h 928"/>
                <a:gd name="T22" fmla="*/ 585 w 645"/>
                <a:gd name="T23" fmla="*/ 499 h 928"/>
                <a:gd name="T24" fmla="*/ 556 w 645"/>
                <a:gd name="T25" fmla="*/ 632 h 928"/>
                <a:gd name="T26" fmla="*/ 506 w 645"/>
                <a:gd name="T27" fmla="*/ 748 h 928"/>
                <a:gd name="T28" fmla="*/ 442 w 645"/>
                <a:gd name="T29" fmla="*/ 835 h 928"/>
                <a:gd name="T30" fmla="*/ 373 w 645"/>
                <a:gd name="T31" fmla="*/ 880 h 928"/>
                <a:gd name="T32" fmla="*/ 299 w 645"/>
                <a:gd name="T33" fmla="*/ 875 h 928"/>
                <a:gd name="T34" fmla="*/ 235 w 645"/>
                <a:gd name="T35" fmla="*/ 845 h 928"/>
                <a:gd name="T36" fmla="*/ 180 w 645"/>
                <a:gd name="T37" fmla="*/ 800 h 928"/>
                <a:gd name="T38" fmla="*/ 136 w 645"/>
                <a:gd name="T39" fmla="*/ 744 h 928"/>
                <a:gd name="T40" fmla="*/ 100 w 645"/>
                <a:gd name="T41" fmla="*/ 684 h 928"/>
                <a:gd name="T42" fmla="*/ 74 w 645"/>
                <a:gd name="T43" fmla="*/ 625 h 928"/>
                <a:gd name="T44" fmla="*/ 56 w 645"/>
                <a:gd name="T45" fmla="*/ 572 h 928"/>
                <a:gd name="T46" fmla="*/ 50 w 645"/>
                <a:gd name="T47" fmla="*/ 534 h 928"/>
                <a:gd name="T48" fmla="*/ 7 w 645"/>
                <a:gd name="T49" fmla="*/ 579 h 928"/>
                <a:gd name="T50" fmla="*/ 11 w 645"/>
                <a:gd name="T51" fmla="*/ 594 h 928"/>
                <a:gd name="T52" fmla="*/ 26 w 645"/>
                <a:gd name="T53" fmla="*/ 637 h 928"/>
                <a:gd name="T54" fmla="*/ 51 w 645"/>
                <a:gd name="T55" fmla="*/ 697 h 928"/>
                <a:gd name="T56" fmla="*/ 90 w 645"/>
                <a:gd name="T57" fmla="*/ 766 h 928"/>
                <a:gd name="T58" fmla="*/ 138 w 645"/>
                <a:gd name="T59" fmla="*/ 831 h 928"/>
                <a:gd name="T60" fmla="*/ 200 w 645"/>
                <a:gd name="T61" fmla="*/ 887 h 928"/>
                <a:gd name="T62" fmla="*/ 275 w 645"/>
                <a:gd name="T63" fmla="*/ 921 h 928"/>
                <a:gd name="T64" fmla="*/ 365 w 645"/>
                <a:gd name="T65" fmla="*/ 928 h 928"/>
                <a:gd name="T66" fmla="*/ 449 w 645"/>
                <a:gd name="T67" fmla="*/ 893 h 928"/>
                <a:gd name="T68" fmla="*/ 521 w 645"/>
                <a:gd name="T69" fmla="*/ 824 h 928"/>
                <a:gd name="T70" fmla="*/ 577 w 645"/>
                <a:gd name="T71" fmla="*/ 729 h 928"/>
                <a:gd name="T72" fmla="*/ 617 w 645"/>
                <a:gd name="T73" fmla="*/ 620 h 928"/>
                <a:gd name="T74" fmla="*/ 639 w 645"/>
                <a:gd name="T75" fmla="*/ 502 h 928"/>
                <a:gd name="T76" fmla="*/ 645 w 645"/>
                <a:gd name="T77" fmla="*/ 388 h 928"/>
                <a:gd name="T78" fmla="*/ 633 w 645"/>
                <a:gd name="T79" fmla="*/ 285 h 928"/>
                <a:gd name="T80" fmla="*/ 607 w 645"/>
                <a:gd name="T81" fmla="*/ 206 h 928"/>
                <a:gd name="T82" fmla="*/ 566 w 645"/>
                <a:gd name="T83" fmla="*/ 145 h 928"/>
                <a:gd name="T84" fmla="*/ 524 w 645"/>
                <a:gd name="T85" fmla="*/ 94 h 928"/>
                <a:gd name="T86" fmla="*/ 476 w 645"/>
                <a:gd name="T87" fmla="*/ 53 h 928"/>
                <a:gd name="T88" fmla="*/ 429 w 645"/>
                <a:gd name="T89" fmla="*/ 24 h 928"/>
                <a:gd name="T90" fmla="*/ 374 w 645"/>
                <a:gd name="T91" fmla="*/ 5 h 928"/>
                <a:gd name="T92" fmla="*/ 321 w 645"/>
                <a:gd name="T93" fmla="*/ 0 h 928"/>
                <a:gd name="T94" fmla="*/ 263 w 645"/>
                <a:gd name="T95" fmla="*/ 4 h 928"/>
                <a:gd name="T96" fmla="*/ 206 w 645"/>
                <a:gd name="T97" fmla="*/ 24 h 928"/>
                <a:gd name="T98" fmla="*/ 150 w 645"/>
                <a:gd name="T99" fmla="*/ 59 h 928"/>
                <a:gd name="T100" fmla="*/ 106 w 645"/>
                <a:gd name="T101" fmla="*/ 110 h 928"/>
                <a:gd name="T102" fmla="*/ 70 w 645"/>
                <a:gd name="T103" fmla="*/ 171 h 928"/>
                <a:gd name="T104" fmla="*/ 43 w 645"/>
                <a:gd name="T105" fmla="*/ 236 h 928"/>
                <a:gd name="T106" fmla="*/ 22 w 645"/>
                <a:gd name="T107" fmla="*/ 296 h 928"/>
                <a:gd name="T108" fmla="*/ 9 w 645"/>
                <a:gd name="T109" fmla="*/ 349 h 928"/>
                <a:gd name="T110" fmla="*/ 1 w 645"/>
                <a:gd name="T111" fmla="*/ 385 h 928"/>
                <a:gd name="T112" fmla="*/ 0 w 645"/>
                <a:gd name="T113" fmla="*/ 400 h 928"/>
                <a:gd name="T114" fmla="*/ 40 w 645"/>
                <a:gd name="T115" fmla="*/ 367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5" h="928">
                  <a:moveTo>
                    <a:pt x="40" y="367"/>
                  </a:moveTo>
                  <a:lnTo>
                    <a:pt x="40" y="360"/>
                  </a:lnTo>
                  <a:lnTo>
                    <a:pt x="46" y="347"/>
                  </a:lnTo>
                  <a:lnTo>
                    <a:pt x="52" y="325"/>
                  </a:lnTo>
                  <a:lnTo>
                    <a:pt x="64" y="297"/>
                  </a:lnTo>
                  <a:lnTo>
                    <a:pt x="78" y="265"/>
                  </a:lnTo>
                  <a:lnTo>
                    <a:pt x="96" y="231"/>
                  </a:lnTo>
                  <a:lnTo>
                    <a:pt x="116" y="195"/>
                  </a:lnTo>
                  <a:lnTo>
                    <a:pt x="142" y="161"/>
                  </a:lnTo>
                  <a:lnTo>
                    <a:pt x="168" y="128"/>
                  </a:lnTo>
                  <a:lnTo>
                    <a:pt x="199" y="100"/>
                  </a:lnTo>
                  <a:lnTo>
                    <a:pt x="233" y="75"/>
                  </a:lnTo>
                  <a:lnTo>
                    <a:pt x="271" y="59"/>
                  </a:lnTo>
                  <a:lnTo>
                    <a:pt x="311" y="50"/>
                  </a:lnTo>
                  <a:lnTo>
                    <a:pt x="355" y="53"/>
                  </a:lnTo>
                  <a:lnTo>
                    <a:pt x="404" y="67"/>
                  </a:lnTo>
                  <a:lnTo>
                    <a:pt x="456" y="97"/>
                  </a:lnTo>
                  <a:lnTo>
                    <a:pt x="500" y="135"/>
                  </a:lnTo>
                  <a:lnTo>
                    <a:pt x="537" y="183"/>
                  </a:lnTo>
                  <a:lnTo>
                    <a:pt x="562" y="239"/>
                  </a:lnTo>
                  <a:lnTo>
                    <a:pt x="581" y="300"/>
                  </a:lnTo>
                  <a:lnTo>
                    <a:pt x="589" y="364"/>
                  </a:lnTo>
                  <a:lnTo>
                    <a:pt x="592" y="431"/>
                  </a:lnTo>
                  <a:lnTo>
                    <a:pt x="585" y="499"/>
                  </a:lnTo>
                  <a:lnTo>
                    <a:pt x="575" y="568"/>
                  </a:lnTo>
                  <a:lnTo>
                    <a:pt x="556" y="632"/>
                  </a:lnTo>
                  <a:lnTo>
                    <a:pt x="533" y="693"/>
                  </a:lnTo>
                  <a:lnTo>
                    <a:pt x="506" y="748"/>
                  </a:lnTo>
                  <a:lnTo>
                    <a:pt x="477" y="797"/>
                  </a:lnTo>
                  <a:lnTo>
                    <a:pt x="442" y="835"/>
                  </a:lnTo>
                  <a:lnTo>
                    <a:pt x="408" y="864"/>
                  </a:lnTo>
                  <a:lnTo>
                    <a:pt x="373" y="880"/>
                  </a:lnTo>
                  <a:lnTo>
                    <a:pt x="337" y="884"/>
                  </a:lnTo>
                  <a:lnTo>
                    <a:pt x="299" y="875"/>
                  </a:lnTo>
                  <a:lnTo>
                    <a:pt x="267" y="863"/>
                  </a:lnTo>
                  <a:lnTo>
                    <a:pt x="235" y="845"/>
                  </a:lnTo>
                  <a:lnTo>
                    <a:pt x="207" y="824"/>
                  </a:lnTo>
                  <a:lnTo>
                    <a:pt x="180" y="800"/>
                  </a:lnTo>
                  <a:lnTo>
                    <a:pt x="158" y="772"/>
                  </a:lnTo>
                  <a:lnTo>
                    <a:pt x="136" y="744"/>
                  </a:lnTo>
                  <a:lnTo>
                    <a:pt x="118" y="715"/>
                  </a:lnTo>
                  <a:lnTo>
                    <a:pt x="100" y="684"/>
                  </a:lnTo>
                  <a:lnTo>
                    <a:pt x="86" y="654"/>
                  </a:lnTo>
                  <a:lnTo>
                    <a:pt x="74" y="625"/>
                  </a:lnTo>
                  <a:lnTo>
                    <a:pt x="66" y="598"/>
                  </a:lnTo>
                  <a:lnTo>
                    <a:pt x="56" y="572"/>
                  </a:lnTo>
                  <a:lnTo>
                    <a:pt x="52" y="551"/>
                  </a:lnTo>
                  <a:lnTo>
                    <a:pt x="50" y="534"/>
                  </a:lnTo>
                  <a:lnTo>
                    <a:pt x="51" y="521"/>
                  </a:lnTo>
                  <a:lnTo>
                    <a:pt x="7" y="579"/>
                  </a:lnTo>
                  <a:lnTo>
                    <a:pt x="7" y="581"/>
                  </a:lnTo>
                  <a:lnTo>
                    <a:pt x="11" y="594"/>
                  </a:lnTo>
                  <a:lnTo>
                    <a:pt x="16" y="613"/>
                  </a:lnTo>
                  <a:lnTo>
                    <a:pt x="26" y="637"/>
                  </a:lnTo>
                  <a:lnTo>
                    <a:pt x="36" y="665"/>
                  </a:lnTo>
                  <a:lnTo>
                    <a:pt x="51" y="697"/>
                  </a:lnTo>
                  <a:lnTo>
                    <a:pt x="68" y="730"/>
                  </a:lnTo>
                  <a:lnTo>
                    <a:pt x="90" y="766"/>
                  </a:lnTo>
                  <a:lnTo>
                    <a:pt x="111" y="798"/>
                  </a:lnTo>
                  <a:lnTo>
                    <a:pt x="138" y="831"/>
                  </a:lnTo>
                  <a:lnTo>
                    <a:pt x="167" y="860"/>
                  </a:lnTo>
                  <a:lnTo>
                    <a:pt x="200" y="887"/>
                  </a:lnTo>
                  <a:lnTo>
                    <a:pt x="235" y="906"/>
                  </a:lnTo>
                  <a:lnTo>
                    <a:pt x="275" y="921"/>
                  </a:lnTo>
                  <a:lnTo>
                    <a:pt x="318" y="928"/>
                  </a:lnTo>
                  <a:lnTo>
                    <a:pt x="365" y="928"/>
                  </a:lnTo>
                  <a:lnTo>
                    <a:pt x="408" y="914"/>
                  </a:lnTo>
                  <a:lnTo>
                    <a:pt x="449" y="893"/>
                  </a:lnTo>
                  <a:lnTo>
                    <a:pt x="486" y="861"/>
                  </a:lnTo>
                  <a:lnTo>
                    <a:pt x="521" y="824"/>
                  </a:lnTo>
                  <a:lnTo>
                    <a:pt x="550" y="778"/>
                  </a:lnTo>
                  <a:lnTo>
                    <a:pt x="577" y="729"/>
                  </a:lnTo>
                  <a:lnTo>
                    <a:pt x="599" y="676"/>
                  </a:lnTo>
                  <a:lnTo>
                    <a:pt x="617" y="620"/>
                  </a:lnTo>
                  <a:lnTo>
                    <a:pt x="629" y="561"/>
                  </a:lnTo>
                  <a:lnTo>
                    <a:pt x="639" y="502"/>
                  </a:lnTo>
                  <a:lnTo>
                    <a:pt x="644" y="444"/>
                  </a:lnTo>
                  <a:lnTo>
                    <a:pt x="645" y="388"/>
                  </a:lnTo>
                  <a:lnTo>
                    <a:pt x="641" y="334"/>
                  </a:lnTo>
                  <a:lnTo>
                    <a:pt x="633" y="285"/>
                  </a:lnTo>
                  <a:lnTo>
                    <a:pt x="621" y="241"/>
                  </a:lnTo>
                  <a:lnTo>
                    <a:pt x="607" y="206"/>
                  </a:lnTo>
                  <a:lnTo>
                    <a:pt x="587" y="173"/>
                  </a:lnTo>
                  <a:lnTo>
                    <a:pt x="566" y="145"/>
                  </a:lnTo>
                  <a:lnTo>
                    <a:pt x="545" y="117"/>
                  </a:lnTo>
                  <a:lnTo>
                    <a:pt x="524" y="94"/>
                  </a:lnTo>
                  <a:lnTo>
                    <a:pt x="500" y="72"/>
                  </a:lnTo>
                  <a:lnTo>
                    <a:pt x="476" y="53"/>
                  </a:lnTo>
                  <a:lnTo>
                    <a:pt x="452" y="37"/>
                  </a:lnTo>
                  <a:lnTo>
                    <a:pt x="429" y="24"/>
                  </a:lnTo>
                  <a:lnTo>
                    <a:pt x="401" y="12"/>
                  </a:lnTo>
                  <a:lnTo>
                    <a:pt x="374" y="5"/>
                  </a:lnTo>
                  <a:lnTo>
                    <a:pt x="347" y="0"/>
                  </a:lnTo>
                  <a:lnTo>
                    <a:pt x="321" y="0"/>
                  </a:lnTo>
                  <a:lnTo>
                    <a:pt x="291" y="0"/>
                  </a:lnTo>
                  <a:lnTo>
                    <a:pt x="263" y="4"/>
                  </a:lnTo>
                  <a:lnTo>
                    <a:pt x="234" y="12"/>
                  </a:lnTo>
                  <a:lnTo>
                    <a:pt x="206" y="24"/>
                  </a:lnTo>
                  <a:lnTo>
                    <a:pt x="176" y="38"/>
                  </a:lnTo>
                  <a:lnTo>
                    <a:pt x="150" y="59"/>
                  </a:lnTo>
                  <a:lnTo>
                    <a:pt x="126" y="82"/>
                  </a:lnTo>
                  <a:lnTo>
                    <a:pt x="106" y="110"/>
                  </a:lnTo>
                  <a:lnTo>
                    <a:pt x="86" y="139"/>
                  </a:lnTo>
                  <a:lnTo>
                    <a:pt x="70" y="171"/>
                  </a:lnTo>
                  <a:lnTo>
                    <a:pt x="55" y="203"/>
                  </a:lnTo>
                  <a:lnTo>
                    <a:pt x="43" y="236"/>
                  </a:lnTo>
                  <a:lnTo>
                    <a:pt x="31" y="266"/>
                  </a:lnTo>
                  <a:lnTo>
                    <a:pt x="22" y="296"/>
                  </a:lnTo>
                  <a:lnTo>
                    <a:pt x="13" y="325"/>
                  </a:lnTo>
                  <a:lnTo>
                    <a:pt x="9" y="349"/>
                  </a:lnTo>
                  <a:lnTo>
                    <a:pt x="4" y="368"/>
                  </a:lnTo>
                  <a:lnTo>
                    <a:pt x="1" y="385"/>
                  </a:lnTo>
                  <a:lnTo>
                    <a:pt x="0" y="396"/>
                  </a:lnTo>
                  <a:lnTo>
                    <a:pt x="0" y="400"/>
                  </a:lnTo>
                  <a:lnTo>
                    <a:pt x="40" y="367"/>
                  </a:lnTo>
                  <a:lnTo>
                    <a:pt x="40" y="367"/>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68" name="Freeform 84"/>
            <p:cNvSpPr>
              <a:spLocks/>
            </p:cNvSpPr>
            <p:nvPr/>
          </p:nvSpPr>
          <p:spPr bwMode="auto">
            <a:xfrm>
              <a:off x="5024" y="3279"/>
              <a:ext cx="292" cy="582"/>
            </a:xfrm>
            <a:custGeom>
              <a:avLst/>
              <a:gdLst>
                <a:gd name="T0" fmla="*/ 45 w 878"/>
                <a:gd name="T1" fmla="*/ 567 h 1164"/>
                <a:gd name="T2" fmla="*/ 59 w 878"/>
                <a:gd name="T3" fmla="*/ 462 h 1164"/>
                <a:gd name="T4" fmla="*/ 99 w 878"/>
                <a:gd name="T5" fmla="*/ 315 h 1164"/>
                <a:gd name="T6" fmla="*/ 174 w 878"/>
                <a:gd name="T7" fmla="*/ 167 h 1164"/>
                <a:gd name="T8" fmla="*/ 299 w 878"/>
                <a:gd name="T9" fmla="*/ 65 h 1164"/>
                <a:gd name="T10" fmla="*/ 477 w 878"/>
                <a:gd name="T11" fmla="*/ 51 h 1164"/>
                <a:gd name="T12" fmla="*/ 636 w 878"/>
                <a:gd name="T13" fmla="*/ 129 h 1164"/>
                <a:gd name="T14" fmla="*/ 748 w 878"/>
                <a:gd name="T15" fmla="*/ 271 h 1164"/>
                <a:gd name="T16" fmla="*/ 813 w 878"/>
                <a:gd name="T17" fmla="*/ 453 h 1164"/>
                <a:gd name="T18" fmla="*/ 829 w 878"/>
                <a:gd name="T19" fmla="*/ 640 h 1164"/>
                <a:gd name="T20" fmla="*/ 800 w 878"/>
                <a:gd name="T21" fmla="*/ 812 h 1164"/>
                <a:gd name="T22" fmla="*/ 737 w 878"/>
                <a:gd name="T23" fmla="*/ 943 h 1164"/>
                <a:gd name="T24" fmla="*/ 665 w 878"/>
                <a:gd name="T25" fmla="*/ 1036 h 1164"/>
                <a:gd name="T26" fmla="*/ 581 w 878"/>
                <a:gd name="T27" fmla="*/ 1093 h 1164"/>
                <a:gd name="T28" fmla="*/ 491 w 878"/>
                <a:gd name="T29" fmla="*/ 1122 h 1164"/>
                <a:gd name="T30" fmla="*/ 391 w 878"/>
                <a:gd name="T31" fmla="*/ 1126 h 1164"/>
                <a:gd name="T32" fmla="*/ 290 w 878"/>
                <a:gd name="T33" fmla="*/ 1096 h 1164"/>
                <a:gd name="T34" fmla="*/ 202 w 878"/>
                <a:gd name="T35" fmla="*/ 1000 h 1164"/>
                <a:gd name="T36" fmla="*/ 134 w 878"/>
                <a:gd name="T37" fmla="*/ 873 h 1164"/>
                <a:gd name="T38" fmla="*/ 81 w 878"/>
                <a:gd name="T39" fmla="*/ 746 h 1164"/>
                <a:gd name="T40" fmla="*/ 53 w 878"/>
                <a:gd name="T41" fmla="*/ 659 h 1164"/>
                <a:gd name="T42" fmla="*/ 12 w 878"/>
                <a:gd name="T43" fmla="*/ 668 h 1164"/>
                <a:gd name="T44" fmla="*/ 19 w 878"/>
                <a:gd name="T45" fmla="*/ 712 h 1164"/>
                <a:gd name="T46" fmla="*/ 52 w 878"/>
                <a:gd name="T47" fmla="*/ 821 h 1164"/>
                <a:gd name="T48" fmla="*/ 109 w 878"/>
                <a:gd name="T49" fmla="*/ 955 h 1164"/>
                <a:gd name="T50" fmla="*/ 203 w 878"/>
                <a:gd name="T51" fmla="*/ 1081 h 1164"/>
                <a:gd name="T52" fmla="*/ 333 w 878"/>
                <a:gd name="T53" fmla="*/ 1154 h 1164"/>
                <a:gd name="T54" fmla="*/ 490 w 878"/>
                <a:gd name="T55" fmla="*/ 1158 h 1164"/>
                <a:gd name="T56" fmla="*/ 626 w 878"/>
                <a:gd name="T57" fmla="*/ 1115 h 1164"/>
                <a:gd name="T58" fmla="*/ 739 w 878"/>
                <a:gd name="T59" fmla="*/ 1033 h 1164"/>
                <a:gd name="T60" fmla="*/ 817 w 878"/>
                <a:gd name="T61" fmla="*/ 913 h 1164"/>
                <a:gd name="T62" fmla="*/ 865 w 878"/>
                <a:gd name="T63" fmla="*/ 765 h 1164"/>
                <a:gd name="T64" fmla="*/ 875 w 878"/>
                <a:gd name="T65" fmla="*/ 591 h 1164"/>
                <a:gd name="T66" fmla="*/ 847 w 878"/>
                <a:gd name="T67" fmla="*/ 413 h 1164"/>
                <a:gd name="T68" fmla="*/ 783 w 878"/>
                <a:gd name="T69" fmla="*/ 249 h 1164"/>
                <a:gd name="T70" fmla="*/ 688 w 878"/>
                <a:gd name="T71" fmla="*/ 116 h 1164"/>
                <a:gd name="T72" fmla="*/ 568 w 878"/>
                <a:gd name="T73" fmla="*/ 27 h 1164"/>
                <a:gd name="T74" fmla="*/ 430 w 878"/>
                <a:gd name="T75" fmla="*/ 0 h 1164"/>
                <a:gd name="T76" fmla="*/ 290 w 878"/>
                <a:gd name="T77" fmla="*/ 32 h 1164"/>
                <a:gd name="T78" fmla="*/ 179 w 878"/>
                <a:gd name="T79" fmla="*/ 110 h 1164"/>
                <a:gd name="T80" fmla="*/ 92 w 878"/>
                <a:gd name="T81" fmla="*/ 214 h 1164"/>
                <a:gd name="T82" fmla="*/ 35 w 878"/>
                <a:gd name="T83" fmla="*/ 327 h 1164"/>
                <a:gd name="T84" fmla="*/ 5 w 878"/>
                <a:gd name="T85" fmla="*/ 431 h 1164"/>
                <a:gd name="T86" fmla="*/ 0 w 878"/>
                <a:gd name="T87" fmla="*/ 514 h 1164"/>
                <a:gd name="T88" fmla="*/ 0 w 878"/>
                <a:gd name="T89" fmla="*/ 569 h 1164"/>
                <a:gd name="T90" fmla="*/ 1 w 878"/>
                <a:gd name="T91" fmla="*/ 604 h 1164"/>
                <a:gd name="T92" fmla="*/ 1 w 878"/>
                <a:gd name="T93" fmla="*/ 621 h 1164"/>
                <a:gd name="T94" fmla="*/ 4 w 878"/>
                <a:gd name="T95" fmla="*/ 630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8" h="1164">
                  <a:moveTo>
                    <a:pt x="44" y="592"/>
                  </a:moveTo>
                  <a:lnTo>
                    <a:pt x="44" y="585"/>
                  </a:lnTo>
                  <a:lnTo>
                    <a:pt x="45" y="567"/>
                  </a:lnTo>
                  <a:lnTo>
                    <a:pt x="47" y="540"/>
                  </a:lnTo>
                  <a:lnTo>
                    <a:pt x="52" y="505"/>
                  </a:lnTo>
                  <a:lnTo>
                    <a:pt x="59" y="462"/>
                  </a:lnTo>
                  <a:lnTo>
                    <a:pt x="68" y="416"/>
                  </a:lnTo>
                  <a:lnTo>
                    <a:pt x="81" y="365"/>
                  </a:lnTo>
                  <a:lnTo>
                    <a:pt x="99" y="315"/>
                  </a:lnTo>
                  <a:lnTo>
                    <a:pt x="119" y="263"/>
                  </a:lnTo>
                  <a:lnTo>
                    <a:pt x="144" y="214"/>
                  </a:lnTo>
                  <a:lnTo>
                    <a:pt x="174" y="167"/>
                  </a:lnTo>
                  <a:lnTo>
                    <a:pt x="210" y="127"/>
                  </a:lnTo>
                  <a:lnTo>
                    <a:pt x="250" y="91"/>
                  </a:lnTo>
                  <a:lnTo>
                    <a:pt x="299" y="65"/>
                  </a:lnTo>
                  <a:lnTo>
                    <a:pt x="353" y="49"/>
                  </a:lnTo>
                  <a:lnTo>
                    <a:pt x="415" y="46"/>
                  </a:lnTo>
                  <a:lnTo>
                    <a:pt x="477" y="51"/>
                  </a:lnTo>
                  <a:lnTo>
                    <a:pt x="536" y="69"/>
                  </a:lnTo>
                  <a:lnTo>
                    <a:pt x="586" y="94"/>
                  </a:lnTo>
                  <a:lnTo>
                    <a:pt x="636" y="129"/>
                  </a:lnTo>
                  <a:lnTo>
                    <a:pt x="677" y="170"/>
                  </a:lnTo>
                  <a:lnTo>
                    <a:pt x="716" y="219"/>
                  </a:lnTo>
                  <a:lnTo>
                    <a:pt x="748" y="271"/>
                  </a:lnTo>
                  <a:lnTo>
                    <a:pt x="776" y="330"/>
                  </a:lnTo>
                  <a:lnTo>
                    <a:pt x="796" y="390"/>
                  </a:lnTo>
                  <a:lnTo>
                    <a:pt x="813" y="453"/>
                  </a:lnTo>
                  <a:lnTo>
                    <a:pt x="824" y="516"/>
                  </a:lnTo>
                  <a:lnTo>
                    <a:pt x="831" y="580"/>
                  </a:lnTo>
                  <a:lnTo>
                    <a:pt x="829" y="640"/>
                  </a:lnTo>
                  <a:lnTo>
                    <a:pt x="825" y="701"/>
                  </a:lnTo>
                  <a:lnTo>
                    <a:pt x="815" y="759"/>
                  </a:lnTo>
                  <a:lnTo>
                    <a:pt x="800" y="812"/>
                  </a:lnTo>
                  <a:lnTo>
                    <a:pt x="779" y="860"/>
                  </a:lnTo>
                  <a:lnTo>
                    <a:pt x="759" y="903"/>
                  </a:lnTo>
                  <a:lnTo>
                    <a:pt x="737" y="943"/>
                  </a:lnTo>
                  <a:lnTo>
                    <a:pt x="715" y="978"/>
                  </a:lnTo>
                  <a:lnTo>
                    <a:pt x="689" y="1008"/>
                  </a:lnTo>
                  <a:lnTo>
                    <a:pt x="665" y="1036"/>
                  </a:lnTo>
                  <a:lnTo>
                    <a:pt x="638" y="1057"/>
                  </a:lnTo>
                  <a:lnTo>
                    <a:pt x="612" y="1078"/>
                  </a:lnTo>
                  <a:lnTo>
                    <a:pt x="581" y="1093"/>
                  </a:lnTo>
                  <a:lnTo>
                    <a:pt x="552" y="1105"/>
                  </a:lnTo>
                  <a:lnTo>
                    <a:pt x="522" y="1113"/>
                  </a:lnTo>
                  <a:lnTo>
                    <a:pt x="491" y="1122"/>
                  </a:lnTo>
                  <a:lnTo>
                    <a:pt x="458" y="1124"/>
                  </a:lnTo>
                  <a:lnTo>
                    <a:pt x="426" y="1126"/>
                  </a:lnTo>
                  <a:lnTo>
                    <a:pt x="391" y="1126"/>
                  </a:lnTo>
                  <a:lnTo>
                    <a:pt x="358" y="1123"/>
                  </a:lnTo>
                  <a:lnTo>
                    <a:pt x="322" y="1113"/>
                  </a:lnTo>
                  <a:lnTo>
                    <a:pt x="290" y="1096"/>
                  </a:lnTo>
                  <a:lnTo>
                    <a:pt x="258" y="1070"/>
                  </a:lnTo>
                  <a:lnTo>
                    <a:pt x="230" y="1038"/>
                  </a:lnTo>
                  <a:lnTo>
                    <a:pt x="202" y="1000"/>
                  </a:lnTo>
                  <a:lnTo>
                    <a:pt x="178" y="959"/>
                  </a:lnTo>
                  <a:lnTo>
                    <a:pt x="154" y="916"/>
                  </a:lnTo>
                  <a:lnTo>
                    <a:pt x="134" y="873"/>
                  </a:lnTo>
                  <a:lnTo>
                    <a:pt x="112" y="828"/>
                  </a:lnTo>
                  <a:lnTo>
                    <a:pt x="96" y="786"/>
                  </a:lnTo>
                  <a:lnTo>
                    <a:pt x="81" y="746"/>
                  </a:lnTo>
                  <a:lnTo>
                    <a:pt x="71" y="712"/>
                  </a:lnTo>
                  <a:lnTo>
                    <a:pt x="60" y="681"/>
                  </a:lnTo>
                  <a:lnTo>
                    <a:pt x="53" y="659"/>
                  </a:lnTo>
                  <a:lnTo>
                    <a:pt x="49" y="644"/>
                  </a:lnTo>
                  <a:lnTo>
                    <a:pt x="49" y="640"/>
                  </a:lnTo>
                  <a:lnTo>
                    <a:pt x="12" y="668"/>
                  </a:lnTo>
                  <a:lnTo>
                    <a:pt x="12" y="673"/>
                  </a:lnTo>
                  <a:lnTo>
                    <a:pt x="15" y="689"/>
                  </a:lnTo>
                  <a:lnTo>
                    <a:pt x="19" y="712"/>
                  </a:lnTo>
                  <a:lnTo>
                    <a:pt x="28" y="744"/>
                  </a:lnTo>
                  <a:lnTo>
                    <a:pt x="37" y="779"/>
                  </a:lnTo>
                  <a:lnTo>
                    <a:pt x="52" y="821"/>
                  </a:lnTo>
                  <a:lnTo>
                    <a:pt x="68" y="865"/>
                  </a:lnTo>
                  <a:lnTo>
                    <a:pt x="88" y="911"/>
                  </a:lnTo>
                  <a:lnTo>
                    <a:pt x="109" y="955"/>
                  </a:lnTo>
                  <a:lnTo>
                    <a:pt x="138" y="1000"/>
                  </a:lnTo>
                  <a:lnTo>
                    <a:pt x="167" y="1041"/>
                  </a:lnTo>
                  <a:lnTo>
                    <a:pt x="203" y="1081"/>
                  </a:lnTo>
                  <a:lnTo>
                    <a:pt x="242" y="1112"/>
                  </a:lnTo>
                  <a:lnTo>
                    <a:pt x="284" y="1138"/>
                  </a:lnTo>
                  <a:lnTo>
                    <a:pt x="333" y="1154"/>
                  </a:lnTo>
                  <a:lnTo>
                    <a:pt x="386" y="1164"/>
                  </a:lnTo>
                  <a:lnTo>
                    <a:pt x="438" y="1163"/>
                  </a:lnTo>
                  <a:lnTo>
                    <a:pt x="490" y="1158"/>
                  </a:lnTo>
                  <a:lnTo>
                    <a:pt x="537" y="1148"/>
                  </a:lnTo>
                  <a:lnTo>
                    <a:pt x="584" y="1134"/>
                  </a:lnTo>
                  <a:lnTo>
                    <a:pt x="626" y="1115"/>
                  </a:lnTo>
                  <a:lnTo>
                    <a:pt x="666" y="1092"/>
                  </a:lnTo>
                  <a:lnTo>
                    <a:pt x="704" y="1064"/>
                  </a:lnTo>
                  <a:lnTo>
                    <a:pt x="739" y="1033"/>
                  </a:lnTo>
                  <a:lnTo>
                    <a:pt x="768" y="996"/>
                  </a:lnTo>
                  <a:lnTo>
                    <a:pt x="795" y="956"/>
                  </a:lnTo>
                  <a:lnTo>
                    <a:pt x="817" y="913"/>
                  </a:lnTo>
                  <a:lnTo>
                    <a:pt x="837" y="868"/>
                  </a:lnTo>
                  <a:lnTo>
                    <a:pt x="853" y="817"/>
                  </a:lnTo>
                  <a:lnTo>
                    <a:pt x="865" y="765"/>
                  </a:lnTo>
                  <a:lnTo>
                    <a:pt x="874" y="709"/>
                  </a:lnTo>
                  <a:lnTo>
                    <a:pt x="878" y="652"/>
                  </a:lnTo>
                  <a:lnTo>
                    <a:pt x="875" y="591"/>
                  </a:lnTo>
                  <a:lnTo>
                    <a:pt x="870" y="531"/>
                  </a:lnTo>
                  <a:lnTo>
                    <a:pt x="860" y="471"/>
                  </a:lnTo>
                  <a:lnTo>
                    <a:pt x="847" y="413"/>
                  </a:lnTo>
                  <a:lnTo>
                    <a:pt x="828" y="354"/>
                  </a:lnTo>
                  <a:lnTo>
                    <a:pt x="807" y="301"/>
                  </a:lnTo>
                  <a:lnTo>
                    <a:pt x="783" y="249"/>
                  </a:lnTo>
                  <a:lnTo>
                    <a:pt x="755" y="202"/>
                  </a:lnTo>
                  <a:lnTo>
                    <a:pt x="723" y="157"/>
                  </a:lnTo>
                  <a:lnTo>
                    <a:pt x="688" y="116"/>
                  </a:lnTo>
                  <a:lnTo>
                    <a:pt x="649" y="80"/>
                  </a:lnTo>
                  <a:lnTo>
                    <a:pt x="610" y="51"/>
                  </a:lnTo>
                  <a:lnTo>
                    <a:pt x="568" y="27"/>
                  </a:lnTo>
                  <a:lnTo>
                    <a:pt x="524" y="10"/>
                  </a:lnTo>
                  <a:lnTo>
                    <a:pt x="477" y="1"/>
                  </a:lnTo>
                  <a:lnTo>
                    <a:pt x="430" y="0"/>
                  </a:lnTo>
                  <a:lnTo>
                    <a:pt x="381" y="4"/>
                  </a:lnTo>
                  <a:lnTo>
                    <a:pt x="334" y="16"/>
                  </a:lnTo>
                  <a:lnTo>
                    <a:pt x="290" y="32"/>
                  </a:lnTo>
                  <a:lnTo>
                    <a:pt x="251" y="56"/>
                  </a:lnTo>
                  <a:lnTo>
                    <a:pt x="212" y="80"/>
                  </a:lnTo>
                  <a:lnTo>
                    <a:pt x="179" y="110"/>
                  </a:lnTo>
                  <a:lnTo>
                    <a:pt x="147" y="143"/>
                  </a:lnTo>
                  <a:lnTo>
                    <a:pt x="119" y="178"/>
                  </a:lnTo>
                  <a:lnTo>
                    <a:pt x="92" y="214"/>
                  </a:lnTo>
                  <a:lnTo>
                    <a:pt x="69" y="251"/>
                  </a:lnTo>
                  <a:lnTo>
                    <a:pt x="49" y="288"/>
                  </a:lnTo>
                  <a:lnTo>
                    <a:pt x="35" y="327"/>
                  </a:lnTo>
                  <a:lnTo>
                    <a:pt x="21" y="363"/>
                  </a:lnTo>
                  <a:lnTo>
                    <a:pt x="12" y="398"/>
                  </a:lnTo>
                  <a:lnTo>
                    <a:pt x="5" y="431"/>
                  </a:lnTo>
                  <a:lnTo>
                    <a:pt x="4" y="464"/>
                  </a:lnTo>
                  <a:lnTo>
                    <a:pt x="1" y="490"/>
                  </a:lnTo>
                  <a:lnTo>
                    <a:pt x="0" y="514"/>
                  </a:lnTo>
                  <a:lnTo>
                    <a:pt x="0" y="535"/>
                  </a:lnTo>
                  <a:lnTo>
                    <a:pt x="0" y="554"/>
                  </a:lnTo>
                  <a:lnTo>
                    <a:pt x="0" y="569"/>
                  </a:lnTo>
                  <a:lnTo>
                    <a:pt x="0" y="582"/>
                  </a:lnTo>
                  <a:lnTo>
                    <a:pt x="0" y="595"/>
                  </a:lnTo>
                  <a:lnTo>
                    <a:pt x="1" y="604"/>
                  </a:lnTo>
                  <a:lnTo>
                    <a:pt x="1" y="611"/>
                  </a:lnTo>
                  <a:lnTo>
                    <a:pt x="1" y="617"/>
                  </a:lnTo>
                  <a:lnTo>
                    <a:pt x="1" y="621"/>
                  </a:lnTo>
                  <a:lnTo>
                    <a:pt x="3" y="625"/>
                  </a:lnTo>
                  <a:lnTo>
                    <a:pt x="3" y="629"/>
                  </a:lnTo>
                  <a:lnTo>
                    <a:pt x="4" y="630"/>
                  </a:lnTo>
                  <a:lnTo>
                    <a:pt x="44" y="592"/>
                  </a:lnTo>
                  <a:lnTo>
                    <a:pt x="44" y="592"/>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69" name="Freeform 85"/>
            <p:cNvSpPr>
              <a:spLocks/>
            </p:cNvSpPr>
            <p:nvPr/>
          </p:nvSpPr>
          <p:spPr bwMode="auto">
            <a:xfrm>
              <a:off x="5128" y="3850"/>
              <a:ext cx="21" cy="96"/>
            </a:xfrm>
            <a:custGeom>
              <a:avLst/>
              <a:gdLst>
                <a:gd name="T0" fmla="*/ 22 w 65"/>
                <a:gd name="T1" fmla="*/ 0 h 193"/>
                <a:gd name="T2" fmla="*/ 0 w 65"/>
                <a:gd name="T3" fmla="*/ 150 h 193"/>
                <a:gd name="T4" fmla="*/ 2 w 65"/>
                <a:gd name="T5" fmla="*/ 152 h 193"/>
                <a:gd name="T6" fmla="*/ 10 w 65"/>
                <a:gd name="T7" fmla="*/ 158 h 193"/>
                <a:gd name="T8" fmla="*/ 19 w 65"/>
                <a:gd name="T9" fmla="*/ 165 h 193"/>
                <a:gd name="T10" fmla="*/ 31 w 65"/>
                <a:gd name="T11" fmla="*/ 176 h 193"/>
                <a:gd name="T12" fmla="*/ 41 w 65"/>
                <a:gd name="T13" fmla="*/ 183 h 193"/>
                <a:gd name="T14" fmla="*/ 51 w 65"/>
                <a:gd name="T15" fmla="*/ 191 h 193"/>
                <a:gd name="T16" fmla="*/ 58 w 65"/>
                <a:gd name="T17" fmla="*/ 193 h 193"/>
                <a:gd name="T18" fmla="*/ 62 w 65"/>
                <a:gd name="T19" fmla="*/ 191 h 193"/>
                <a:gd name="T20" fmla="*/ 62 w 65"/>
                <a:gd name="T21" fmla="*/ 186 h 193"/>
                <a:gd name="T22" fmla="*/ 62 w 65"/>
                <a:gd name="T23" fmla="*/ 178 h 193"/>
                <a:gd name="T24" fmla="*/ 62 w 65"/>
                <a:gd name="T25" fmla="*/ 165 h 193"/>
                <a:gd name="T26" fmla="*/ 62 w 65"/>
                <a:gd name="T27" fmla="*/ 154 h 193"/>
                <a:gd name="T28" fmla="*/ 62 w 65"/>
                <a:gd name="T29" fmla="*/ 138 h 193"/>
                <a:gd name="T30" fmla="*/ 62 w 65"/>
                <a:gd name="T31" fmla="*/ 123 h 193"/>
                <a:gd name="T32" fmla="*/ 62 w 65"/>
                <a:gd name="T33" fmla="*/ 107 h 193"/>
                <a:gd name="T34" fmla="*/ 63 w 65"/>
                <a:gd name="T35" fmla="*/ 92 h 193"/>
                <a:gd name="T36" fmla="*/ 63 w 65"/>
                <a:gd name="T37" fmla="*/ 74 h 193"/>
                <a:gd name="T38" fmla="*/ 63 w 65"/>
                <a:gd name="T39" fmla="*/ 57 h 193"/>
                <a:gd name="T40" fmla="*/ 63 w 65"/>
                <a:gd name="T41" fmla="*/ 42 h 193"/>
                <a:gd name="T42" fmla="*/ 63 w 65"/>
                <a:gd name="T43" fmla="*/ 30 h 193"/>
                <a:gd name="T44" fmla="*/ 63 w 65"/>
                <a:gd name="T45" fmla="*/ 18 h 193"/>
                <a:gd name="T46" fmla="*/ 63 w 65"/>
                <a:gd name="T47" fmla="*/ 11 h 193"/>
                <a:gd name="T48" fmla="*/ 63 w 65"/>
                <a:gd name="T49" fmla="*/ 6 h 193"/>
                <a:gd name="T50" fmla="*/ 65 w 65"/>
                <a:gd name="T51" fmla="*/ 4 h 193"/>
                <a:gd name="T52" fmla="*/ 22 w 65"/>
                <a:gd name="T53" fmla="*/ 0 h 193"/>
                <a:gd name="T54" fmla="*/ 22 w 65"/>
                <a:gd name="T55"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193">
                  <a:moveTo>
                    <a:pt x="22" y="0"/>
                  </a:moveTo>
                  <a:lnTo>
                    <a:pt x="0" y="150"/>
                  </a:lnTo>
                  <a:lnTo>
                    <a:pt x="2" y="152"/>
                  </a:lnTo>
                  <a:lnTo>
                    <a:pt x="10" y="158"/>
                  </a:lnTo>
                  <a:lnTo>
                    <a:pt x="19" y="165"/>
                  </a:lnTo>
                  <a:lnTo>
                    <a:pt x="31" y="176"/>
                  </a:lnTo>
                  <a:lnTo>
                    <a:pt x="41" y="183"/>
                  </a:lnTo>
                  <a:lnTo>
                    <a:pt x="51" y="191"/>
                  </a:lnTo>
                  <a:lnTo>
                    <a:pt x="58" y="193"/>
                  </a:lnTo>
                  <a:lnTo>
                    <a:pt x="62" y="191"/>
                  </a:lnTo>
                  <a:lnTo>
                    <a:pt x="62" y="186"/>
                  </a:lnTo>
                  <a:lnTo>
                    <a:pt x="62" y="178"/>
                  </a:lnTo>
                  <a:lnTo>
                    <a:pt x="62" y="165"/>
                  </a:lnTo>
                  <a:lnTo>
                    <a:pt x="62" y="154"/>
                  </a:lnTo>
                  <a:lnTo>
                    <a:pt x="62" y="138"/>
                  </a:lnTo>
                  <a:lnTo>
                    <a:pt x="62" y="123"/>
                  </a:lnTo>
                  <a:lnTo>
                    <a:pt x="62" y="107"/>
                  </a:lnTo>
                  <a:lnTo>
                    <a:pt x="63" y="92"/>
                  </a:lnTo>
                  <a:lnTo>
                    <a:pt x="63" y="74"/>
                  </a:lnTo>
                  <a:lnTo>
                    <a:pt x="63" y="57"/>
                  </a:lnTo>
                  <a:lnTo>
                    <a:pt x="63" y="42"/>
                  </a:lnTo>
                  <a:lnTo>
                    <a:pt x="63" y="30"/>
                  </a:lnTo>
                  <a:lnTo>
                    <a:pt x="63" y="18"/>
                  </a:lnTo>
                  <a:lnTo>
                    <a:pt x="63" y="11"/>
                  </a:lnTo>
                  <a:lnTo>
                    <a:pt x="63" y="6"/>
                  </a:lnTo>
                  <a:lnTo>
                    <a:pt x="65" y="4"/>
                  </a:lnTo>
                  <a:lnTo>
                    <a:pt x="22" y="0"/>
                  </a:lnTo>
                  <a:lnTo>
                    <a:pt x="22" y="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70" name="Freeform 86"/>
            <p:cNvSpPr>
              <a:spLocks/>
            </p:cNvSpPr>
            <p:nvPr/>
          </p:nvSpPr>
          <p:spPr bwMode="auto">
            <a:xfrm>
              <a:off x="5180" y="3851"/>
              <a:ext cx="17" cy="93"/>
            </a:xfrm>
            <a:custGeom>
              <a:avLst/>
              <a:gdLst>
                <a:gd name="T0" fmla="*/ 42 w 50"/>
                <a:gd name="T1" fmla="*/ 0 h 185"/>
                <a:gd name="T2" fmla="*/ 50 w 50"/>
                <a:gd name="T3" fmla="*/ 185 h 185"/>
                <a:gd name="T4" fmla="*/ 47 w 50"/>
                <a:gd name="T5" fmla="*/ 184 h 185"/>
                <a:gd name="T6" fmla="*/ 42 w 50"/>
                <a:gd name="T7" fmla="*/ 183 h 185"/>
                <a:gd name="T8" fmla="*/ 34 w 50"/>
                <a:gd name="T9" fmla="*/ 181 h 185"/>
                <a:gd name="T10" fmla="*/ 25 w 50"/>
                <a:gd name="T11" fmla="*/ 180 h 185"/>
                <a:gd name="T12" fmla="*/ 15 w 50"/>
                <a:gd name="T13" fmla="*/ 176 h 185"/>
                <a:gd name="T14" fmla="*/ 7 w 50"/>
                <a:gd name="T15" fmla="*/ 172 h 185"/>
                <a:gd name="T16" fmla="*/ 1 w 50"/>
                <a:gd name="T17" fmla="*/ 166 h 185"/>
                <a:gd name="T18" fmla="*/ 0 w 50"/>
                <a:gd name="T19" fmla="*/ 162 h 185"/>
                <a:gd name="T20" fmla="*/ 0 w 50"/>
                <a:gd name="T21" fmla="*/ 155 h 185"/>
                <a:gd name="T22" fmla="*/ 0 w 50"/>
                <a:gd name="T23" fmla="*/ 149 h 185"/>
                <a:gd name="T24" fmla="*/ 0 w 50"/>
                <a:gd name="T25" fmla="*/ 139 h 185"/>
                <a:gd name="T26" fmla="*/ 0 w 50"/>
                <a:gd name="T27" fmla="*/ 130 h 185"/>
                <a:gd name="T28" fmla="*/ 0 w 50"/>
                <a:gd name="T29" fmla="*/ 116 h 185"/>
                <a:gd name="T30" fmla="*/ 1 w 50"/>
                <a:gd name="T31" fmla="*/ 104 h 185"/>
                <a:gd name="T32" fmla="*/ 1 w 50"/>
                <a:gd name="T33" fmla="*/ 90 h 185"/>
                <a:gd name="T34" fmla="*/ 3 w 50"/>
                <a:gd name="T35" fmla="*/ 78 h 185"/>
                <a:gd name="T36" fmla="*/ 3 w 50"/>
                <a:gd name="T37" fmla="*/ 63 h 185"/>
                <a:gd name="T38" fmla="*/ 3 w 50"/>
                <a:gd name="T39" fmla="*/ 50 h 185"/>
                <a:gd name="T40" fmla="*/ 3 w 50"/>
                <a:gd name="T41" fmla="*/ 37 h 185"/>
                <a:gd name="T42" fmla="*/ 4 w 50"/>
                <a:gd name="T43" fmla="*/ 27 h 185"/>
                <a:gd name="T44" fmla="*/ 4 w 50"/>
                <a:gd name="T45" fmla="*/ 18 h 185"/>
                <a:gd name="T46" fmla="*/ 5 w 50"/>
                <a:gd name="T47" fmla="*/ 12 h 185"/>
                <a:gd name="T48" fmla="*/ 5 w 50"/>
                <a:gd name="T49" fmla="*/ 7 h 185"/>
                <a:gd name="T50" fmla="*/ 7 w 50"/>
                <a:gd name="T51" fmla="*/ 7 h 185"/>
                <a:gd name="T52" fmla="*/ 42 w 50"/>
                <a:gd name="T53" fmla="*/ 0 h 185"/>
                <a:gd name="T54" fmla="*/ 42 w 50"/>
                <a:gd name="T5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185">
                  <a:moveTo>
                    <a:pt x="42" y="0"/>
                  </a:moveTo>
                  <a:lnTo>
                    <a:pt x="50" y="185"/>
                  </a:lnTo>
                  <a:lnTo>
                    <a:pt x="47" y="184"/>
                  </a:lnTo>
                  <a:lnTo>
                    <a:pt x="42" y="183"/>
                  </a:lnTo>
                  <a:lnTo>
                    <a:pt x="34" y="181"/>
                  </a:lnTo>
                  <a:lnTo>
                    <a:pt x="25" y="180"/>
                  </a:lnTo>
                  <a:lnTo>
                    <a:pt x="15" y="176"/>
                  </a:lnTo>
                  <a:lnTo>
                    <a:pt x="7" y="172"/>
                  </a:lnTo>
                  <a:lnTo>
                    <a:pt x="1" y="166"/>
                  </a:lnTo>
                  <a:lnTo>
                    <a:pt x="0" y="162"/>
                  </a:lnTo>
                  <a:lnTo>
                    <a:pt x="0" y="155"/>
                  </a:lnTo>
                  <a:lnTo>
                    <a:pt x="0" y="149"/>
                  </a:lnTo>
                  <a:lnTo>
                    <a:pt x="0" y="139"/>
                  </a:lnTo>
                  <a:lnTo>
                    <a:pt x="0" y="130"/>
                  </a:lnTo>
                  <a:lnTo>
                    <a:pt x="0" y="116"/>
                  </a:lnTo>
                  <a:lnTo>
                    <a:pt x="1" y="104"/>
                  </a:lnTo>
                  <a:lnTo>
                    <a:pt x="1" y="90"/>
                  </a:lnTo>
                  <a:lnTo>
                    <a:pt x="3" y="78"/>
                  </a:lnTo>
                  <a:lnTo>
                    <a:pt x="3" y="63"/>
                  </a:lnTo>
                  <a:lnTo>
                    <a:pt x="3" y="50"/>
                  </a:lnTo>
                  <a:lnTo>
                    <a:pt x="3" y="37"/>
                  </a:lnTo>
                  <a:lnTo>
                    <a:pt x="4" y="27"/>
                  </a:lnTo>
                  <a:lnTo>
                    <a:pt x="4" y="18"/>
                  </a:lnTo>
                  <a:lnTo>
                    <a:pt x="5" y="12"/>
                  </a:lnTo>
                  <a:lnTo>
                    <a:pt x="5" y="7"/>
                  </a:lnTo>
                  <a:lnTo>
                    <a:pt x="7" y="7"/>
                  </a:lnTo>
                  <a:lnTo>
                    <a:pt x="42" y="0"/>
                  </a:lnTo>
                  <a:lnTo>
                    <a:pt x="42" y="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71" name="Freeform 87"/>
            <p:cNvSpPr>
              <a:spLocks/>
            </p:cNvSpPr>
            <p:nvPr/>
          </p:nvSpPr>
          <p:spPr bwMode="auto">
            <a:xfrm>
              <a:off x="5016" y="3456"/>
              <a:ext cx="217" cy="204"/>
            </a:xfrm>
            <a:custGeom>
              <a:avLst/>
              <a:gdLst>
                <a:gd name="T0" fmla="*/ 143 w 653"/>
                <a:gd name="T1" fmla="*/ 410 h 410"/>
                <a:gd name="T2" fmla="*/ 242 w 653"/>
                <a:gd name="T3" fmla="*/ 268 h 410"/>
                <a:gd name="T4" fmla="*/ 351 w 653"/>
                <a:gd name="T5" fmla="*/ 171 h 410"/>
                <a:gd name="T6" fmla="*/ 653 w 653"/>
                <a:gd name="T7" fmla="*/ 152 h 410"/>
                <a:gd name="T8" fmla="*/ 653 w 653"/>
                <a:gd name="T9" fmla="*/ 137 h 410"/>
                <a:gd name="T10" fmla="*/ 401 w 653"/>
                <a:gd name="T11" fmla="*/ 63 h 410"/>
                <a:gd name="T12" fmla="*/ 482 w 653"/>
                <a:gd name="T13" fmla="*/ 48 h 410"/>
                <a:gd name="T14" fmla="*/ 633 w 653"/>
                <a:gd name="T15" fmla="*/ 53 h 410"/>
                <a:gd name="T16" fmla="*/ 642 w 653"/>
                <a:gd name="T17" fmla="*/ 34 h 410"/>
                <a:gd name="T18" fmla="*/ 569 w 653"/>
                <a:gd name="T19" fmla="*/ 12 h 410"/>
                <a:gd name="T20" fmla="*/ 447 w 653"/>
                <a:gd name="T21" fmla="*/ 0 h 410"/>
                <a:gd name="T22" fmla="*/ 351 w 653"/>
                <a:gd name="T23" fmla="*/ 8 h 410"/>
                <a:gd name="T24" fmla="*/ 239 w 653"/>
                <a:gd name="T25" fmla="*/ 56 h 410"/>
                <a:gd name="T26" fmla="*/ 105 w 653"/>
                <a:gd name="T27" fmla="*/ 171 h 410"/>
                <a:gd name="T28" fmla="*/ 0 w 653"/>
                <a:gd name="T29" fmla="*/ 302 h 410"/>
                <a:gd name="T30" fmla="*/ 33 w 653"/>
                <a:gd name="T31" fmla="*/ 337 h 410"/>
                <a:gd name="T32" fmla="*/ 176 w 653"/>
                <a:gd name="T33" fmla="*/ 190 h 410"/>
                <a:gd name="T34" fmla="*/ 202 w 653"/>
                <a:gd name="T35" fmla="*/ 178 h 410"/>
                <a:gd name="T36" fmla="*/ 199 w 653"/>
                <a:gd name="T37" fmla="*/ 210 h 410"/>
                <a:gd name="T38" fmla="*/ 89 w 653"/>
                <a:gd name="T39" fmla="*/ 371 h 410"/>
                <a:gd name="T40" fmla="*/ 143 w 653"/>
                <a:gd name="T41" fmla="*/ 410 h 410"/>
                <a:gd name="T42" fmla="*/ 143 w 653"/>
                <a:gd name="T43"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3" h="410">
                  <a:moveTo>
                    <a:pt x="143" y="410"/>
                  </a:moveTo>
                  <a:lnTo>
                    <a:pt x="242" y="268"/>
                  </a:lnTo>
                  <a:lnTo>
                    <a:pt x="351" y="171"/>
                  </a:lnTo>
                  <a:lnTo>
                    <a:pt x="653" y="152"/>
                  </a:lnTo>
                  <a:lnTo>
                    <a:pt x="653" y="137"/>
                  </a:lnTo>
                  <a:lnTo>
                    <a:pt x="401" y="63"/>
                  </a:lnTo>
                  <a:lnTo>
                    <a:pt x="482" y="48"/>
                  </a:lnTo>
                  <a:lnTo>
                    <a:pt x="633" y="53"/>
                  </a:lnTo>
                  <a:lnTo>
                    <a:pt x="642" y="34"/>
                  </a:lnTo>
                  <a:lnTo>
                    <a:pt x="569" y="12"/>
                  </a:lnTo>
                  <a:lnTo>
                    <a:pt x="447" y="0"/>
                  </a:lnTo>
                  <a:lnTo>
                    <a:pt x="351" y="8"/>
                  </a:lnTo>
                  <a:lnTo>
                    <a:pt x="239" y="56"/>
                  </a:lnTo>
                  <a:lnTo>
                    <a:pt x="105" y="171"/>
                  </a:lnTo>
                  <a:lnTo>
                    <a:pt x="0" y="302"/>
                  </a:lnTo>
                  <a:lnTo>
                    <a:pt x="33" y="337"/>
                  </a:lnTo>
                  <a:lnTo>
                    <a:pt x="176" y="190"/>
                  </a:lnTo>
                  <a:lnTo>
                    <a:pt x="202" y="178"/>
                  </a:lnTo>
                  <a:lnTo>
                    <a:pt x="199" y="210"/>
                  </a:lnTo>
                  <a:lnTo>
                    <a:pt x="89" y="371"/>
                  </a:lnTo>
                  <a:lnTo>
                    <a:pt x="143" y="410"/>
                  </a:lnTo>
                  <a:lnTo>
                    <a:pt x="143" y="410"/>
                  </a:lnTo>
                  <a:close/>
                </a:path>
              </a:pathLst>
            </a:custGeom>
            <a:solidFill>
              <a:srgbClr val="D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72" name="Freeform 88"/>
            <p:cNvSpPr>
              <a:spLocks/>
            </p:cNvSpPr>
            <p:nvPr/>
          </p:nvSpPr>
          <p:spPr bwMode="auto">
            <a:xfrm>
              <a:off x="5023" y="3536"/>
              <a:ext cx="58" cy="87"/>
            </a:xfrm>
            <a:custGeom>
              <a:avLst/>
              <a:gdLst>
                <a:gd name="T0" fmla="*/ 159 w 174"/>
                <a:gd name="T1" fmla="*/ 2 h 174"/>
                <a:gd name="T2" fmla="*/ 154 w 174"/>
                <a:gd name="T3" fmla="*/ 7 h 174"/>
                <a:gd name="T4" fmla="*/ 153 w 174"/>
                <a:gd name="T5" fmla="*/ 19 h 174"/>
                <a:gd name="T6" fmla="*/ 146 w 174"/>
                <a:gd name="T7" fmla="*/ 12 h 174"/>
                <a:gd name="T8" fmla="*/ 143 w 174"/>
                <a:gd name="T9" fmla="*/ 26 h 174"/>
                <a:gd name="T10" fmla="*/ 135 w 174"/>
                <a:gd name="T11" fmla="*/ 25 h 174"/>
                <a:gd name="T12" fmla="*/ 128 w 174"/>
                <a:gd name="T13" fmla="*/ 29 h 174"/>
                <a:gd name="T14" fmla="*/ 126 w 174"/>
                <a:gd name="T15" fmla="*/ 38 h 174"/>
                <a:gd name="T16" fmla="*/ 122 w 174"/>
                <a:gd name="T17" fmla="*/ 33 h 174"/>
                <a:gd name="T18" fmla="*/ 119 w 174"/>
                <a:gd name="T19" fmla="*/ 42 h 174"/>
                <a:gd name="T20" fmla="*/ 115 w 174"/>
                <a:gd name="T21" fmla="*/ 55 h 174"/>
                <a:gd name="T22" fmla="*/ 111 w 174"/>
                <a:gd name="T23" fmla="*/ 47 h 174"/>
                <a:gd name="T24" fmla="*/ 108 w 174"/>
                <a:gd name="T25" fmla="*/ 55 h 174"/>
                <a:gd name="T26" fmla="*/ 106 w 174"/>
                <a:gd name="T27" fmla="*/ 60 h 174"/>
                <a:gd name="T28" fmla="*/ 100 w 174"/>
                <a:gd name="T29" fmla="*/ 55 h 174"/>
                <a:gd name="T30" fmla="*/ 96 w 174"/>
                <a:gd name="T31" fmla="*/ 64 h 174"/>
                <a:gd name="T32" fmla="*/ 96 w 174"/>
                <a:gd name="T33" fmla="*/ 77 h 174"/>
                <a:gd name="T34" fmla="*/ 88 w 174"/>
                <a:gd name="T35" fmla="*/ 68 h 174"/>
                <a:gd name="T36" fmla="*/ 87 w 174"/>
                <a:gd name="T37" fmla="*/ 83 h 174"/>
                <a:gd name="T38" fmla="*/ 78 w 174"/>
                <a:gd name="T39" fmla="*/ 85 h 174"/>
                <a:gd name="T40" fmla="*/ 75 w 174"/>
                <a:gd name="T41" fmla="*/ 89 h 174"/>
                <a:gd name="T42" fmla="*/ 71 w 174"/>
                <a:gd name="T43" fmla="*/ 86 h 174"/>
                <a:gd name="T44" fmla="*/ 72 w 174"/>
                <a:gd name="T45" fmla="*/ 97 h 174"/>
                <a:gd name="T46" fmla="*/ 64 w 174"/>
                <a:gd name="T47" fmla="*/ 94 h 174"/>
                <a:gd name="T48" fmla="*/ 66 w 174"/>
                <a:gd name="T49" fmla="*/ 107 h 174"/>
                <a:gd name="T50" fmla="*/ 58 w 174"/>
                <a:gd name="T51" fmla="*/ 98 h 174"/>
                <a:gd name="T52" fmla="*/ 56 w 174"/>
                <a:gd name="T53" fmla="*/ 112 h 174"/>
                <a:gd name="T54" fmla="*/ 52 w 174"/>
                <a:gd name="T55" fmla="*/ 104 h 174"/>
                <a:gd name="T56" fmla="*/ 50 w 174"/>
                <a:gd name="T57" fmla="*/ 111 h 174"/>
                <a:gd name="T58" fmla="*/ 50 w 174"/>
                <a:gd name="T59" fmla="*/ 118 h 174"/>
                <a:gd name="T60" fmla="*/ 44 w 174"/>
                <a:gd name="T61" fmla="*/ 112 h 174"/>
                <a:gd name="T62" fmla="*/ 44 w 174"/>
                <a:gd name="T63" fmla="*/ 123 h 174"/>
                <a:gd name="T64" fmla="*/ 38 w 174"/>
                <a:gd name="T65" fmla="*/ 116 h 174"/>
                <a:gd name="T66" fmla="*/ 39 w 174"/>
                <a:gd name="T67" fmla="*/ 131 h 174"/>
                <a:gd name="T68" fmla="*/ 35 w 174"/>
                <a:gd name="T69" fmla="*/ 127 h 174"/>
                <a:gd name="T70" fmla="*/ 32 w 174"/>
                <a:gd name="T71" fmla="*/ 124 h 174"/>
                <a:gd name="T72" fmla="*/ 31 w 174"/>
                <a:gd name="T73" fmla="*/ 141 h 174"/>
                <a:gd name="T74" fmla="*/ 27 w 174"/>
                <a:gd name="T75" fmla="*/ 133 h 174"/>
                <a:gd name="T76" fmla="*/ 24 w 174"/>
                <a:gd name="T77" fmla="*/ 138 h 174"/>
                <a:gd name="T78" fmla="*/ 22 w 174"/>
                <a:gd name="T79" fmla="*/ 142 h 174"/>
                <a:gd name="T80" fmla="*/ 18 w 174"/>
                <a:gd name="T81" fmla="*/ 145 h 174"/>
                <a:gd name="T82" fmla="*/ 15 w 174"/>
                <a:gd name="T83" fmla="*/ 148 h 174"/>
                <a:gd name="T84" fmla="*/ 12 w 174"/>
                <a:gd name="T85" fmla="*/ 157 h 174"/>
                <a:gd name="T86" fmla="*/ 0 w 174"/>
                <a:gd name="T87" fmla="*/ 153 h 174"/>
                <a:gd name="T88" fmla="*/ 6 w 174"/>
                <a:gd name="T89" fmla="*/ 164 h 174"/>
                <a:gd name="T90" fmla="*/ 165 w 174"/>
                <a:gd name="T91"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4" h="174">
                  <a:moveTo>
                    <a:pt x="165" y="0"/>
                  </a:moveTo>
                  <a:lnTo>
                    <a:pt x="162" y="0"/>
                  </a:lnTo>
                  <a:lnTo>
                    <a:pt x="159" y="2"/>
                  </a:lnTo>
                  <a:lnTo>
                    <a:pt x="161" y="8"/>
                  </a:lnTo>
                  <a:lnTo>
                    <a:pt x="157" y="11"/>
                  </a:lnTo>
                  <a:lnTo>
                    <a:pt x="154" y="7"/>
                  </a:lnTo>
                  <a:lnTo>
                    <a:pt x="153" y="10"/>
                  </a:lnTo>
                  <a:lnTo>
                    <a:pt x="153" y="14"/>
                  </a:lnTo>
                  <a:lnTo>
                    <a:pt x="153" y="19"/>
                  </a:lnTo>
                  <a:lnTo>
                    <a:pt x="150" y="17"/>
                  </a:lnTo>
                  <a:lnTo>
                    <a:pt x="149" y="15"/>
                  </a:lnTo>
                  <a:lnTo>
                    <a:pt x="146" y="12"/>
                  </a:lnTo>
                  <a:lnTo>
                    <a:pt x="146" y="14"/>
                  </a:lnTo>
                  <a:lnTo>
                    <a:pt x="145" y="22"/>
                  </a:lnTo>
                  <a:lnTo>
                    <a:pt x="143" y="26"/>
                  </a:lnTo>
                  <a:lnTo>
                    <a:pt x="138" y="23"/>
                  </a:lnTo>
                  <a:lnTo>
                    <a:pt x="137" y="21"/>
                  </a:lnTo>
                  <a:lnTo>
                    <a:pt x="135" y="25"/>
                  </a:lnTo>
                  <a:lnTo>
                    <a:pt x="137" y="33"/>
                  </a:lnTo>
                  <a:lnTo>
                    <a:pt x="132" y="30"/>
                  </a:lnTo>
                  <a:lnTo>
                    <a:pt x="128" y="29"/>
                  </a:lnTo>
                  <a:lnTo>
                    <a:pt x="128" y="34"/>
                  </a:lnTo>
                  <a:lnTo>
                    <a:pt x="128" y="40"/>
                  </a:lnTo>
                  <a:lnTo>
                    <a:pt x="126" y="38"/>
                  </a:lnTo>
                  <a:lnTo>
                    <a:pt x="124" y="36"/>
                  </a:lnTo>
                  <a:lnTo>
                    <a:pt x="122" y="32"/>
                  </a:lnTo>
                  <a:lnTo>
                    <a:pt x="122" y="33"/>
                  </a:lnTo>
                  <a:lnTo>
                    <a:pt x="122" y="40"/>
                  </a:lnTo>
                  <a:lnTo>
                    <a:pt x="122" y="45"/>
                  </a:lnTo>
                  <a:lnTo>
                    <a:pt x="119" y="42"/>
                  </a:lnTo>
                  <a:lnTo>
                    <a:pt x="115" y="40"/>
                  </a:lnTo>
                  <a:lnTo>
                    <a:pt x="115" y="47"/>
                  </a:lnTo>
                  <a:lnTo>
                    <a:pt x="115" y="55"/>
                  </a:lnTo>
                  <a:lnTo>
                    <a:pt x="112" y="53"/>
                  </a:lnTo>
                  <a:lnTo>
                    <a:pt x="112" y="51"/>
                  </a:lnTo>
                  <a:lnTo>
                    <a:pt x="111" y="47"/>
                  </a:lnTo>
                  <a:lnTo>
                    <a:pt x="110" y="48"/>
                  </a:lnTo>
                  <a:lnTo>
                    <a:pt x="108" y="49"/>
                  </a:lnTo>
                  <a:lnTo>
                    <a:pt x="108" y="55"/>
                  </a:lnTo>
                  <a:lnTo>
                    <a:pt x="108" y="59"/>
                  </a:lnTo>
                  <a:lnTo>
                    <a:pt x="108" y="62"/>
                  </a:lnTo>
                  <a:lnTo>
                    <a:pt x="106" y="60"/>
                  </a:lnTo>
                  <a:lnTo>
                    <a:pt x="104" y="58"/>
                  </a:lnTo>
                  <a:lnTo>
                    <a:pt x="102" y="53"/>
                  </a:lnTo>
                  <a:lnTo>
                    <a:pt x="100" y="55"/>
                  </a:lnTo>
                  <a:lnTo>
                    <a:pt x="100" y="62"/>
                  </a:lnTo>
                  <a:lnTo>
                    <a:pt x="100" y="68"/>
                  </a:lnTo>
                  <a:lnTo>
                    <a:pt x="96" y="64"/>
                  </a:lnTo>
                  <a:lnTo>
                    <a:pt x="94" y="62"/>
                  </a:lnTo>
                  <a:lnTo>
                    <a:pt x="94" y="68"/>
                  </a:lnTo>
                  <a:lnTo>
                    <a:pt x="96" y="77"/>
                  </a:lnTo>
                  <a:lnTo>
                    <a:pt x="92" y="74"/>
                  </a:lnTo>
                  <a:lnTo>
                    <a:pt x="90" y="73"/>
                  </a:lnTo>
                  <a:lnTo>
                    <a:pt x="88" y="68"/>
                  </a:lnTo>
                  <a:lnTo>
                    <a:pt x="87" y="68"/>
                  </a:lnTo>
                  <a:lnTo>
                    <a:pt x="86" y="75"/>
                  </a:lnTo>
                  <a:lnTo>
                    <a:pt x="87" y="83"/>
                  </a:lnTo>
                  <a:lnTo>
                    <a:pt x="82" y="81"/>
                  </a:lnTo>
                  <a:lnTo>
                    <a:pt x="78" y="78"/>
                  </a:lnTo>
                  <a:lnTo>
                    <a:pt x="78" y="85"/>
                  </a:lnTo>
                  <a:lnTo>
                    <a:pt x="80" y="93"/>
                  </a:lnTo>
                  <a:lnTo>
                    <a:pt x="76" y="92"/>
                  </a:lnTo>
                  <a:lnTo>
                    <a:pt x="75" y="89"/>
                  </a:lnTo>
                  <a:lnTo>
                    <a:pt x="74" y="85"/>
                  </a:lnTo>
                  <a:lnTo>
                    <a:pt x="72" y="83"/>
                  </a:lnTo>
                  <a:lnTo>
                    <a:pt x="71" y="86"/>
                  </a:lnTo>
                  <a:lnTo>
                    <a:pt x="71" y="90"/>
                  </a:lnTo>
                  <a:lnTo>
                    <a:pt x="71" y="94"/>
                  </a:lnTo>
                  <a:lnTo>
                    <a:pt x="72" y="97"/>
                  </a:lnTo>
                  <a:lnTo>
                    <a:pt x="68" y="94"/>
                  </a:lnTo>
                  <a:lnTo>
                    <a:pt x="66" y="93"/>
                  </a:lnTo>
                  <a:lnTo>
                    <a:pt x="64" y="94"/>
                  </a:lnTo>
                  <a:lnTo>
                    <a:pt x="66" y="98"/>
                  </a:lnTo>
                  <a:lnTo>
                    <a:pt x="66" y="103"/>
                  </a:lnTo>
                  <a:lnTo>
                    <a:pt x="66" y="107"/>
                  </a:lnTo>
                  <a:lnTo>
                    <a:pt x="62" y="101"/>
                  </a:lnTo>
                  <a:lnTo>
                    <a:pt x="59" y="97"/>
                  </a:lnTo>
                  <a:lnTo>
                    <a:pt x="58" y="98"/>
                  </a:lnTo>
                  <a:lnTo>
                    <a:pt x="58" y="103"/>
                  </a:lnTo>
                  <a:lnTo>
                    <a:pt x="58" y="108"/>
                  </a:lnTo>
                  <a:lnTo>
                    <a:pt x="56" y="112"/>
                  </a:lnTo>
                  <a:lnTo>
                    <a:pt x="54" y="111"/>
                  </a:lnTo>
                  <a:lnTo>
                    <a:pt x="54" y="108"/>
                  </a:lnTo>
                  <a:lnTo>
                    <a:pt x="52" y="104"/>
                  </a:lnTo>
                  <a:lnTo>
                    <a:pt x="52" y="103"/>
                  </a:lnTo>
                  <a:lnTo>
                    <a:pt x="50" y="105"/>
                  </a:lnTo>
                  <a:lnTo>
                    <a:pt x="50" y="111"/>
                  </a:lnTo>
                  <a:lnTo>
                    <a:pt x="51" y="116"/>
                  </a:lnTo>
                  <a:lnTo>
                    <a:pt x="52" y="119"/>
                  </a:lnTo>
                  <a:lnTo>
                    <a:pt x="50" y="118"/>
                  </a:lnTo>
                  <a:lnTo>
                    <a:pt x="48" y="115"/>
                  </a:lnTo>
                  <a:lnTo>
                    <a:pt x="46" y="111"/>
                  </a:lnTo>
                  <a:lnTo>
                    <a:pt x="44" y="112"/>
                  </a:lnTo>
                  <a:lnTo>
                    <a:pt x="43" y="113"/>
                  </a:lnTo>
                  <a:lnTo>
                    <a:pt x="44" y="119"/>
                  </a:lnTo>
                  <a:lnTo>
                    <a:pt x="44" y="123"/>
                  </a:lnTo>
                  <a:lnTo>
                    <a:pt x="44" y="126"/>
                  </a:lnTo>
                  <a:lnTo>
                    <a:pt x="40" y="120"/>
                  </a:lnTo>
                  <a:lnTo>
                    <a:pt x="38" y="116"/>
                  </a:lnTo>
                  <a:lnTo>
                    <a:pt x="38" y="119"/>
                  </a:lnTo>
                  <a:lnTo>
                    <a:pt x="39" y="126"/>
                  </a:lnTo>
                  <a:lnTo>
                    <a:pt x="39" y="131"/>
                  </a:lnTo>
                  <a:lnTo>
                    <a:pt x="38" y="134"/>
                  </a:lnTo>
                  <a:lnTo>
                    <a:pt x="35" y="131"/>
                  </a:lnTo>
                  <a:lnTo>
                    <a:pt x="35" y="127"/>
                  </a:lnTo>
                  <a:lnTo>
                    <a:pt x="34" y="123"/>
                  </a:lnTo>
                  <a:lnTo>
                    <a:pt x="34" y="122"/>
                  </a:lnTo>
                  <a:lnTo>
                    <a:pt x="32" y="124"/>
                  </a:lnTo>
                  <a:lnTo>
                    <a:pt x="32" y="130"/>
                  </a:lnTo>
                  <a:lnTo>
                    <a:pt x="31" y="135"/>
                  </a:lnTo>
                  <a:lnTo>
                    <a:pt x="31" y="141"/>
                  </a:lnTo>
                  <a:lnTo>
                    <a:pt x="28" y="139"/>
                  </a:lnTo>
                  <a:lnTo>
                    <a:pt x="28" y="137"/>
                  </a:lnTo>
                  <a:lnTo>
                    <a:pt x="27" y="133"/>
                  </a:lnTo>
                  <a:lnTo>
                    <a:pt x="26" y="131"/>
                  </a:lnTo>
                  <a:lnTo>
                    <a:pt x="24" y="133"/>
                  </a:lnTo>
                  <a:lnTo>
                    <a:pt x="24" y="138"/>
                  </a:lnTo>
                  <a:lnTo>
                    <a:pt x="24" y="144"/>
                  </a:lnTo>
                  <a:lnTo>
                    <a:pt x="24" y="148"/>
                  </a:lnTo>
                  <a:lnTo>
                    <a:pt x="22" y="142"/>
                  </a:lnTo>
                  <a:lnTo>
                    <a:pt x="19" y="138"/>
                  </a:lnTo>
                  <a:lnTo>
                    <a:pt x="16" y="139"/>
                  </a:lnTo>
                  <a:lnTo>
                    <a:pt x="18" y="145"/>
                  </a:lnTo>
                  <a:lnTo>
                    <a:pt x="19" y="150"/>
                  </a:lnTo>
                  <a:lnTo>
                    <a:pt x="19" y="153"/>
                  </a:lnTo>
                  <a:lnTo>
                    <a:pt x="15" y="148"/>
                  </a:lnTo>
                  <a:lnTo>
                    <a:pt x="12" y="144"/>
                  </a:lnTo>
                  <a:lnTo>
                    <a:pt x="11" y="149"/>
                  </a:lnTo>
                  <a:lnTo>
                    <a:pt x="12" y="157"/>
                  </a:lnTo>
                  <a:lnTo>
                    <a:pt x="8" y="154"/>
                  </a:lnTo>
                  <a:lnTo>
                    <a:pt x="3" y="150"/>
                  </a:lnTo>
                  <a:lnTo>
                    <a:pt x="0" y="153"/>
                  </a:lnTo>
                  <a:lnTo>
                    <a:pt x="2" y="157"/>
                  </a:lnTo>
                  <a:lnTo>
                    <a:pt x="3" y="161"/>
                  </a:lnTo>
                  <a:lnTo>
                    <a:pt x="6" y="164"/>
                  </a:lnTo>
                  <a:lnTo>
                    <a:pt x="15" y="174"/>
                  </a:lnTo>
                  <a:lnTo>
                    <a:pt x="174" y="10"/>
                  </a:lnTo>
                  <a:lnTo>
                    <a:pt x="165" y="0"/>
                  </a:lnTo>
                  <a:lnTo>
                    <a:pt x="165" y="0"/>
                  </a:lnTo>
                  <a:close/>
                </a:path>
              </a:pathLst>
            </a:custGeom>
            <a:solidFill>
              <a:srgbClr val="CC80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73" name="Freeform 89"/>
            <p:cNvSpPr>
              <a:spLocks/>
            </p:cNvSpPr>
            <p:nvPr/>
          </p:nvSpPr>
          <p:spPr bwMode="auto">
            <a:xfrm>
              <a:off x="5024" y="3538"/>
              <a:ext cx="58" cy="88"/>
            </a:xfrm>
            <a:custGeom>
              <a:avLst/>
              <a:gdLst>
                <a:gd name="T0" fmla="*/ 161 w 174"/>
                <a:gd name="T1" fmla="*/ 6 h 175"/>
                <a:gd name="T2" fmla="*/ 153 w 174"/>
                <a:gd name="T3" fmla="*/ 8 h 175"/>
                <a:gd name="T4" fmla="*/ 151 w 174"/>
                <a:gd name="T5" fmla="*/ 19 h 175"/>
                <a:gd name="T6" fmla="*/ 143 w 174"/>
                <a:gd name="T7" fmla="*/ 22 h 175"/>
                <a:gd name="T8" fmla="*/ 134 w 174"/>
                <a:gd name="T9" fmla="*/ 22 h 175"/>
                <a:gd name="T10" fmla="*/ 131 w 174"/>
                <a:gd name="T11" fmla="*/ 32 h 175"/>
                <a:gd name="T12" fmla="*/ 127 w 174"/>
                <a:gd name="T13" fmla="*/ 44 h 175"/>
                <a:gd name="T14" fmla="*/ 120 w 174"/>
                <a:gd name="T15" fmla="*/ 40 h 175"/>
                <a:gd name="T16" fmla="*/ 118 w 174"/>
                <a:gd name="T17" fmla="*/ 44 h 175"/>
                <a:gd name="T18" fmla="*/ 114 w 174"/>
                <a:gd name="T19" fmla="*/ 48 h 175"/>
                <a:gd name="T20" fmla="*/ 108 w 174"/>
                <a:gd name="T21" fmla="*/ 48 h 175"/>
                <a:gd name="T22" fmla="*/ 106 w 174"/>
                <a:gd name="T23" fmla="*/ 60 h 175"/>
                <a:gd name="T24" fmla="*/ 103 w 174"/>
                <a:gd name="T25" fmla="*/ 60 h 175"/>
                <a:gd name="T26" fmla="*/ 102 w 174"/>
                <a:gd name="T27" fmla="*/ 64 h 175"/>
                <a:gd name="T28" fmla="*/ 92 w 174"/>
                <a:gd name="T29" fmla="*/ 64 h 175"/>
                <a:gd name="T30" fmla="*/ 94 w 174"/>
                <a:gd name="T31" fmla="*/ 74 h 175"/>
                <a:gd name="T32" fmla="*/ 90 w 174"/>
                <a:gd name="T33" fmla="*/ 73 h 175"/>
                <a:gd name="T34" fmla="*/ 84 w 174"/>
                <a:gd name="T35" fmla="*/ 73 h 175"/>
                <a:gd name="T36" fmla="*/ 86 w 174"/>
                <a:gd name="T37" fmla="*/ 86 h 175"/>
                <a:gd name="T38" fmla="*/ 78 w 174"/>
                <a:gd name="T39" fmla="*/ 86 h 175"/>
                <a:gd name="T40" fmla="*/ 74 w 174"/>
                <a:gd name="T41" fmla="*/ 92 h 175"/>
                <a:gd name="T42" fmla="*/ 70 w 174"/>
                <a:gd name="T43" fmla="*/ 88 h 175"/>
                <a:gd name="T44" fmla="*/ 71 w 174"/>
                <a:gd name="T45" fmla="*/ 101 h 175"/>
                <a:gd name="T46" fmla="*/ 64 w 174"/>
                <a:gd name="T47" fmla="*/ 100 h 175"/>
                <a:gd name="T48" fmla="*/ 62 w 174"/>
                <a:gd name="T49" fmla="*/ 104 h 175"/>
                <a:gd name="T50" fmla="*/ 56 w 174"/>
                <a:gd name="T51" fmla="*/ 100 h 175"/>
                <a:gd name="T52" fmla="*/ 58 w 174"/>
                <a:gd name="T53" fmla="*/ 112 h 175"/>
                <a:gd name="T54" fmla="*/ 51 w 174"/>
                <a:gd name="T55" fmla="*/ 107 h 175"/>
                <a:gd name="T56" fmla="*/ 50 w 174"/>
                <a:gd name="T57" fmla="*/ 112 h 175"/>
                <a:gd name="T58" fmla="*/ 46 w 174"/>
                <a:gd name="T59" fmla="*/ 116 h 175"/>
                <a:gd name="T60" fmla="*/ 44 w 174"/>
                <a:gd name="T61" fmla="*/ 120 h 175"/>
                <a:gd name="T62" fmla="*/ 43 w 174"/>
                <a:gd name="T63" fmla="*/ 127 h 175"/>
                <a:gd name="T64" fmla="*/ 39 w 174"/>
                <a:gd name="T65" fmla="*/ 120 h 175"/>
                <a:gd name="T66" fmla="*/ 38 w 174"/>
                <a:gd name="T67" fmla="*/ 133 h 175"/>
                <a:gd name="T68" fmla="*/ 34 w 174"/>
                <a:gd name="T69" fmla="*/ 129 h 175"/>
                <a:gd name="T70" fmla="*/ 30 w 174"/>
                <a:gd name="T71" fmla="*/ 126 h 175"/>
                <a:gd name="T72" fmla="*/ 30 w 174"/>
                <a:gd name="T73" fmla="*/ 141 h 175"/>
                <a:gd name="T74" fmla="*/ 26 w 174"/>
                <a:gd name="T75" fmla="*/ 134 h 175"/>
                <a:gd name="T76" fmla="*/ 24 w 174"/>
                <a:gd name="T77" fmla="*/ 141 h 175"/>
                <a:gd name="T78" fmla="*/ 20 w 174"/>
                <a:gd name="T79" fmla="*/ 144 h 175"/>
                <a:gd name="T80" fmla="*/ 18 w 174"/>
                <a:gd name="T81" fmla="*/ 146 h 175"/>
                <a:gd name="T82" fmla="*/ 16 w 174"/>
                <a:gd name="T83" fmla="*/ 153 h 175"/>
                <a:gd name="T84" fmla="*/ 11 w 174"/>
                <a:gd name="T85" fmla="*/ 146 h 175"/>
                <a:gd name="T86" fmla="*/ 12 w 174"/>
                <a:gd name="T87" fmla="*/ 156 h 175"/>
                <a:gd name="T88" fmla="*/ 8 w 174"/>
                <a:gd name="T89" fmla="*/ 156 h 175"/>
                <a:gd name="T90" fmla="*/ 0 w 174"/>
                <a:gd name="T91" fmla="*/ 155 h 175"/>
                <a:gd name="T92" fmla="*/ 3 w 174"/>
                <a:gd name="T93" fmla="*/ 168 h 175"/>
                <a:gd name="T94" fmla="*/ 165 w 174"/>
                <a:gd name="T9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 h="175">
                  <a:moveTo>
                    <a:pt x="165" y="0"/>
                  </a:moveTo>
                  <a:lnTo>
                    <a:pt x="161" y="0"/>
                  </a:lnTo>
                  <a:lnTo>
                    <a:pt x="161" y="6"/>
                  </a:lnTo>
                  <a:lnTo>
                    <a:pt x="159" y="11"/>
                  </a:lnTo>
                  <a:lnTo>
                    <a:pt x="158" y="13"/>
                  </a:lnTo>
                  <a:lnTo>
                    <a:pt x="153" y="8"/>
                  </a:lnTo>
                  <a:lnTo>
                    <a:pt x="151" y="10"/>
                  </a:lnTo>
                  <a:lnTo>
                    <a:pt x="151" y="15"/>
                  </a:lnTo>
                  <a:lnTo>
                    <a:pt x="151" y="19"/>
                  </a:lnTo>
                  <a:lnTo>
                    <a:pt x="147" y="17"/>
                  </a:lnTo>
                  <a:lnTo>
                    <a:pt x="143" y="17"/>
                  </a:lnTo>
                  <a:lnTo>
                    <a:pt x="143" y="22"/>
                  </a:lnTo>
                  <a:lnTo>
                    <a:pt x="143" y="29"/>
                  </a:lnTo>
                  <a:lnTo>
                    <a:pt x="138" y="23"/>
                  </a:lnTo>
                  <a:lnTo>
                    <a:pt x="134" y="22"/>
                  </a:lnTo>
                  <a:lnTo>
                    <a:pt x="134" y="29"/>
                  </a:lnTo>
                  <a:lnTo>
                    <a:pt x="134" y="36"/>
                  </a:lnTo>
                  <a:lnTo>
                    <a:pt x="131" y="32"/>
                  </a:lnTo>
                  <a:lnTo>
                    <a:pt x="127" y="32"/>
                  </a:lnTo>
                  <a:lnTo>
                    <a:pt x="127" y="36"/>
                  </a:lnTo>
                  <a:lnTo>
                    <a:pt x="127" y="44"/>
                  </a:lnTo>
                  <a:lnTo>
                    <a:pt x="124" y="38"/>
                  </a:lnTo>
                  <a:lnTo>
                    <a:pt x="120" y="36"/>
                  </a:lnTo>
                  <a:lnTo>
                    <a:pt x="120" y="40"/>
                  </a:lnTo>
                  <a:lnTo>
                    <a:pt x="123" y="48"/>
                  </a:lnTo>
                  <a:lnTo>
                    <a:pt x="120" y="47"/>
                  </a:lnTo>
                  <a:lnTo>
                    <a:pt x="118" y="44"/>
                  </a:lnTo>
                  <a:lnTo>
                    <a:pt x="114" y="40"/>
                  </a:lnTo>
                  <a:lnTo>
                    <a:pt x="114" y="41"/>
                  </a:lnTo>
                  <a:lnTo>
                    <a:pt x="114" y="48"/>
                  </a:lnTo>
                  <a:lnTo>
                    <a:pt x="115" y="55"/>
                  </a:lnTo>
                  <a:lnTo>
                    <a:pt x="111" y="52"/>
                  </a:lnTo>
                  <a:lnTo>
                    <a:pt x="108" y="48"/>
                  </a:lnTo>
                  <a:lnTo>
                    <a:pt x="107" y="51"/>
                  </a:lnTo>
                  <a:lnTo>
                    <a:pt x="107" y="56"/>
                  </a:lnTo>
                  <a:lnTo>
                    <a:pt x="106" y="60"/>
                  </a:lnTo>
                  <a:lnTo>
                    <a:pt x="106" y="64"/>
                  </a:lnTo>
                  <a:lnTo>
                    <a:pt x="104" y="63"/>
                  </a:lnTo>
                  <a:lnTo>
                    <a:pt x="103" y="60"/>
                  </a:lnTo>
                  <a:lnTo>
                    <a:pt x="102" y="56"/>
                  </a:lnTo>
                  <a:lnTo>
                    <a:pt x="102" y="58"/>
                  </a:lnTo>
                  <a:lnTo>
                    <a:pt x="102" y="64"/>
                  </a:lnTo>
                  <a:lnTo>
                    <a:pt x="102" y="70"/>
                  </a:lnTo>
                  <a:lnTo>
                    <a:pt x="96" y="67"/>
                  </a:lnTo>
                  <a:lnTo>
                    <a:pt x="92" y="64"/>
                  </a:lnTo>
                  <a:lnTo>
                    <a:pt x="91" y="66"/>
                  </a:lnTo>
                  <a:lnTo>
                    <a:pt x="92" y="70"/>
                  </a:lnTo>
                  <a:lnTo>
                    <a:pt x="94" y="74"/>
                  </a:lnTo>
                  <a:lnTo>
                    <a:pt x="95" y="77"/>
                  </a:lnTo>
                  <a:lnTo>
                    <a:pt x="92" y="75"/>
                  </a:lnTo>
                  <a:lnTo>
                    <a:pt x="90" y="73"/>
                  </a:lnTo>
                  <a:lnTo>
                    <a:pt x="86" y="69"/>
                  </a:lnTo>
                  <a:lnTo>
                    <a:pt x="86" y="70"/>
                  </a:lnTo>
                  <a:lnTo>
                    <a:pt x="84" y="73"/>
                  </a:lnTo>
                  <a:lnTo>
                    <a:pt x="84" y="78"/>
                  </a:lnTo>
                  <a:lnTo>
                    <a:pt x="84" y="82"/>
                  </a:lnTo>
                  <a:lnTo>
                    <a:pt x="86" y="86"/>
                  </a:lnTo>
                  <a:lnTo>
                    <a:pt x="82" y="82"/>
                  </a:lnTo>
                  <a:lnTo>
                    <a:pt x="78" y="82"/>
                  </a:lnTo>
                  <a:lnTo>
                    <a:pt x="78" y="86"/>
                  </a:lnTo>
                  <a:lnTo>
                    <a:pt x="78" y="93"/>
                  </a:lnTo>
                  <a:lnTo>
                    <a:pt x="74" y="93"/>
                  </a:lnTo>
                  <a:lnTo>
                    <a:pt x="74" y="92"/>
                  </a:lnTo>
                  <a:lnTo>
                    <a:pt x="72" y="88"/>
                  </a:lnTo>
                  <a:lnTo>
                    <a:pt x="71" y="86"/>
                  </a:lnTo>
                  <a:lnTo>
                    <a:pt x="70" y="88"/>
                  </a:lnTo>
                  <a:lnTo>
                    <a:pt x="71" y="92"/>
                  </a:lnTo>
                  <a:lnTo>
                    <a:pt x="71" y="97"/>
                  </a:lnTo>
                  <a:lnTo>
                    <a:pt x="71" y="101"/>
                  </a:lnTo>
                  <a:lnTo>
                    <a:pt x="67" y="97"/>
                  </a:lnTo>
                  <a:lnTo>
                    <a:pt x="64" y="93"/>
                  </a:lnTo>
                  <a:lnTo>
                    <a:pt x="64" y="100"/>
                  </a:lnTo>
                  <a:lnTo>
                    <a:pt x="64" y="108"/>
                  </a:lnTo>
                  <a:lnTo>
                    <a:pt x="62" y="107"/>
                  </a:lnTo>
                  <a:lnTo>
                    <a:pt x="62" y="104"/>
                  </a:lnTo>
                  <a:lnTo>
                    <a:pt x="60" y="100"/>
                  </a:lnTo>
                  <a:lnTo>
                    <a:pt x="59" y="99"/>
                  </a:lnTo>
                  <a:lnTo>
                    <a:pt x="56" y="100"/>
                  </a:lnTo>
                  <a:lnTo>
                    <a:pt x="56" y="105"/>
                  </a:lnTo>
                  <a:lnTo>
                    <a:pt x="56" y="109"/>
                  </a:lnTo>
                  <a:lnTo>
                    <a:pt x="58" y="112"/>
                  </a:lnTo>
                  <a:lnTo>
                    <a:pt x="55" y="112"/>
                  </a:lnTo>
                  <a:lnTo>
                    <a:pt x="54" y="111"/>
                  </a:lnTo>
                  <a:lnTo>
                    <a:pt x="51" y="107"/>
                  </a:lnTo>
                  <a:lnTo>
                    <a:pt x="50" y="105"/>
                  </a:lnTo>
                  <a:lnTo>
                    <a:pt x="48" y="107"/>
                  </a:lnTo>
                  <a:lnTo>
                    <a:pt x="50" y="112"/>
                  </a:lnTo>
                  <a:lnTo>
                    <a:pt x="50" y="118"/>
                  </a:lnTo>
                  <a:lnTo>
                    <a:pt x="50" y="122"/>
                  </a:lnTo>
                  <a:lnTo>
                    <a:pt x="46" y="116"/>
                  </a:lnTo>
                  <a:lnTo>
                    <a:pt x="43" y="112"/>
                  </a:lnTo>
                  <a:lnTo>
                    <a:pt x="42" y="115"/>
                  </a:lnTo>
                  <a:lnTo>
                    <a:pt x="44" y="120"/>
                  </a:lnTo>
                  <a:lnTo>
                    <a:pt x="46" y="126"/>
                  </a:lnTo>
                  <a:lnTo>
                    <a:pt x="46" y="130"/>
                  </a:lnTo>
                  <a:lnTo>
                    <a:pt x="43" y="127"/>
                  </a:lnTo>
                  <a:lnTo>
                    <a:pt x="42" y="123"/>
                  </a:lnTo>
                  <a:lnTo>
                    <a:pt x="39" y="119"/>
                  </a:lnTo>
                  <a:lnTo>
                    <a:pt x="39" y="120"/>
                  </a:lnTo>
                  <a:lnTo>
                    <a:pt x="38" y="122"/>
                  </a:lnTo>
                  <a:lnTo>
                    <a:pt x="38" y="127"/>
                  </a:lnTo>
                  <a:lnTo>
                    <a:pt x="38" y="133"/>
                  </a:lnTo>
                  <a:lnTo>
                    <a:pt x="39" y="137"/>
                  </a:lnTo>
                  <a:lnTo>
                    <a:pt x="35" y="134"/>
                  </a:lnTo>
                  <a:lnTo>
                    <a:pt x="34" y="129"/>
                  </a:lnTo>
                  <a:lnTo>
                    <a:pt x="32" y="124"/>
                  </a:lnTo>
                  <a:lnTo>
                    <a:pt x="31" y="124"/>
                  </a:lnTo>
                  <a:lnTo>
                    <a:pt x="30" y="126"/>
                  </a:lnTo>
                  <a:lnTo>
                    <a:pt x="31" y="131"/>
                  </a:lnTo>
                  <a:lnTo>
                    <a:pt x="30" y="137"/>
                  </a:lnTo>
                  <a:lnTo>
                    <a:pt x="30" y="141"/>
                  </a:lnTo>
                  <a:lnTo>
                    <a:pt x="28" y="141"/>
                  </a:lnTo>
                  <a:lnTo>
                    <a:pt x="27" y="138"/>
                  </a:lnTo>
                  <a:lnTo>
                    <a:pt x="26" y="134"/>
                  </a:lnTo>
                  <a:lnTo>
                    <a:pt x="24" y="131"/>
                  </a:lnTo>
                  <a:lnTo>
                    <a:pt x="23" y="134"/>
                  </a:lnTo>
                  <a:lnTo>
                    <a:pt x="24" y="141"/>
                  </a:lnTo>
                  <a:lnTo>
                    <a:pt x="24" y="146"/>
                  </a:lnTo>
                  <a:lnTo>
                    <a:pt x="24" y="150"/>
                  </a:lnTo>
                  <a:lnTo>
                    <a:pt x="20" y="144"/>
                  </a:lnTo>
                  <a:lnTo>
                    <a:pt x="18" y="140"/>
                  </a:lnTo>
                  <a:lnTo>
                    <a:pt x="16" y="141"/>
                  </a:lnTo>
                  <a:lnTo>
                    <a:pt x="18" y="146"/>
                  </a:lnTo>
                  <a:lnTo>
                    <a:pt x="19" y="152"/>
                  </a:lnTo>
                  <a:lnTo>
                    <a:pt x="20" y="156"/>
                  </a:lnTo>
                  <a:lnTo>
                    <a:pt x="16" y="153"/>
                  </a:lnTo>
                  <a:lnTo>
                    <a:pt x="15" y="149"/>
                  </a:lnTo>
                  <a:lnTo>
                    <a:pt x="12" y="145"/>
                  </a:lnTo>
                  <a:lnTo>
                    <a:pt x="11" y="146"/>
                  </a:lnTo>
                  <a:lnTo>
                    <a:pt x="10" y="148"/>
                  </a:lnTo>
                  <a:lnTo>
                    <a:pt x="11" y="152"/>
                  </a:lnTo>
                  <a:lnTo>
                    <a:pt x="12" y="156"/>
                  </a:lnTo>
                  <a:lnTo>
                    <a:pt x="12" y="159"/>
                  </a:lnTo>
                  <a:lnTo>
                    <a:pt x="10" y="159"/>
                  </a:lnTo>
                  <a:lnTo>
                    <a:pt x="8" y="156"/>
                  </a:lnTo>
                  <a:lnTo>
                    <a:pt x="6" y="152"/>
                  </a:lnTo>
                  <a:lnTo>
                    <a:pt x="3" y="153"/>
                  </a:lnTo>
                  <a:lnTo>
                    <a:pt x="0" y="155"/>
                  </a:lnTo>
                  <a:lnTo>
                    <a:pt x="0" y="160"/>
                  </a:lnTo>
                  <a:lnTo>
                    <a:pt x="2" y="165"/>
                  </a:lnTo>
                  <a:lnTo>
                    <a:pt x="3" y="168"/>
                  </a:lnTo>
                  <a:lnTo>
                    <a:pt x="15" y="175"/>
                  </a:lnTo>
                  <a:lnTo>
                    <a:pt x="174" y="10"/>
                  </a:lnTo>
                  <a:lnTo>
                    <a:pt x="165" y="0"/>
                  </a:lnTo>
                  <a:lnTo>
                    <a:pt x="1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74" name="Freeform 90"/>
            <p:cNvSpPr>
              <a:spLocks/>
            </p:cNvSpPr>
            <p:nvPr/>
          </p:nvSpPr>
          <p:spPr bwMode="auto">
            <a:xfrm>
              <a:off x="5175" y="3468"/>
              <a:ext cx="52" cy="11"/>
            </a:xfrm>
            <a:custGeom>
              <a:avLst/>
              <a:gdLst>
                <a:gd name="T0" fmla="*/ 154 w 155"/>
                <a:gd name="T1" fmla="*/ 12 h 23"/>
                <a:gd name="T2" fmla="*/ 149 w 155"/>
                <a:gd name="T3" fmla="*/ 16 h 23"/>
                <a:gd name="T4" fmla="*/ 145 w 155"/>
                <a:gd name="T5" fmla="*/ 12 h 23"/>
                <a:gd name="T6" fmla="*/ 139 w 155"/>
                <a:gd name="T7" fmla="*/ 16 h 23"/>
                <a:gd name="T8" fmla="*/ 134 w 155"/>
                <a:gd name="T9" fmla="*/ 13 h 23"/>
                <a:gd name="T10" fmla="*/ 133 w 155"/>
                <a:gd name="T11" fmla="*/ 11 h 23"/>
                <a:gd name="T12" fmla="*/ 129 w 155"/>
                <a:gd name="T13" fmla="*/ 11 h 23"/>
                <a:gd name="T14" fmla="*/ 125 w 155"/>
                <a:gd name="T15" fmla="*/ 11 h 23"/>
                <a:gd name="T16" fmla="*/ 121 w 155"/>
                <a:gd name="T17" fmla="*/ 12 h 23"/>
                <a:gd name="T18" fmla="*/ 118 w 155"/>
                <a:gd name="T19" fmla="*/ 9 h 23"/>
                <a:gd name="T20" fmla="*/ 115 w 155"/>
                <a:gd name="T21" fmla="*/ 9 h 23"/>
                <a:gd name="T22" fmla="*/ 114 w 155"/>
                <a:gd name="T23" fmla="*/ 9 h 23"/>
                <a:gd name="T24" fmla="*/ 110 w 155"/>
                <a:gd name="T25" fmla="*/ 9 h 23"/>
                <a:gd name="T26" fmla="*/ 106 w 155"/>
                <a:gd name="T27" fmla="*/ 9 h 23"/>
                <a:gd name="T28" fmla="*/ 102 w 155"/>
                <a:gd name="T29" fmla="*/ 9 h 23"/>
                <a:gd name="T30" fmla="*/ 99 w 155"/>
                <a:gd name="T31" fmla="*/ 9 h 23"/>
                <a:gd name="T32" fmla="*/ 95 w 155"/>
                <a:gd name="T33" fmla="*/ 9 h 23"/>
                <a:gd name="T34" fmla="*/ 94 w 155"/>
                <a:gd name="T35" fmla="*/ 9 h 23"/>
                <a:gd name="T36" fmla="*/ 89 w 155"/>
                <a:gd name="T37" fmla="*/ 8 h 23"/>
                <a:gd name="T38" fmla="*/ 87 w 155"/>
                <a:gd name="T39" fmla="*/ 8 h 23"/>
                <a:gd name="T40" fmla="*/ 81 w 155"/>
                <a:gd name="T41" fmla="*/ 8 h 23"/>
                <a:gd name="T42" fmla="*/ 79 w 155"/>
                <a:gd name="T43" fmla="*/ 9 h 23"/>
                <a:gd name="T44" fmla="*/ 74 w 155"/>
                <a:gd name="T45" fmla="*/ 8 h 23"/>
                <a:gd name="T46" fmla="*/ 70 w 155"/>
                <a:gd name="T47" fmla="*/ 8 h 23"/>
                <a:gd name="T48" fmla="*/ 69 w 155"/>
                <a:gd name="T49" fmla="*/ 8 h 23"/>
                <a:gd name="T50" fmla="*/ 65 w 155"/>
                <a:gd name="T51" fmla="*/ 8 h 23"/>
                <a:gd name="T52" fmla="*/ 62 w 155"/>
                <a:gd name="T53" fmla="*/ 8 h 23"/>
                <a:gd name="T54" fmla="*/ 58 w 155"/>
                <a:gd name="T55" fmla="*/ 8 h 23"/>
                <a:gd name="T56" fmla="*/ 57 w 155"/>
                <a:gd name="T57" fmla="*/ 5 h 23"/>
                <a:gd name="T58" fmla="*/ 51 w 155"/>
                <a:gd name="T59" fmla="*/ 5 h 23"/>
                <a:gd name="T60" fmla="*/ 49 w 155"/>
                <a:gd name="T61" fmla="*/ 7 h 23"/>
                <a:gd name="T62" fmla="*/ 44 w 155"/>
                <a:gd name="T63" fmla="*/ 5 h 23"/>
                <a:gd name="T64" fmla="*/ 42 w 155"/>
                <a:gd name="T65" fmla="*/ 7 h 23"/>
                <a:gd name="T66" fmla="*/ 40 w 155"/>
                <a:gd name="T67" fmla="*/ 5 h 23"/>
                <a:gd name="T68" fmla="*/ 36 w 155"/>
                <a:gd name="T69" fmla="*/ 7 h 23"/>
                <a:gd name="T70" fmla="*/ 34 w 155"/>
                <a:gd name="T71" fmla="*/ 5 h 23"/>
                <a:gd name="T72" fmla="*/ 31 w 155"/>
                <a:gd name="T73" fmla="*/ 5 h 23"/>
                <a:gd name="T74" fmla="*/ 24 w 155"/>
                <a:gd name="T75" fmla="*/ 5 h 23"/>
                <a:gd name="T76" fmla="*/ 24 w 155"/>
                <a:gd name="T77" fmla="*/ 1 h 23"/>
                <a:gd name="T78" fmla="*/ 20 w 155"/>
                <a:gd name="T79" fmla="*/ 5 h 23"/>
                <a:gd name="T80" fmla="*/ 16 w 155"/>
                <a:gd name="T81" fmla="*/ 4 h 23"/>
                <a:gd name="T82" fmla="*/ 15 w 155"/>
                <a:gd name="T83" fmla="*/ 5 h 23"/>
                <a:gd name="T84" fmla="*/ 12 w 155"/>
                <a:gd name="T85" fmla="*/ 4 h 23"/>
                <a:gd name="T86" fmla="*/ 10 w 155"/>
                <a:gd name="T87" fmla="*/ 5 h 23"/>
                <a:gd name="T88" fmla="*/ 3 w 155"/>
                <a:gd name="T89" fmla="*/ 1 h 23"/>
                <a:gd name="T90" fmla="*/ 0 w 155"/>
                <a:gd name="T91" fmla="*/ 16 h 23"/>
                <a:gd name="T92" fmla="*/ 155 w 155"/>
                <a:gd name="T93"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5" h="23">
                  <a:moveTo>
                    <a:pt x="155" y="13"/>
                  </a:moveTo>
                  <a:lnTo>
                    <a:pt x="154" y="12"/>
                  </a:lnTo>
                  <a:lnTo>
                    <a:pt x="151" y="13"/>
                  </a:lnTo>
                  <a:lnTo>
                    <a:pt x="149" y="16"/>
                  </a:lnTo>
                  <a:lnTo>
                    <a:pt x="146" y="16"/>
                  </a:lnTo>
                  <a:lnTo>
                    <a:pt x="145" y="12"/>
                  </a:lnTo>
                  <a:lnTo>
                    <a:pt x="142" y="13"/>
                  </a:lnTo>
                  <a:lnTo>
                    <a:pt x="139" y="16"/>
                  </a:lnTo>
                  <a:lnTo>
                    <a:pt x="139" y="12"/>
                  </a:lnTo>
                  <a:lnTo>
                    <a:pt x="134" y="13"/>
                  </a:lnTo>
                  <a:lnTo>
                    <a:pt x="133" y="16"/>
                  </a:lnTo>
                  <a:lnTo>
                    <a:pt x="133" y="11"/>
                  </a:lnTo>
                  <a:lnTo>
                    <a:pt x="133" y="9"/>
                  </a:lnTo>
                  <a:lnTo>
                    <a:pt x="129" y="11"/>
                  </a:lnTo>
                  <a:lnTo>
                    <a:pt x="126" y="13"/>
                  </a:lnTo>
                  <a:lnTo>
                    <a:pt x="125" y="11"/>
                  </a:lnTo>
                  <a:lnTo>
                    <a:pt x="126" y="9"/>
                  </a:lnTo>
                  <a:lnTo>
                    <a:pt x="121" y="12"/>
                  </a:lnTo>
                  <a:lnTo>
                    <a:pt x="118" y="13"/>
                  </a:lnTo>
                  <a:lnTo>
                    <a:pt x="118" y="9"/>
                  </a:lnTo>
                  <a:lnTo>
                    <a:pt x="118" y="7"/>
                  </a:lnTo>
                  <a:lnTo>
                    <a:pt x="115" y="9"/>
                  </a:lnTo>
                  <a:lnTo>
                    <a:pt x="114" y="13"/>
                  </a:lnTo>
                  <a:lnTo>
                    <a:pt x="114" y="9"/>
                  </a:lnTo>
                  <a:lnTo>
                    <a:pt x="114" y="7"/>
                  </a:lnTo>
                  <a:lnTo>
                    <a:pt x="110" y="9"/>
                  </a:lnTo>
                  <a:lnTo>
                    <a:pt x="107" y="13"/>
                  </a:lnTo>
                  <a:lnTo>
                    <a:pt x="106" y="9"/>
                  </a:lnTo>
                  <a:lnTo>
                    <a:pt x="107" y="7"/>
                  </a:lnTo>
                  <a:lnTo>
                    <a:pt x="102" y="9"/>
                  </a:lnTo>
                  <a:lnTo>
                    <a:pt x="99" y="13"/>
                  </a:lnTo>
                  <a:lnTo>
                    <a:pt x="99" y="9"/>
                  </a:lnTo>
                  <a:lnTo>
                    <a:pt x="99" y="7"/>
                  </a:lnTo>
                  <a:lnTo>
                    <a:pt x="95" y="9"/>
                  </a:lnTo>
                  <a:lnTo>
                    <a:pt x="94" y="13"/>
                  </a:lnTo>
                  <a:lnTo>
                    <a:pt x="94" y="9"/>
                  </a:lnTo>
                  <a:lnTo>
                    <a:pt x="94" y="7"/>
                  </a:lnTo>
                  <a:lnTo>
                    <a:pt x="89" y="8"/>
                  </a:lnTo>
                  <a:lnTo>
                    <a:pt x="87" y="13"/>
                  </a:lnTo>
                  <a:lnTo>
                    <a:pt x="87" y="8"/>
                  </a:lnTo>
                  <a:lnTo>
                    <a:pt x="87" y="4"/>
                  </a:lnTo>
                  <a:lnTo>
                    <a:pt x="81" y="8"/>
                  </a:lnTo>
                  <a:lnTo>
                    <a:pt x="81" y="12"/>
                  </a:lnTo>
                  <a:lnTo>
                    <a:pt x="79" y="9"/>
                  </a:lnTo>
                  <a:lnTo>
                    <a:pt x="77" y="7"/>
                  </a:lnTo>
                  <a:lnTo>
                    <a:pt x="74" y="8"/>
                  </a:lnTo>
                  <a:lnTo>
                    <a:pt x="70" y="12"/>
                  </a:lnTo>
                  <a:lnTo>
                    <a:pt x="70" y="8"/>
                  </a:lnTo>
                  <a:lnTo>
                    <a:pt x="73" y="4"/>
                  </a:lnTo>
                  <a:lnTo>
                    <a:pt x="69" y="8"/>
                  </a:lnTo>
                  <a:lnTo>
                    <a:pt x="65" y="12"/>
                  </a:lnTo>
                  <a:lnTo>
                    <a:pt x="65" y="8"/>
                  </a:lnTo>
                  <a:lnTo>
                    <a:pt x="65" y="4"/>
                  </a:lnTo>
                  <a:lnTo>
                    <a:pt x="62" y="8"/>
                  </a:lnTo>
                  <a:lnTo>
                    <a:pt x="58" y="12"/>
                  </a:lnTo>
                  <a:lnTo>
                    <a:pt x="58" y="8"/>
                  </a:lnTo>
                  <a:lnTo>
                    <a:pt x="62" y="4"/>
                  </a:lnTo>
                  <a:lnTo>
                    <a:pt x="57" y="5"/>
                  </a:lnTo>
                  <a:lnTo>
                    <a:pt x="51" y="9"/>
                  </a:lnTo>
                  <a:lnTo>
                    <a:pt x="51" y="5"/>
                  </a:lnTo>
                  <a:lnTo>
                    <a:pt x="54" y="2"/>
                  </a:lnTo>
                  <a:lnTo>
                    <a:pt x="49" y="7"/>
                  </a:lnTo>
                  <a:lnTo>
                    <a:pt x="43" y="9"/>
                  </a:lnTo>
                  <a:lnTo>
                    <a:pt x="44" y="5"/>
                  </a:lnTo>
                  <a:lnTo>
                    <a:pt x="47" y="2"/>
                  </a:lnTo>
                  <a:lnTo>
                    <a:pt x="42" y="7"/>
                  </a:lnTo>
                  <a:lnTo>
                    <a:pt x="40" y="9"/>
                  </a:lnTo>
                  <a:lnTo>
                    <a:pt x="40" y="5"/>
                  </a:lnTo>
                  <a:lnTo>
                    <a:pt x="40" y="2"/>
                  </a:lnTo>
                  <a:lnTo>
                    <a:pt x="36" y="7"/>
                  </a:lnTo>
                  <a:lnTo>
                    <a:pt x="34" y="9"/>
                  </a:lnTo>
                  <a:lnTo>
                    <a:pt x="34" y="5"/>
                  </a:lnTo>
                  <a:lnTo>
                    <a:pt x="35" y="2"/>
                  </a:lnTo>
                  <a:lnTo>
                    <a:pt x="31" y="5"/>
                  </a:lnTo>
                  <a:lnTo>
                    <a:pt x="24" y="9"/>
                  </a:lnTo>
                  <a:lnTo>
                    <a:pt x="24" y="5"/>
                  </a:lnTo>
                  <a:lnTo>
                    <a:pt x="28" y="2"/>
                  </a:lnTo>
                  <a:lnTo>
                    <a:pt x="24" y="1"/>
                  </a:lnTo>
                  <a:lnTo>
                    <a:pt x="23" y="5"/>
                  </a:lnTo>
                  <a:lnTo>
                    <a:pt x="20" y="5"/>
                  </a:lnTo>
                  <a:lnTo>
                    <a:pt x="22" y="2"/>
                  </a:lnTo>
                  <a:lnTo>
                    <a:pt x="16" y="4"/>
                  </a:lnTo>
                  <a:lnTo>
                    <a:pt x="15" y="9"/>
                  </a:lnTo>
                  <a:lnTo>
                    <a:pt x="15" y="5"/>
                  </a:lnTo>
                  <a:lnTo>
                    <a:pt x="15" y="0"/>
                  </a:lnTo>
                  <a:lnTo>
                    <a:pt x="12" y="4"/>
                  </a:lnTo>
                  <a:lnTo>
                    <a:pt x="10" y="9"/>
                  </a:lnTo>
                  <a:lnTo>
                    <a:pt x="10" y="5"/>
                  </a:lnTo>
                  <a:lnTo>
                    <a:pt x="10" y="0"/>
                  </a:lnTo>
                  <a:lnTo>
                    <a:pt x="3" y="1"/>
                  </a:lnTo>
                  <a:lnTo>
                    <a:pt x="0" y="7"/>
                  </a:lnTo>
                  <a:lnTo>
                    <a:pt x="0" y="16"/>
                  </a:lnTo>
                  <a:lnTo>
                    <a:pt x="154" y="23"/>
                  </a:lnTo>
                  <a:lnTo>
                    <a:pt x="155" y="13"/>
                  </a:lnTo>
                  <a:lnTo>
                    <a:pt x="155" y="13"/>
                  </a:lnTo>
                  <a:close/>
                </a:path>
              </a:pathLst>
            </a:custGeom>
            <a:solidFill>
              <a:srgbClr val="CC80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75" name="Freeform 91"/>
            <p:cNvSpPr>
              <a:spLocks/>
            </p:cNvSpPr>
            <p:nvPr/>
          </p:nvSpPr>
          <p:spPr bwMode="auto">
            <a:xfrm>
              <a:off x="5013" y="3453"/>
              <a:ext cx="222" cy="212"/>
            </a:xfrm>
            <a:custGeom>
              <a:avLst/>
              <a:gdLst>
                <a:gd name="T0" fmla="*/ 7 w 665"/>
                <a:gd name="T1" fmla="*/ 296 h 424"/>
                <a:gd name="T2" fmla="*/ 47 w 665"/>
                <a:gd name="T3" fmla="*/ 239 h 424"/>
                <a:gd name="T4" fmla="*/ 116 w 665"/>
                <a:gd name="T5" fmla="*/ 161 h 424"/>
                <a:gd name="T6" fmla="*/ 206 w 665"/>
                <a:gd name="T7" fmla="*/ 77 h 424"/>
                <a:gd name="T8" fmla="*/ 313 w 665"/>
                <a:gd name="T9" fmla="*/ 19 h 424"/>
                <a:gd name="T10" fmla="*/ 425 w 665"/>
                <a:gd name="T11" fmla="*/ 0 h 424"/>
                <a:gd name="T12" fmla="*/ 514 w 665"/>
                <a:gd name="T13" fmla="*/ 2 h 424"/>
                <a:gd name="T14" fmla="*/ 580 w 665"/>
                <a:gd name="T15" fmla="*/ 11 h 424"/>
                <a:gd name="T16" fmla="*/ 621 w 665"/>
                <a:gd name="T17" fmla="*/ 23 h 424"/>
                <a:gd name="T18" fmla="*/ 649 w 665"/>
                <a:gd name="T19" fmla="*/ 37 h 424"/>
                <a:gd name="T20" fmla="*/ 641 w 665"/>
                <a:gd name="T21" fmla="*/ 64 h 424"/>
                <a:gd name="T22" fmla="*/ 620 w 665"/>
                <a:gd name="T23" fmla="*/ 62 h 424"/>
                <a:gd name="T24" fmla="*/ 581 w 665"/>
                <a:gd name="T25" fmla="*/ 60 h 424"/>
                <a:gd name="T26" fmla="*/ 537 w 665"/>
                <a:gd name="T27" fmla="*/ 58 h 424"/>
                <a:gd name="T28" fmla="*/ 496 w 665"/>
                <a:gd name="T29" fmla="*/ 57 h 424"/>
                <a:gd name="T30" fmla="*/ 470 w 665"/>
                <a:gd name="T31" fmla="*/ 58 h 424"/>
                <a:gd name="T32" fmla="*/ 665 w 665"/>
                <a:gd name="T33" fmla="*/ 166 h 424"/>
                <a:gd name="T34" fmla="*/ 649 w 665"/>
                <a:gd name="T35" fmla="*/ 166 h 424"/>
                <a:gd name="T36" fmla="*/ 608 w 665"/>
                <a:gd name="T37" fmla="*/ 170 h 424"/>
                <a:gd name="T38" fmla="*/ 548 w 665"/>
                <a:gd name="T39" fmla="*/ 174 h 424"/>
                <a:gd name="T40" fmla="*/ 473 w 665"/>
                <a:gd name="T41" fmla="*/ 178 h 424"/>
                <a:gd name="T42" fmla="*/ 386 w 665"/>
                <a:gd name="T43" fmla="*/ 180 h 424"/>
                <a:gd name="T44" fmla="*/ 352 w 665"/>
                <a:gd name="T45" fmla="*/ 184 h 424"/>
                <a:gd name="T46" fmla="*/ 322 w 665"/>
                <a:gd name="T47" fmla="*/ 210 h 424"/>
                <a:gd name="T48" fmla="*/ 279 w 665"/>
                <a:gd name="T49" fmla="*/ 255 h 424"/>
                <a:gd name="T50" fmla="*/ 227 w 665"/>
                <a:gd name="T51" fmla="*/ 311 h 424"/>
                <a:gd name="T52" fmla="*/ 178 w 665"/>
                <a:gd name="T53" fmla="*/ 376 h 424"/>
                <a:gd name="T54" fmla="*/ 146 w 665"/>
                <a:gd name="T55" fmla="*/ 421 h 424"/>
                <a:gd name="T56" fmla="*/ 118 w 665"/>
                <a:gd name="T57" fmla="*/ 405 h 424"/>
                <a:gd name="T58" fmla="*/ 87 w 665"/>
                <a:gd name="T59" fmla="*/ 383 h 424"/>
                <a:gd name="T60" fmla="*/ 88 w 665"/>
                <a:gd name="T61" fmla="*/ 374 h 424"/>
                <a:gd name="T62" fmla="*/ 98 w 665"/>
                <a:gd name="T63" fmla="*/ 370 h 424"/>
                <a:gd name="T64" fmla="*/ 122 w 665"/>
                <a:gd name="T65" fmla="*/ 389 h 424"/>
                <a:gd name="T66" fmla="*/ 144 w 665"/>
                <a:gd name="T67" fmla="*/ 404 h 424"/>
                <a:gd name="T68" fmla="*/ 156 w 665"/>
                <a:gd name="T69" fmla="*/ 391 h 424"/>
                <a:gd name="T70" fmla="*/ 187 w 665"/>
                <a:gd name="T71" fmla="*/ 346 h 424"/>
                <a:gd name="T72" fmla="*/ 233 w 665"/>
                <a:gd name="T73" fmla="*/ 286 h 424"/>
                <a:gd name="T74" fmla="*/ 281 w 665"/>
                <a:gd name="T75" fmla="*/ 224 h 424"/>
                <a:gd name="T76" fmla="*/ 325 w 665"/>
                <a:gd name="T77" fmla="*/ 180 h 424"/>
                <a:gd name="T78" fmla="*/ 360 w 665"/>
                <a:gd name="T79" fmla="*/ 169 h 424"/>
                <a:gd name="T80" fmla="*/ 417 w 665"/>
                <a:gd name="T81" fmla="*/ 165 h 424"/>
                <a:gd name="T82" fmla="*/ 493 w 665"/>
                <a:gd name="T83" fmla="*/ 161 h 424"/>
                <a:gd name="T84" fmla="*/ 572 w 665"/>
                <a:gd name="T85" fmla="*/ 158 h 424"/>
                <a:gd name="T86" fmla="*/ 629 w 665"/>
                <a:gd name="T87" fmla="*/ 155 h 424"/>
                <a:gd name="T88" fmla="*/ 656 w 665"/>
                <a:gd name="T89" fmla="*/ 154 h 424"/>
                <a:gd name="T90" fmla="*/ 433 w 665"/>
                <a:gd name="T91" fmla="*/ 84 h 424"/>
                <a:gd name="T92" fmla="*/ 641 w 665"/>
                <a:gd name="T93" fmla="*/ 42 h 424"/>
                <a:gd name="T94" fmla="*/ 627 w 665"/>
                <a:gd name="T95" fmla="*/ 37 h 424"/>
                <a:gd name="T96" fmla="*/ 592 w 665"/>
                <a:gd name="T97" fmla="*/ 28 h 424"/>
                <a:gd name="T98" fmla="*/ 540 w 665"/>
                <a:gd name="T99" fmla="*/ 17 h 424"/>
                <a:gd name="T100" fmla="*/ 477 w 665"/>
                <a:gd name="T101" fmla="*/ 11 h 424"/>
                <a:gd name="T102" fmla="*/ 408 w 665"/>
                <a:gd name="T103" fmla="*/ 9 h 424"/>
                <a:gd name="T104" fmla="*/ 337 w 665"/>
                <a:gd name="T105" fmla="*/ 24 h 424"/>
                <a:gd name="T106" fmla="*/ 255 w 665"/>
                <a:gd name="T107" fmla="*/ 67 h 424"/>
                <a:gd name="T108" fmla="*/ 175 w 665"/>
                <a:gd name="T109" fmla="*/ 129 h 424"/>
                <a:gd name="T110" fmla="*/ 98 w 665"/>
                <a:gd name="T111" fmla="*/ 200 h 424"/>
                <a:gd name="T112" fmla="*/ 38 w 665"/>
                <a:gd name="T113" fmla="*/ 271 h 424"/>
                <a:gd name="T114" fmla="*/ 0 w 665"/>
                <a:gd name="T115" fmla="*/ 31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5" h="424">
                  <a:moveTo>
                    <a:pt x="0" y="310"/>
                  </a:moveTo>
                  <a:lnTo>
                    <a:pt x="2" y="305"/>
                  </a:lnTo>
                  <a:lnTo>
                    <a:pt x="7" y="296"/>
                  </a:lnTo>
                  <a:lnTo>
                    <a:pt x="16" y="281"/>
                  </a:lnTo>
                  <a:lnTo>
                    <a:pt x="31" y="263"/>
                  </a:lnTo>
                  <a:lnTo>
                    <a:pt x="47" y="239"/>
                  </a:lnTo>
                  <a:lnTo>
                    <a:pt x="67" y="214"/>
                  </a:lnTo>
                  <a:lnTo>
                    <a:pt x="90" y="187"/>
                  </a:lnTo>
                  <a:lnTo>
                    <a:pt x="116" y="161"/>
                  </a:lnTo>
                  <a:lnTo>
                    <a:pt x="143" y="132"/>
                  </a:lnTo>
                  <a:lnTo>
                    <a:pt x="174" y="103"/>
                  </a:lnTo>
                  <a:lnTo>
                    <a:pt x="206" y="77"/>
                  </a:lnTo>
                  <a:lnTo>
                    <a:pt x="241" y="56"/>
                  </a:lnTo>
                  <a:lnTo>
                    <a:pt x="275" y="35"/>
                  </a:lnTo>
                  <a:lnTo>
                    <a:pt x="313" y="19"/>
                  </a:lnTo>
                  <a:lnTo>
                    <a:pt x="349" y="8"/>
                  </a:lnTo>
                  <a:lnTo>
                    <a:pt x="389" y="4"/>
                  </a:lnTo>
                  <a:lnTo>
                    <a:pt x="425" y="0"/>
                  </a:lnTo>
                  <a:lnTo>
                    <a:pt x="457" y="0"/>
                  </a:lnTo>
                  <a:lnTo>
                    <a:pt x="486" y="0"/>
                  </a:lnTo>
                  <a:lnTo>
                    <a:pt x="514" y="2"/>
                  </a:lnTo>
                  <a:lnTo>
                    <a:pt x="537" y="4"/>
                  </a:lnTo>
                  <a:lnTo>
                    <a:pt x="560" y="6"/>
                  </a:lnTo>
                  <a:lnTo>
                    <a:pt x="580" y="11"/>
                  </a:lnTo>
                  <a:lnTo>
                    <a:pt x="596" y="15"/>
                  </a:lnTo>
                  <a:lnTo>
                    <a:pt x="609" y="19"/>
                  </a:lnTo>
                  <a:lnTo>
                    <a:pt x="621" y="23"/>
                  </a:lnTo>
                  <a:lnTo>
                    <a:pt x="631" y="27"/>
                  </a:lnTo>
                  <a:lnTo>
                    <a:pt x="640" y="31"/>
                  </a:lnTo>
                  <a:lnTo>
                    <a:pt x="649" y="37"/>
                  </a:lnTo>
                  <a:lnTo>
                    <a:pt x="653" y="39"/>
                  </a:lnTo>
                  <a:lnTo>
                    <a:pt x="644" y="65"/>
                  </a:lnTo>
                  <a:lnTo>
                    <a:pt x="641" y="64"/>
                  </a:lnTo>
                  <a:lnTo>
                    <a:pt x="637" y="64"/>
                  </a:lnTo>
                  <a:lnTo>
                    <a:pt x="629" y="62"/>
                  </a:lnTo>
                  <a:lnTo>
                    <a:pt x="620" y="62"/>
                  </a:lnTo>
                  <a:lnTo>
                    <a:pt x="608" y="61"/>
                  </a:lnTo>
                  <a:lnTo>
                    <a:pt x="596" y="61"/>
                  </a:lnTo>
                  <a:lnTo>
                    <a:pt x="581" y="60"/>
                  </a:lnTo>
                  <a:lnTo>
                    <a:pt x="568" y="60"/>
                  </a:lnTo>
                  <a:lnTo>
                    <a:pt x="553" y="58"/>
                  </a:lnTo>
                  <a:lnTo>
                    <a:pt x="537" y="58"/>
                  </a:lnTo>
                  <a:lnTo>
                    <a:pt x="522" y="57"/>
                  </a:lnTo>
                  <a:lnTo>
                    <a:pt x="509" y="57"/>
                  </a:lnTo>
                  <a:lnTo>
                    <a:pt x="496" y="57"/>
                  </a:lnTo>
                  <a:lnTo>
                    <a:pt x="485" y="57"/>
                  </a:lnTo>
                  <a:lnTo>
                    <a:pt x="476" y="57"/>
                  </a:lnTo>
                  <a:lnTo>
                    <a:pt x="470" y="58"/>
                  </a:lnTo>
                  <a:lnTo>
                    <a:pt x="458" y="80"/>
                  </a:lnTo>
                  <a:lnTo>
                    <a:pt x="663" y="138"/>
                  </a:lnTo>
                  <a:lnTo>
                    <a:pt x="665" y="166"/>
                  </a:lnTo>
                  <a:lnTo>
                    <a:pt x="663" y="166"/>
                  </a:lnTo>
                  <a:lnTo>
                    <a:pt x="657" y="166"/>
                  </a:lnTo>
                  <a:lnTo>
                    <a:pt x="649" y="166"/>
                  </a:lnTo>
                  <a:lnTo>
                    <a:pt x="639" y="168"/>
                  </a:lnTo>
                  <a:lnTo>
                    <a:pt x="624" y="169"/>
                  </a:lnTo>
                  <a:lnTo>
                    <a:pt x="608" y="170"/>
                  </a:lnTo>
                  <a:lnTo>
                    <a:pt x="589" y="172"/>
                  </a:lnTo>
                  <a:lnTo>
                    <a:pt x="572" y="174"/>
                  </a:lnTo>
                  <a:lnTo>
                    <a:pt x="548" y="174"/>
                  </a:lnTo>
                  <a:lnTo>
                    <a:pt x="524" y="176"/>
                  </a:lnTo>
                  <a:lnTo>
                    <a:pt x="498" y="177"/>
                  </a:lnTo>
                  <a:lnTo>
                    <a:pt x="473" y="178"/>
                  </a:lnTo>
                  <a:lnTo>
                    <a:pt x="444" y="178"/>
                  </a:lnTo>
                  <a:lnTo>
                    <a:pt x="416" y="180"/>
                  </a:lnTo>
                  <a:lnTo>
                    <a:pt x="386" y="180"/>
                  </a:lnTo>
                  <a:lnTo>
                    <a:pt x="358" y="180"/>
                  </a:lnTo>
                  <a:lnTo>
                    <a:pt x="356" y="180"/>
                  </a:lnTo>
                  <a:lnTo>
                    <a:pt x="352" y="184"/>
                  </a:lnTo>
                  <a:lnTo>
                    <a:pt x="343" y="191"/>
                  </a:lnTo>
                  <a:lnTo>
                    <a:pt x="334" y="200"/>
                  </a:lnTo>
                  <a:lnTo>
                    <a:pt x="322" y="210"/>
                  </a:lnTo>
                  <a:lnTo>
                    <a:pt x="309" y="224"/>
                  </a:lnTo>
                  <a:lnTo>
                    <a:pt x="294" y="237"/>
                  </a:lnTo>
                  <a:lnTo>
                    <a:pt x="279" y="255"/>
                  </a:lnTo>
                  <a:lnTo>
                    <a:pt x="262" y="271"/>
                  </a:lnTo>
                  <a:lnTo>
                    <a:pt x="245" y="290"/>
                  </a:lnTo>
                  <a:lnTo>
                    <a:pt x="227" y="311"/>
                  </a:lnTo>
                  <a:lnTo>
                    <a:pt x="211" y="333"/>
                  </a:lnTo>
                  <a:lnTo>
                    <a:pt x="194" y="353"/>
                  </a:lnTo>
                  <a:lnTo>
                    <a:pt x="178" y="376"/>
                  </a:lnTo>
                  <a:lnTo>
                    <a:pt x="162" y="400"/>
                  </a:lnTo>
                  <a:lnTo>
                    <a:pt x="150" y="424"/>
                  </a:lnTo>
                  <a:lnTo>
                    <a:pt x="146" y="421"/>
                  </a:lnTo>
                  <a:lnTo>
                    <a:pt x="139" y="417"/>
                  </a:lnTo>
                  <a:lnTo>
                    <a:pt x="128" y="411"/>
                  </a:lnTo>
                  <a:lnTo>
                    <a:pt x="118" y="405"/>
                  </a:lnTo>
                  <a:lnTo>
                    <a:pt x="106" y="397"/>
                  </a:lnTo>
                  <a:lnTo>
                    <a:pt x="95" y="390"/>
                  </a:lnTo>
                  <a:lnTo>
                    <a:pt x="87" y="383"/>
                  </a:lnTo>
                  <a:lnTo>
                    <a:pt x="84" y="380"/>
                  </a:lnTo>
                  <a:lnTo>
                    <a:pt x="84" y="378"/>
                  </a:lnTo>
                  <a:lnTo>
                    <a:pt x="88" y="374"/>
                  </a:lnTo>
                  <a:lnTo>
                    <a:pt x="91" y="370"/>
                  </a:lnTo>
                  <a:lnTo>
                    <a:pt x="96" y="368"/>
                  </a:lnTo>
                  <a:lnTo>
                    <a:pt x="98" y="370"/>
                  </a:lnTo>
                  <a:lnTo>
                    <a:pt x="104" y="374"/>
                  </a:lnTo>
                  <a:lnTo>
                    <a:pt x="112" y="380"/>
                  </a:lnTo>
                  <a:lnTo>
                    <a:pt x="122" y="389"/>
                  </a:lnTo>
                  <a:lnTo>
                    <a:pt x="130" y="394"/>
                  </a:lnTo>
                  <a:lnTo>
                    <a:pt x="138" y="401"/>
                  </a:lnTo>
                  <a:lnTo>
                    <a:pt x="144" y="404"/>
                  </a:lnTo>
                  <a:lnTo>
                    <a:pt x="150" y="405"/>
                  </a:lnTo>
                  <a:lnTo>
                    <a:pt x="151" y="400"/>
                  </a:lnTo>
                  <a:lnTo>
                    <a:pt x="156" y="391"/>
                  </a:lnTo>
                  <a:lnTo>
                    <a:pt x="165" y="379"/>
                  </a:lnTo>
                  <a:lnTo>
                    <a:pt x="175" y="365"/>
                  </a:lnTo>
                  <a:lnTo>
                    <a:pt x="187" y="346"/>
                  </a:lnTo>
                  <a:lnTo>
                    <a:pt x="202" y="327"/>
                  </a:lnTo>
                  <a:lnTo>
                    <a:pt x="217" y="307"/>
                  </a:lnTo>
                  <a:lnTo>
                    <a:pt x="233" y="286"/>
                  </a:lnTo>
                  <a:lnTo>
                    <a:pt x="249" y="264"/>
                  </a:lnTo>
                  <a:lnTo>
                    <a:pt x="265" y="244"/>
                  </a:lnTo>
                  <a:lnTo>
                    <a:pt x="281" y="224"/>
                  </a:lnTo>
                  <a:lnTo>
                    <a:pt x="297" y="207"/>
                  </a:lnTo>
                  <a:lnTo>
                    <a:pt x="310" y="191"/>
                  </a:lnTo>
                  <a:lnTo>
                    <a:pt x="325" y="180"/>
                  </a:lnTo>
                  <a:lnTo>
                    <a:pt x="337" y="173"/>
                  </a:lnTo>
                  <a:lnTo>
                    <a:pt x="349" y="170"/>
                  </a:lnTo>
                  <a:lnTo>
                    <a:pt x="360" y="169"/>
                  </a:lnTo>
                  <a:lnTo>
                    <a:pt x="376" y="168"/>
                  </a:lnTo>
                  <a:lnTo>
                    <a:pt x="394" y="166"/>
                  </a:lnTo>
                  <a:lnTo>
                    <a:pt x="417" y="165"/>
                  </a:lnTo>
                  <a:lnTo>
                    <a:pt x="440" y="163"/>
                  </a:lnTo>
                  <a:lnTo>
                    <a:pt x="466" y="162"/>
                  </a:lnTo>
                  <a:lnTo>
                    <a:pt x="493" y="161"/>
                  </a:lnTo>
                  <a:lnTo>
                    <a:pt x="521" y="161"/>
                  </a:lnTo>
                  <a:lnTo>
                    <a:pt x="547" y="159"/>
                  </a:lnTo>
                  <a:lnTo>
                    <a:pt x="572" y="158"/>
                  </a:lnTo>
                  <a:lnTo>
                    <a:pt x="593" y="157"/>
                  </a:lnTo>
                  <a:lnTo>
                    <a:pt x="613" y="157"/>
                  </a:lnTo>
                  <a:lnTo>
                    <a:pt x="629" y="155"/>
                  </a:lnTo>
                  <a:lnTo>
                    <a:pt x="644" y="154"/>
                  </a:lnTo>
                  <a:lnTo>
                    <a:pt x="652" y="154"/>
                  </a:lnTo>
                  <a:lnTo>
                    <a:pt x="656" y="154"/>
                  </a:lnTo>
                  <a:lnTo>
                    <a:pt x="657" y="146"/>
                  </a:lnTo>
                  <a:lnTo>
                    <a:pt x="659" y="142"/>
                  </a:lnTo>
                  <a:lnTo>
                    <a:pt x="433" y="84"/>
                  </a:lnTo>
                  <a:lnTo>
                    <a:pt x="468" y="46"/>
                  </a:lnTo>
                  <a:lnTo>
                    <a:pt x="637" y="53"/>
                  </a:lnTo>
                  <a:lnTo>
                    <a:pt x="641" y="42"/>
                  </a:lnTo>
                  <a:lnTo>
                    <a:pt x="639" y="41"/>
                  </a:lnTo>
                  <a:lnTo>
                    <a:pt x="635" y="39"/>
                  </a:lnTo>
                  <a:lnTo>
                    <a:pt x="627" y="37"/>
                  </a:lnTo>
                  <a:lnTo>
                    <a:pt x="617" y="35"/>
                  </a:lnTo>
                  <a:lnTo>
                    <a:pt x="604" y="31"/>
                  </a:lnTo>
                  <a:lnTo>
                    <a:pt x="592" y="28"/>
                  </a:lnTo>
                  <a:lnTo>
                    <a:pt x="575" y="24"/>
                  </a:lnTo>
                  <a:lnTo>
                    <a:pt x="560" y="21"/>
                  </a:lnTo>
                  <a:lnTo>
                    <a:pt x="540" y="17"/>
                  </a:lnTo>
                  <a:lnTo>
                    <a:pt x="520" y="13"/>
                  </a:lnTo>
                  <a:lnTo>
                    <a:pt x="498" y="11"/>
                  </a:lnTo>
                  <a:lnTo>
                    <a:pt x="477" y="11"/>
                  </a:lnTo>
                  <a:lnTo>
                    <a:pt x="453" y="8"/>
                  </a:lnTo>
                  <a:lnTo>
                    <a:pt x="430" y="9"/>
                  </a:lnTo>
                  <a:lnTo>
                    <a:pt x="408" y="9"/>
                  </a:lnTo>
                  <a:lnTo>
                    <a:pt x="386" y="13"/>
                  </a:lnTo>
                  <a:lnTo>
                    <a:pt x="361" y="16"/>
                  </a:lnTo>
                  <a:lnTo>
                    <a:pt x="337" y="24"/>
                  </a:lnTo>
                  <a:lnTo>
                    <a:pt x="310" y="35"/>
                  </a:lnTo>
                  <a:lnTo>
                    <a:pt x="283" y="50"/>
                  </a:lnTo>
                  <a:lnTo>
                    <a:pt x="255" y="67"/>
                  </a:lnTo>
                  <a:lnTo>
                    <a:pt x="229" y="86"/>
                  </a:lnTo>
                  <a:lnTo>
                    <a:pt x="201" y="106"/>
                  </a:lnTo>
                  <a:lnTo>
                    <a:pt x="175" y="129"/>
                  </a:lnTo>
                  <a:lnTo>
                    <a:pt x="147" y="151"/>
                  </a:lnTo>
                  <a:lnTo>
                    <a:pt x="123" y="176"/>
                  </a:lnTo>
                  <a:lnTo>
                    <a:pt x="98" y="200"/>
                  </a:lnTo>
                  <a:lnTo>
                    <a:pt x="76" y="225"/>
                  </a:lnTo>
                  <a:lnTo>
                    <a:pt x="55" y="248"/>
                  </a:lnTo>
                  <a:lnTo>
                    <a:pt x="38" y="271"/>
                  </a:lnTo>
                  <a:lnTo>
                    <a:pt x="22" y="292"/>
                  </a:lnTo>
                  <a:lnTo>
                    <a:pt x="10" y="314"/>
                  </a:lnTo>
                  <a:lnTo>
                    <a:pt x="0" y="310"/>
                  </a:lnTo>
                  <a:lnTo>
                    <a:pt x="0" y="3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76" name="Freeform 92"/>
            <p:cNvSpPr>
              <a:spLocks/>
            </p:cNvSpPr>
            <p:nvPr/>
          </p:nvSpPr>
          <p:spPr bwMode="auto">
            <a:xfrm>
              <a:off x="5135" y="3443"/>
              <a:ext cx="39" cy="57"/>
            </a:xfrm>
            <a:custGeom>
              <a:avLst/>
              <a:gdLst>
                <a:gd name="T0" fmla="*/ 12 w 117"/>
                <a:gd name="T1" fmla="*/ 96 h 115"/>
                <a:gd name="T2" fmla="*/ 0 w 117"/>
                <a:gd name="T3" fmla="*/ 53 h 115"/>
                <a:gd name="T4" fmla="*/ 24 w 117"/>
                <a:gd name="T5" fmla="*/ 12 h 115"/>
                <a:gd name="T6" fmla="*/ 59 w 117"/>
                <a:gd name="T7" fmla="*/ 0 h 115"/>
                <a:gd name="T8" fmla="*/ 103 w 117"/>
                <a:gd name="T9" fmla="*/ 15 h 115"/>
                <a:gd name="T10" fmla="*/ 117 w 117"/>
                <a:gd name="T11" fmla="*/ 51 h 115"/>
                <a:gd name="T12" fmla="*/ 108 w 117"/>
                <a:gd name="T13" fmla="*/ 96 h 115"/>
                <a:gd name="T14" fmla="*/ 75 w 117"/>
                <a:gd name="T15" fmla="*/ 115 h 115"/>
                <a:gd name="T16" fmla="*/ 40 w 117"/>
                <a:gd name="T17" fmla="*/ 112 h 115"/>
                <a:gd name="T18" fmla="*/ 12 w 117"/>
                <a:gd name="T19" fmla="*/ 96 h 115"/>
                <a:gd name="T20" fmla="*/ 12 w 117"/>
                <a:gd name="T21" fmla="*/ 9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5">
                  <a:moveTo>
                    <a:pt x="12" y="96"/>
                  </a:moveTo>
                  <a:lnTo>
                    <a:pt x="0" y="53"/>
                  </a:lnTo>
                  <a:lnTo>
                    <a:pt x="24" y="12"/>
                  </a:lnTo>
                  <a:lnTo>
                    <a:pt x="59" y="0"/>
                  </a:lnTo>
                  <a:lnTo>
                    <a:pt x="103" y="15"/>
                  </a:lnTo>
                  <a:lnTo>
                    <a:pt x="117" y="51"/>
                  </a:lnTo>
                  <a:lnTo>
                    <a:pt x="108" y="96"/>
                  </a:lnTo>
                  <a:lnTo>
                    <a:pt x="75" y="115"/>
                  </a:lnTo>
                  <a:lnTo>
                    <a:pt x="40" y="112"/>
                  </a:lnTo>
                  <a:lnTo>
                    <a:pt x="12" y="96"/>
                  </a:lnTo>
                  <a:lnTo>
                    <a:pt x="12" y="96"/>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77" name="Freeform 93"/>
            <p:cNvSpPr>
              <a:spLocks/>
            </p:cNvSpPr>
            <p:nvPr/>
          </p:nvSpPr>
          <p:spPr bwMode="auto">
            <a:xfrm>
              <a:off x="5140" y="3445"/>
              <a:ext cx="23" cy="56"/>
            </a:xfrm>
            <a:custGeom>
              <a:avLst/>
              <a:gdLst>
                <a:gd name="T0" fmla="*/ 44 w 69"/>
                <a:gd name="T1" fmla="*/ 0 h 112"/>
                <a:gd name="T2" fmla="*/ 60 w 69"/>
                <a:gd name="T3" fmla="*/ 4 h 112"/>
                <a:gd name="T4" fmla="*/ 54 w 69"/>
                <a:gd name="T5" fmla="*/ 6 h 112"/>
                <a:gd name="T6" fmla="*/ 38 w 69"/>
                <a:gd name="T7" fmla="*/ 8 h 112"/>
                <a:gd name="T8" fmla="*/ 41 w 69"/>
                <a:gd name="T9" fmla="*/ 13 h 112"/>
                <a:gd name="T10" fmla="*/ 56 w 69"/>
                <a:gd name="T11" fmla="*/ 16 h 112"/>
                <a:gd name="T12" fmla="*/ 50 w 69"/>
                <a:gd name="T13" fmla="*/ 19 h 112"/>
                <a:gd name="T14" fmla="*/ 30 w 69"/>
                <a:gd name="T15" fmla="*/ 19 h 112"/>
                <a:gd name="T16" fmla="*/ 30 w 69"/>
                <a:gd name="T17" fmla="*/ 21 h 112"/>
                <a:gd name="T18" fmla="*/ 45 w 69"/>
                <a:gd name="T19" fmla="*/ 24 h 112"/>
                <a:gd name="T20" fmla="*/ 42 w 69"/>
                <a:gd name="T21" fmla="*/ 27 h 112"/>
                <a:gd name="T22" fmla="*/ 25 w 69"/>
                <a:gd name="T23" fmla="*/ 30 h 112"/>
                <a:gd name="T24" fmla="*/ 25 w 69"/>
                <a:gd name="T25" fmla="*/ 32 h 112"/>
                <a:gd name="T26" fmla="*/ 40 w 69"/>
                <a:gd name="T27" fmla="*/ 34 h 112"/>
                <a:gd name="T28" fmla="*/ 38 w 69"/>
                <a:gd name="T29" fmla="*/ 41 h 112"/>
                <a:gd name="T30" fmla="*/ 21 w 69"/>
                <a:gd name="T31" fmla="*/ 41 h 112"/>
                <a:gd name="T32" fmla="*/ 21 w 69"/>
                <a:gd name="T33" fmla="*/ 43 h 112"/>
                <a:gd name="T34" fmla="*/ 34 w 69"/>
                <a:gd name="T35" fmla="*/ 46 h 112"/>
                <a:gd name="T36" fmla="*/ 36 w 69"/>
                <a:gd name="T37" fmla="*/ 50 h 112"/>
                <a:gd name="T38" fmla="*/ 21 w 69"/>
                <a:gd name="T39" fmla="*/ 52 h 112"/>
                <a:gd name="T40" fmla="*/ 21 w 69"/>
                <a:gd name="T41" fmla="*/ 56 h 112"/>
                <a:gd name="T42" fmla="*/ 37 w 69"/>
                <a:gd name="T43" fmla="*/ 58 h 112"/>
                <a:gd name="T44" fmla="*/ 37 w 69"/>
                <a:gd name="T45" fmla="*/ 62 h 112"/>
                <a:gd name="T46" fmla="*/ 22 w 69"/>
                <a:gd name="T47" fmla="*/ 65 h 112"/>
                <a:gd name="T48" fmla="*/ 22 w 69"/>
                <a:gd name="T49" fmla="*/ 68 h 112"/>
                <a:gd name="T50" fmla="*/ 37 w 69"/>
                <a:gd name="T51" fmla="*/ 71 h 112"/>
                <a:gd name="T52" fmla="*/ 37 w 69"/>
                <a:gd name="T53" fmla="*/ 75 h 112"/>
                <a:gd name="T54" fmla="*/ 22 w 69"/>
                <a:gd name="T55" fmla="*/ 76 h 112"/>
                <a:gd name="T56" fmla="*/ 24 w 69"/>
                <a:gd name="T57" fmla="*/ 79 h 112"/>
                <a:gd name="T58" fmla="*/ 40 w 69"/>
                <a:gd name="T59" fmla="*/ 80 h 112"/>
                <a:gd name="T60" fmla="*/ 41 w 69"/>
                <a:gd name="T61" fmla="*/ 83 h 112"/>
                <a:gd name="T62" fmla="*/ 29 w 69"/>
                <a:gd name="T63" fmla="*/ 84 h 112"/>
                <a:gd name="T64" fmla="*/ 30 w 69"/>
                <a:gd name="T65" fmla="*/ 86 h 112"/>
                <a:gd name="T66" fmla="*/ 46 w 69"/>
                <a:gd name="T67" fmla="*/ 88 h 112"/>
                <a:gd name="T68" fmla="*/ 48 w 69"/>
                <a:gd name="T69" fmla="*/ 91 h 112"/>
                <a:gd name="T70" fmla="*/ 37 w 69"/>
                <a:gd name="T71" fmla="*/ 92 h 112"/>
                <a:gd name="T72" fmla="*/ 40 w 69"/>
                <a:gd name="T73" fmla="*/ 95 h 112"/>
                <a:gd name="T74" fmla="*/ 57 w 69"/>
                <a:gd name="T75" fmla="*/ 95 h 112"/>
                <a:gd name="T76" fmla="*/ 58 w 69"/>
                <a:gd name="T77" fmla="*/ 98 h 112"/>
                <a:gd name="T78" fmla="*/ 45 w 69"/>
                <a:gd name="T79" fmla="*/ 99 h 112"/>
                <a:gd name="T80" fmla="*/ 46 w 69"/>
                <a:gd name="T81" fmla="*/ 102 h 112"/>
                <a:gd name="T82" fmla="*/ 64 w 69"/>
                <a:gd name="T83" fmla="*/ 101 h 112"/>
                <a:gd name="T84" fmla="*/ 68 w 69"/>
                <a:gd name="T85" fmla="*/ 106 h 112"/>
                <a:gd name="T86" fmla="*/ 46 w 69"/>
                <a:gd name="T87" fmla="*/ 112 h 112"/>
                <a:gd name="T88" fmla="*/ 0 w 69"/>
                <a:gd name="T89" fmla="*/ 73 h 112"/>
                <a:gd name="T90" fmla="*/ 16 w 69"/>
                <a:gd name="T91" fmla="*/ 6 h 112"/>
                <a:gd name="T92" fmla="*/ 41 w 69"/>
                <a:gd name="T9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 h="112">
                  <a:moveTo>
                    <a:pt x="41" y="0"/>
                  </a:moveTo>
                  <a:lnTo>
                    <a:pt x="44" y="0"/>
                  </a:lnTo>
                  <a:lnTo>
                    <a:pt x="53" y="1"/>
                  </a:lnTo>
                  <a:lnTo>
                    <a:pt x="60" y="4"/>
                  </a:lnTo>
                  <a:lnTo>
                    <a:pt x="62" y="6"/>
                  </a:lnTo>
                  <a:lnTo>
                    <a:pt x="54" y="6"/>
                  </a:lnTo>
                  <a:lnTo>
                    <a:pt x="46" y="8"/>
                  </a:lnTo>
                  <a:lnTo>
                    <a:pt x="38" y="8"/>
                  </a:lnTo>
                  <a:lnTo>
                    <a:pt x="37" y="11"/>
                  </a:lnTo>
                  <a:lnTo>
                    <a:pt x="41" y="13"/>
                  </a:lnTo>
                  <a:lnTo>
                    <a:pt x="50" y="15"/>
                  </a:lnTo>
                  <a:lnTo>
                    <a:pt x="56" y="16"/>
                  </a:lnTo>
                  <a:lnTo>
                    <a:pt x="57" y="19"/>
                  </a:lnTo>
                  <a:lnTo>
                    <a:pt x="50" y="19"/>
                  </a:lnTo>
                  <a:lnTo>
                    <a:pt x="40" y="20"/>
                  </a:lnTo>
                  <a:lnTo>
                    <a:pt x="30" y="19"/>
                  </a:lnTo>
                  <a:lnTo>
                    <a:pt x="28" y="20"/>
                  </a:lnTo>
                  <a:lnTo>
                    <a:pt x="30" y="21"/>
                  </a:lnTo>
                  <a:lnTo>
                    <a:pt x="38" y="23"/>
                  </a:lnTo>
                  <a:lnTo>
                    <a:pt x="45" y="24"/>
                  </a:lnTo>
                  <a:lnTo>
                    <a:pt x="48" y="26"/>
                  </a:lnTo>
                  <a:lnTo>
                    <a:pt x="42" y="27"/>
                  </a:lnTo>
                  <a:lnTo>
                    <a:pt x="34" y="28"/>
                  </a:lnTo>
                  <a:lnTo>
                    <a:pt x="25" y="30"/>
                  </a:lnTo>
                  <a:lnTo>
                    <a:pt x="22" y="32"/>
                  </a:lnTo>
                  <a:lnTo>
                    <a:pt x="25" y="32"/>
                  </a:lnTo>
                  <a:lnTo>
                    <a:pt x="33" y="34"/>
                  </a:lnTo>
                  <a:lnTo>
                    <a:pt x="40" y="34"/>
                  </a:lnTo>
                  <a:lnTo>
                    <a:pt x="44" y="39"/>
                  </a:lnTo>
                  <a:lnTo>
                    <a:pt x="38" y="41"/>
                  </a:lnTo>
                  <a:lnTo>
                    <a:pt x="30" y="41"/>
                  </a:lnTo>
                  <a:lnTo>
                    <a:pt x="21" y="41"/>
                  </a:lnTo>
                  <a:lnTo>
                    <a:pt x="18" y="42"/>
                  </a:lnTo>
                  <a:lnTo>
                    <a:pt x="21" y="43"/>
                  </a:lnTo>
                  <a:lnTo>
                    <a:pt x="28" y="45"/>
                  </a:lnTo>
                  <a:lnTo>
                    <a:pt x="34" y="46"/>
                  </a:lnTo>
                  <a:lnTo>
                    <a:pt x="38" y="49"/>
                  </a:lnTo>
                  <a:lnTo>
                    <a:pt x="36" y="50"/>
                  </a:lnTo>
                  <a:lnTo>
                    <a:pt x="29" y="52"/>
                  </a:lnTo>
                  <a:lnTo>
                    <a:pt x="21" y="52"/>
                  </a:lnTo>
                  <a:lnTo>
                    <a:pt x="18" y="54"/>
                  </a:lnTo>
                  <a:lnTo>
                    <a:pt x="21" y="56"/>
                  </a:lnTo>
                  <a:lnTo>
                    <a:pt x="29" y="57"/>
                  </a:lnTo>
                  <a:lnTo>
                    <a:pt x="37" y="58"/>
                  </a:lnTo>
                  <a:lnTo>
                    <a:pt x="41" y="61"/>
                  </a:lnTo>
                  <a:lnTo>
                    <a:pt x="37" y="62"/>
                  </a:lnTo>
                  <a:lnTo>
                    <a:pt x="30" y="64"/>
                  </a:lnTo>
                  <a:lnTo>
                    <a:pt x="22" y="65"/>
                  </a:lnTo>
                  <a:lnTo>
                    <a:pt x="20" y="67"/>
                  </a:lnTo>
                  <a:lnTo>
                    <a:pt x="22" y="68"/>
                  </a:lnTo>
                  <a:lnTo>
                    <a:pt x="30" y="69"/>
                  </a:lnTo>
                  <a:lnTo>
                    <a:pt x="37" y="71"/>
                  </a:lnTo>
                  <a:lnTo>
                    <a:pt x="41" y="73"/>
                  </a:lnTo>
                  <a:lnTo>
                    <a:pt x="37" y="75"/>
                  </a:lnTo>
                  <a:lnTo>
                    <a:pt x="30" y="76"/>
                  </a:lnTo>
                  <a:lnTo>
                    <a:pt x="22" y="76"/>
                  </a:lnTo>
                  <a:lnTo>
                    <a:pt x="20" y="77"/>
                  </a:lnTo>
                  <a:lnTo>
                    <a:pt x="24" y="79"/>
                  </a:lnTo>
                  <a:lnTo>
                    <a:pt x="32" y="80"/>
                  </a:lnTo>
                  <a:lnTo>
                    <a:pt x="40" y="80"/>
                  </a:lnTo>
                  <a:lnTo>
                    <a:pt x="44" y="83"/>
                  </a:lnTo>
                  <a:lnTo>
                    <a:pt x="41" y="83"/>
                  </a:lnTo>
                  <a:lnTo>
                    <a:pt x="36" y="84"/>
                  </a:lnTo>
                  <a:lnTo>
                    <a:pt x="29" y="84"/>
                  </a:lnTo>
                  <a:lnTo>
                    <a:pt x="28" y="86"/>
                  </a:lnTo>
                  <a:lnTo>
                    <a:pt x="30" y="86"/>
                  </a:lnTo>
                  <a:lnTo>
                    <a:pt x="40" y="87"/>
                  </a:lnTo>
                  <a:lnTo>
                    <a:pt x="46" y="88"/>
                  </a:lnTo>
                  <a:lnTo>
                    <a:pt x="50" y="90"/>
                  </a:lnTo>
                  <a:lnTo>
                    <a:pt x="48" y="91"/>
                  </a:lnTo>
                  <a:lnTo>
                    <a:pt x="42" y="92"/>
                  </a:lnTo>
                  <a:lnTo>
                    <a:pt x="37" y="92"/>
                  </a:lnTo>
                  <a:lnTo>
                    <a:pt x="37" y="95"/>
                  </a:lnTo>
                  <a:lnTo>
                    <a:pt x="40" y="95"/>
                  </a:lnTo>
                  <a:lnTo>
                    <a:pt x="49" y="95"/>
                  </a:lnTo>
                  <a:lnTo>
                    <a:pt x="57" y="95"/>
                  </a:lnTo>
                  <a:lnTo>
                    <a:pt x="62" y="97"/>
                  </a:lnTo>
                  <a:lnTo>
                    <a:pt x="58" y="98"/>
                  </a:lnTo>
                  <a:lnTo>
                    <a:pt x="52" y="99"/>
                  </a:lnTo>
                  <a:lnTo>
                    <a:pt x="45" y="99"/>
                  </a:lnTo>
                  <a:lnTo>
                    <a:pt x="44" y="102"/>
                  </a:lnTo>
                  <a:lnTo>
                    <a:pt x="46" y="102"/>
                  </a:lnTo>
                  <a:lnTo>
                    <a:pt x="54" y="102"/>
                  </a:lnTo>
                  <a:lnTo>
                    <a:pt x="64" y="101"/>
                  </a:lnTo>
                  <a:lnTo>
                    <a:pt x="69" y="102"/>
                  </a:lnTo>
                  <a:lnTo>
                    <a:pt x="68" y="106"/>
                  </a:lnTo>
                  <a:lnTo>
                    <a:pt x="66" y="109"/>
                  </a:lnTo>
                  <a:lnTo>
                    <a:pt x="46" y="112"/>
                  </a:lnTo>
                  <a:lnTo>
                    <a:pt x="18" y="97"/>
                  </a:lnTo>
                  <a:lnTo>
                    <a:pt x="0" y="73"/>
                  </a:lnTo>
                  <a:lnTo>
                    <a:pt x="0" y="30"/>
                  </a:lnTo>
                  <a:lnTo>
                    <a:pt x="16" y="6"/>
                  </a:lnTo>
                  <a:lnTo>
                    <a:pt x="41" y="0"/>
                  </a:lnTo>
                  <a:lnTo>
                    <a:pt x="41" y="0"/>
                  </a:lnTo>
                  <a:close/>
                </a:path>
              </a:pathLst>
            </a:custGeom>
            <a:solidFill>
              <a:srgbClr val="EB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78" name="Freeform 94"/>
            <p:cNvSpPr>
              <a:spLocks/>
            </p:cNvSpPr>
            <p:nvPr/>
          </p:nvSpPr>
          <p:spPr bwMode="auto">
            <a:xfrm>
              <a:off x="5136" y="3445"/>
              <a:ext cx="23" cy="55"/>
            </a:xfrm>
            <a:custGeom>
              <a:avLst/>
              <a:gdLst>
                <a:gd name="T0" fmla="*/ 45 w 69"/>
                <a:gd name="T1" fmla="*/ 0 h 109"/>
                <a:gd name="T2" fmla="*/ 62 w 69"/>
                <a:gd name="T3" fmla="*/ 4 h 109"/>
                <a:gd name="T4" fmla="*/ 56 w 69"/>
                <a:gd name="T5" fmla="*/ 6 h 109"/>
                <a:gd name="T6" fmla="*/ 40 w 69"/>
                <a:gd name="T7" fmla="*/ 8 h 109"/>
                <a:gd name="T8" fmla="*/ 42 w 69"/>
                <a:gd name="T9" fmla="*/ 13 h 109"/>
                <a:gd name="T10" fmla="*/ 56 w 69"/>
                <a:gd name="T11" fmla="*/ 16 h 109"/>
                <a:gd name="T12" fmla="*/ 50 w 69"/>
                <a:gd name="T13" fmla="*/ 19 h 109"/>
                <a:gd name="T14" fmla="*/ 33 w 69"/>
                <a:gd name="T15" fmla="*/ 19 h 109"/>
                <a:gd name="T16" fmla="*/ 32 w 69"/>
                <a:gd name="T17" fmla="*/ 21 h 109"/>
                <a:gd name="T18" fmla="*/ 45 w 69"/>
                <a:gd name="T19" fmla="*/ 24 h 109"/>
                <a:gd name="T20" fmla="*/ 44 w 69"/>
                <a:gd name="T21" fmla="*/ 27 h 109"/>
                <a:gd name="T22" fmla="*/ 26 w 69"/>
                <a:gd name="T23" fmla="*/ 30 h 109"/>
                <a:gd name="T24" fmla="*/ 25 w 69"/>
                <a:gd name="T25" fmla="*/ 32 h 109"/>
                <a:gd name="T26" fmla="*/ 40 w 69"/>
                <a:gd name="T27" fmla="*/ 34 h 109"/>
                <a:gd name="T28" fmla="*/ 38 w 69"/>
                <a:gd name="T29" fmla="*/ 39 h 109"/>
                <a:gd name="T30" fmla="*/ 21 w 69"/>
                <a:gd name="T31" fmla="*/ 41 h 109"/>
                <a:gd name="T32" fmla="*/ 21 w 69"/>
                <a:gd name="T33" fmla="*/ 43 h 109"/>
                <a:gd name="T34" fmla="*/ 36 w 69"/>
                <a:gd name="T35" fmla="*/ 46 h 109"/>
                <a:gd name="T36" fmla="*/ 36 w 69"/>
                <a:gd name="T37" fmla="*/ 50 h 109"/>
                <a:gd name="T38" fmla="*/ 21 w 69"/>
                <a:gd name="T39" fmla="*/ 52 h 109"/>
                <a:gd name="T40" fmla="*/ 21 w 69"/>
                <a:gd name="T41" fmla="*/ 56 h 109"/>
                <a:gd name="T42" fmla="*/ 37 w 69"/>
                <a:gd name="T43" fmla="*/ 58 h 109"/>
                <a:gd name="T44" fmla="*/ 37 w 69"/>
                <a:gd name="T45" fmla="*/ 62 h 109"/>
                <a:gd name="T46" fmla="*/ 24 w 69"/>
                <a:gd name="T47" fmla="*/ 65 h 109"/>
                <a:gd name="T48" fmla="*/ 24 w 69"/>
                <a:gd name="T49" fmla="*/ 68 h 109"/>
                <a:gd name="T50" fmla="*/ 37 w 69"/>
                <a:gd name="T51" fmla="*/ 71 h 109"/>
                <a:gd name="T52" fmla="*/ 37 w 69"/>
                <a:gd name="T53" fmla="*/ 75 h 109"/>
                <a:gd name="T54" fmla="*/ 24 w 69"/>
                <a:gd name="T55" fmla="*/ 76 h 109"/>
                <a:gd name="T56" fmla="*/ 24 w 69"/>
                <a:gd name="T57" fmla="*/ 77 h 109"/>
                <a:gd name="T58" fmla="*/ 40 w 69"/>
                <a:gd name="T59" fmla="*/ 79 h 109"/>
                <a:gd name="T60" fmla="*/ 41 w 69"/>
                <a:gd name="T61" fmla="*/ 83 h 109"/>
                <a:gd name="T62" fmla="*/ 29 w 69"/>
                <a:gd name="T63" fmla="*/ 84 h 109"/>
                <a:gd name="T64" fmla="*/ 30 w 69"/>
                <a:gd name="T65" fmla="*/ 86 h 109"/>
                <a:gd name="T66" fmla="*/ 46 w 69"/>
                <a:gd name="T67" fmla="*/ 88 h 109"/>
                <a:gd name="T68" fmla="*/ 48 w 69"/>
                <a:gd name="T69" fmla="*/ 91 h 109"/>
                <a:gd name="T70" fmla="*/ 37 w 69"/>
                <a:gd name="T71" fmla="*/ 92 h 109"/>
                <a:gd name="T72" fmla="*/ 40 w 69"/>
                <a:gd name="T73" fmla="*/ 95 h 109"/>
                <a:gd name="T74" fmla="*/ 57 w 69"/>
                <a:gd name="T75" fmla="*/ 95 h 109"/>
                <a:gd name="T76" fmla="*/ 58 w 69"/>
                <a:gd name="T77" fmla="*/ 97 h 109"/>
                <a:gd name="T78" fmla="*/ 46 w 69"/>
                <a:gd name="T79" fmla="*/ 98 h 109"/>
                <a:gd name="T80" fmla="*/ 46 w 69"/>
                <a:gd name="T81" fmla="*/ 101 h 109"/>
                <a:gd name="T82" fmla="*/ 64 w 69"/>
                <a:gd name="T83" fmla="*/ 101 h 109"/>
                <a:gd name="T84" fmla="*/ 69 w 69"/>
                <a:gd name="T85" fmla="*/ 106 h 109"/>
                <a:gd name="T86" fmla="*/ 46 w 69"/>
                <a:gd name="T87" fmla="*/ 109 h 109"/>
                <a:gd name="T88" fmla="*/ 0 w 69"/>
                <a:gd name="T89" fmla="*/ 73 h 109"/>
                <a:gd name="T90" fmla="*/ 16 w 69"/>
                <a:gd name="T91" fmla="*/ 4 h 109"/>
                <a:gd name="T92" fmla="*/ 41 w 69"/>
                <a:gd name="T9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 h="109">
                  <a:moveTo>
                    <a:pt x="41" y="0"/>
                  </a:moveTo>
                  <a:lnTo>
                    <a:pt x="45" y="0"/>
                  </a:lnTo>
                  <a:lnTo>
                    <a:pt x="54" y="1"/>
                  </a:lnTo>
                  <a:lnTo>
                    <a:pt x="62" y="4"/>
                  </a:lnTo>
                  <a:lnTo>
                    <a:pt x="65" y="6"/>
                  </a:lnTo>
                  <a:lnTo>
                    <a:pt x="56" y="6"/>
                  </a:lnTo>
                  <a:lnTo>
                    <a:pt x="48" y="8"/>
                  </a:lnTo>
                  <a:lnTo>
                    <a:pt x="40" y="8"/>
                  </a:lnTo>
                  <a:lnTo>
                    <a:pt x="40" y="11"/>
                  </a:lnTo>
                  <a:lnTo>
                    <a:pt x="42" y="13"/>
                  </a:lnTo>
                  <a:lnTo>
                    <a:pt x="50" y="15"/>
                  </a:lnTo>
                  <a:lnTo>
                    <a:pt x="56" y="16"/>
                  </a:lnTo>
                  <a:lnTo>
                    <a:pt x="58" y="19"/>
                  </a:lnTo>
                  <a:lnTo>
                    <a:pt x="50" y="19"/>
                  </a:lnTo>
                  <a:lnTo>
                    <a:pt x="42" y="20"/>
                  </a:lnTo>
                  <a:lnTo>
                    <a:pt x="33" y="19"/>
                  </a:lnTo>
                  <a:lnTo>
                    <a:pt x="30" y="20"/>
                  </a:lnTo>
                  <a:lnTo>
                    <a:pt x="32" y="21"/>
                  </a:lnTo>
                  <a:lnTo>
                    <a:pt x="38" y="23"/>
                  </a:lnTo>
                  <a:lnTo>
                    <a:pt x="45" y="24"/>
                  </a:lnTo>
                  <a:lnTo>
                    <a:pt x="49" y="26"/>
                  </a:lnTo>
                  <a:lnTo>
                    <a:pt x="44" y="27"/>
                  </a:lnTo>
                  <a:lnTo>
                    <a:pt x="36" y="28"/>
                  </a:lnTo>
                  <a:lnTo>
                    <a:pt x="26" y="30"/>
                  </a:lnTo>
                  <a:lnTo>
                    <a:pt x="22" y="32"/>
                  </a:lnTo>
                  <a:lnTo>
                    <a:pt x="25" y="32"/>
                  </a:lnTo>
                  <a:lnTo>
                    <a:pt x="33" y="34"/>
                  </a:lnTo>
                  <a:lnTo>
                    <a:pt x="40" y="34"/>
                  </a:lnTo>
                  <a:lnTo>
                    <a:pt x="44" y="38"/>
                  </a:lnTo>
                  <a:lnTo>
                    <a:pt x="38" y="39"/>
                  </a:lnTo>
                  <a:lnTo>
                    <a:pt x="30" y="41"/>
                  </a:lnTo>
                  <a:lnTo>
                    <a:pt x="21" y="41"/>
                  </a:lnTo>
                  <a:lnTo>
                    <a:pt x="18" y="42"/>
                  </a:lnTo>
                  <a:lnTo>
                    <a:pt x="21" y="43"/>
                  </a:lnTo>
                  <a:lnTo>
                    <a:pt x="29" y="45"/>
                  </a:lnTo>
                  <a:lnTo>
                    <a:pt x="36" y="46"/>
                  </a:lnTo>
                  <a:lnTo>
                    <a:pt x="40" y="49"/>
                  </a:lnTo>
                  <a:lnTo>
                    <a:pt x="36" y="50"/>
                  </a:lnTo>
                  <a:lnTo>
                    <a:pt x="29" y="52"/>
                  </a:lnTo>
                  <a:lnTo>
                    <a:pt x="21" y="52"/>
                  </a:lnTo>
                  <a:lnTo>
                    <a:pt x="18" y="54"/>
                  </a:lnTo>
                  <a:lnTo>
                    <a:pt x="21" y="56"/>
                  </a:lnTo>
                  <a:lnTo>
                    <a:pt x="29" y="57"/>
                  </a:lnTo>
                  <a:lnTo>
                    <a:pt x="37" y="58"/>
                  </a:lnTo>
                  <a:lnTo>
                    <a:pt x="41" y="61"/>
                  </a:lnTo>
                  <a:lnTo>
                    <a:pt x="37" y="62"/>
                  </a:lnTo>
                  <a:lnTo>
                    <a:pt x="30" y="64"/>
                  </a:lnTo>
                  <a:lnTo>
                    <a:pt x="24" y="65"/>
                  </a:lnTo>
                  <a:lnTo>
                    <a:pt x="21" y="67"/>
                  </a:lnTo>
                  <a:lnTo>
                    <a:pt x="24" y="68"/>
                  </a:lnTo>
                  <a:lnTo>
                    <a:pt x="30" y="69"/>
                  </a:lnTo>
                  <a:lnTo>
                    <a:pt x="37" y="71"/>
                  </a:lnTo>
                  <a:lnTo>
                    <a:pt x="41" y="73"/>
                  </a:lnTo>
                  <a:lnTo>
                    <a:pt x="37" y="75"/>
                  </a:lnTo>
                  <a:lnTo>
                    <a:pt x="30" y="76"/>
                  </a:lnTo>
                  <a:lnTo>
                    <a:pt x="24" y="76"/>
                  </a:lnTo>
                  <a:lnTo>
                    <a:pt x="21" y="77"/>
                  </a:lnTo>
                  <a:lnTo>
                    <a:pt x="24" y="77"/>
                  </a:lnTo>
                  <a:lnTo>
                    <a:pt x="32" y="79"/>
                  </a:lnTo>
                  <a:lnTo>
                    <a:pt x="40" y="79"/>
                  </a:lnTo>
                  <a:lnTo>
                    <a:pt x="44" y="83"/>
                  </a:lnTo>
                  <a:lnTo>
                    <a:pt x="41" y="83"/>
                  </a:lnTo>
                  <a:lnTo>
                    <a:pt x="36" y="84"/>
                  </a:lnTo>
                  <a:lnTo>
                    <a:pt x="29" y="84"/>
                  </a:lnTo>
                  <a:lnTo>
                    <a:pt x="28" y="86"/>
                  </a:lnTo>
                  <a:lnTo>
                    <a:pt x="30" y="86"/>
                  </a:lnTo>
                  <a:lnTo>
                    <a:pt x="40" y="87"/>
                  </a:lnTo>
                  <a:lnTo>
                    <a:pt x="46" y="88"/>
                  </a:lnTo>
                  <a:lnTo>
                    <a:pt x="50" y="90"/>
                  </a:lnTo>
                  <a:lnTo>
                    <a:pt x="48" y="91"/>
                  </a:lnTo>
                  <a:lnTo>
                    <a:pt x="42" y="92"/>
                  </a:lnTo>
                  <a:lnTo>
                    <a:pt x="37" y="92"/>
                  </a:lnTo>
                  <a:lnTo>
                    <a:pt x="37" y="95"/>
                  </a:lnTo>
                  <a:lnTo>
                    <a:pt x="40" y="95"/>
                  </a:lnTo>
                  <a:lnTo>
                    <a:pt x="49" y="95"/>
                  </a:lnTo>
                  <a:lnTo>
                    <a:pt x="57" y="95"/>
                  </a:lnTo>
                  <a:lnTo>
                    <a:pt x="62" y="97"/>
                  </a:lnTo>
                  <a:lnTo>
                    <a:pt x="58" y="97"/>
                  </a:lnTo>
                  <a:lnTo>
                    <a:pt x="53" y="98"/>
                  </a:lnTo>
                  <a:lnTo>
                    <a:pt x="46" y="98"/>
                  </a:lnTo>
                  <a:lnTo>
                    <a:pt x="44" y="99"/>
                  </a:lnTo>
                  <a:lnTo>
                    <a:pt x="46" y="101"/>
                  </a:lnTo>
                  <a:lnTo>
                    <a:pt x="56" y="101"/>
                  </a:lnTo>
                  <a:lnTo>
                    <a:pt x="64" y="101"/>
                  </a:lnTo>
                  <a:lnTo>
                    <a:pt x="69" y="102"/>
                  </a:lnTo>
                  <a:lnTo>
                    <a:pt x="69" y="106"/>
                  </a:lnTo>
                  <a:lnTo>
                    <a:pt x="69" y="109"/>
                  </a:lnTo>
                  <a:lnTo>
                    <a:pt x="46" y="109"/>
                  </a:lnTo>
                  <a:lnTo>
                    <a:pt x="18" y="97"/>
                  </a:lnTo>
                  <a:lnTo>
                    <a:pt x="0" y="73"/>
                  </a:lnTo>
                  <a:lnTo>
                    <a:pt x="0" y="30"/>
                  </a:lnTo>
                  <a:lnTo>
                    <a:pt x="16" y="4"/>
                  </a:lnTo>
                  <a:lnTo>
                    <a:pt x="41" y="0"/>
                  </a:lnTo>
                  <a:lnTo>
                    <a:pt x="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79" name="Freeform 95"/>
            <p:cNvSpPr>
              <a:spLocks/>
            </p:cNvSpPr>
            <p:nvPr/>
          </p:nvSpPr>
          <p:spPr bwMode="auto">
            <a:xfrm>
              <a:off x="5157" y="3498"/>
              <a:ext cx="3" cy="7"/>
            </a:xfrm>
            <a:custGeom>
              <a:avLst/>
              <a:gdLst>
                <a:gd name="T0" fmla="*/ 10 w 10"/>
                <a:gd name="T1" fmla="*/ 11 h 13"/>
                <a:gd name="T2" fmla="*/ 6 w 10"/>
                <a:gd name="T3" fmla="*/ 12 h 13"/>
                <a:gd name="T4" fmla="*/ 3 w 10"/>
                <a:gd name="T5" fmla="*/ 13 h 13"/>
                <a:gd name="T6" fmla="*/ 0 w 10"/>
                <a:gd name="T7" fmla="*/ 1 h 13"/>
                <a:gd name="T8" fmla="*/ 3 w 10"/>
                <a:gd name="T9" fmla="*/ 0 h 13"/>
                <a:gd name="T10" fmla="*/ 6 w 10"/>
                <a:gd name="T11" fmla="*/ 0 h 13"/>
                <a:gd name="T12" fmla="*/ 10 w 10"/>
                <a:gd name="T13" fmla="*/ 11 h 13"/>
                <a:gd name="T14" fmla="*/ 10 w 10"/>
                <a:gd name="T15" fmla="*/ 1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3">
                  <a:moveTo>
                    <a:pt x="10" y="11"/>
                  </a:moveTo>
                  <a:lnTo>
                    <a:pt x="6" y="12"/>
                  </a:lnTo>
                  <a:lnTo>
                    <a:pt x="3" y="13"/>
                  </a:lnTo>
                  <a:lnTo>
                    <a:pt x="0" y="1"/>
                  </a:lnTo>
                  <a:lnTo>
                    <a:pt x="3" y="0"/>
                  </a:lnTo>
                  <a:lnTo>
                    <a:pt x="6" y="0"/>
                  </a:lnTo>
                  <a:lnTo>
                    <a:pt x="10" y="11"/>
                  </a:lnTo>
                  <a:lnTo>
                    <a:pt x="1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80" name="Freeform 96"/>
            <p:cNvSpPr>
              <a:spLocks/>
            </p:cNvSpPr>
            <p:nvPr/>
          </p:nvSpPr>
          <p:spPr bwMode="auto">
            <a:xfrm>
              <a:off x="5134" y="3439"/>
              <a:ext cx="42" cy="66"/>
            </a:xfrm>
            <a:custGeom>
              <a:avLst/>
              <a:gdLst>
                <a:gd name="T0" fmla="*/ 88 w 128"/>
                <a:gd name="T1" fmla="*/ 125 h 131"/>
                <a:gd name="T2" fmla="*/ 105 w 128"/>
                <a:gd name="T3" fmla="*/ 115 h 131"/>
                <a:gd name="T4" fmla="*/ 119 w 128"/>
                <a:gd name="T5" fmla="*/ 99 h 131"/>
                <a:gd name="T6" fmla="*/ 127 w 128"/>
                <a:gd name="T7" fmla="*/ 78 h 131"/>
                <a:gd name="T8" fmla="*/ 125 w 128"/>
                <a:gd name="T9" fmla="*/ 52 h 131"/>
                <a:gd name="T10" fmla="*/ 116 w 128"/>
                <a:gd name="T11" fmla="*/ 28 h 131"/>
                <a:gd name="T12" fmla="*/ 99 w 128"/>
                <a:gd name="T13" fmla="*/ 10 h 131"/>
                <a:gd name="T14" fmla="*/ 77 w 128"/>
                <a:gd name="T15" fmla="*/ 0 h 131"/>
                <a:gd name="T16" fmla="*/ 51 w 128"/>
                <a:gd name="T17" fmla="*/ 0 h 131"/>
                <a:gd name="T18" fmla="*/ 27 w 128"/>
                <a:gd name="T19" fmla="*/ 10 h 131"/>
                <a:gd name="T20" fmla="*/ 9 w 128"/>
                <a:gd name="T21" fmla="*/ 28 h 131"/>
                <a:gd name="T22" fmla="*/ 0 w 128"/>
                <a:gd name="T23" fmla="*/ 52 h 131"/>
                <a:gd name="T24" fmla="*/ 0 w 128"/>
                <a:gd name="T25" fmla="*/ 80 h 131"/>
                <a:gd name="T26" fmla="*/ 9 w 128"/>
                <a:gd name="T27" fmla="*/ 101 h 131"/>
                <a:gd name="T28" fmla="*/ 27 w 128"/>
                <a:gd name="T29" fmla="*/ 119 h 131"/>
                <a:gd name="T30" fmla="*/ 51 w 128"/>
                <a:gd name="T31" fmla="*/ 129 h 131"/>
                <a:gd name="T32" fmla="*/ 68 w 128"/>
                <a:gd name="T33" fmla="*/ 131 h 131"/>
                <a:gd name="T34" fmla="*/ 72 w 128"/>
                <a:gd name="T35" fmla="*/ 125 h 131"/>
                <a:gd name="T36" fmla="*/ 67 w 128"/>
                <a:gd name="T37" fmla="*/ 119 h 131"/>
                <a:gd name="T38" fmla="*/ 53 w 128"/>
                <a:gd name="T39" fmla="*/ 116 h 131"/>
                <a:gd name="T40" fmla="*/ 33 w 128"/>
                <a:gd name="T41" fmla="*/ 108 h 131"/>
                <a:gd name="T42" fmla="*/ 17 w 128"/>
                <a:gd name="T43" fmla="*/ 95 h 131"/>
                <a:gd name="T44" fmla="*/ 11 w 128"/>
                <a:gd name="T45" fmla="*/ 77 h 131"/>
                <a:gd name="T46" fmla="*/ 11 w 128"/>
                <a:gd name="T47" fmla="*/ 55 h 131"/>
                <a:gd name="T48" fmla="*/ 17 w 128"/>
                <a:gd name="T49" fmla="*/ 34 h 131"/>
                <a:gd name="T50" fmla="*/ 33 w 128"/>
                <a:gd name="T51" fmla="*/ 19 h 131"/>
                <a:gd name="T52" fmla="*/ 53 w 128"/>
                <a:gd name="T53" fmla="*/ 13 h 131"/>
                <a:gd name="T54" fmla="*/ 75 w 128"/>
                <a:gd name="T55" fmla="*/ 13 h 131"/>
                <a:gd name="T56" fmla="*/ 92 w 128"/>
                <a:gd name="T57" fmla="*/ 19 h 131"/>
                <a:gd name="T58" fmla="*/ 105 w 128"/>
                <a:gd name="T59" fmla="*/ 34 h 131"/>
                <a:gd name="T60" fmla="*/ 113 w 128"/>
                <a:gd name="T61" fmla="*/ 55 h 131"/>
                <a:gd name="T62" fmla="*/ 115 w 128"/>
                <a:gd name="T63" fmla="*/ 74 h 131"/>
                <a:gd name="T64" fmla="*/ 107 w 128"/>
                <a:gd name="T65" fmla="*/ 90 h 131"/>
                <a:gd name="T66" fmla="*/ 96 w 128"/>
                <a:gd name="T67" fmla="*/ 104 h 131"/>
                <a:gd name="T68" fmla="*/ 81 w 128"/>
                <a:gd name="T69" fmla="*/ 114 h 131"/>
                <a:gd name="T70" fmla="*/ 75 w 128"/>
                <a:gd name="T71" fmla="*/ 125 h 131"/>
                <a:gd name="T72" fmla="*/ 79 w 128"/>
                <a:gd name="T73" fmla="*/ 12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1">
                  <a:moveTo>
                    <a:pt x="79" y="129"/>
                  </a:moveTo>
                  <a:lnTo>
                    <a:pt x="88" y="125"/>
                  </a:lnTo>
                  <a:lnTo>
                    <a:pt x="97" y="120"/>
                  </a:lnTo>
                  <a:lnTo>
                    <a:pt x="105" y="115"/>
                  </a:lnTo>
                  <a:lnTo>
                    <a:pt x="113" y="108"/>
                  </a:lnTo>
                  <a:lnTo>
                    <a:pt x="119" y="99"/>
                  </a:lnTo>
                  <a:lnTo>
                    <a:pt x="124" y="89"/>
                  </a:lnTo>
                  <a:lnTo>
                    <a:pt x="127" y="78"/>
                  </a:lnTo>
                  <a:lnTo>
                    <a:pt x="128" y="67"/>
                  </a:lnTo>
                  <a:lnTo>
                    <a:pt x="125" y="52"/>
                  </a:lnTo>
                  <a:lnTo>
                    <a:pt x="123" y="40"/>
                  </a:lnTo>
                  <a:lnTo>
                    <a:pt x="116" y="28"/>
                  </a:lnTo>
                  <a:lnTo>
                    <a:pt x="109" y="19"/>
                  </a:lnTo>
                  <a:lnTo>
                    <a:pt x="99" y="10"/>
                  </a:lnTo>
                  <a:lnTo>
                    <a:pt x="89" y="4"/>
                  </a:lnTo>
                  <a:lnTo>
                    <a:pt x="77" y="0"/>
                  </a:lnTo>
                  <a:lnTo>
                    <a:pt x="65" y="0"/>
                  </a:lnTo>
                  <a:lnTo>
                    <a:pt x="51" y="0"/>
                  </a:lnTo>
                  <a:lnTo>
                    <a:pt x="39" y="4"/>
                  </a:lnTo>
                  <a:lnTo>
                    <a:pt x="27" y="10"/>
                  </a:lnTo>
                  <a:lnTo>
                    <a:pt x="19" y="19"/>
                  </a:lnTo>
                  <a:lnTo>
                    <a:pt x="9" y="28"/>
                  </a:lnTo>
                  <a:lnTo>
                    <a:pt x="4" y="40"/>
                  </a:lnTo>
                  <a:lnTo>
                    <a:pt x="0" y="52"/>
                  </a:lnTo>
                  <a:lnTo>
                    <a:pt x="0" y="67"/>
                  </a:lnTo>
                  <a:lnTo>
                    <a:pt x="0" y="80"/>
                  </a:lnTo>
                  <a:lnTo>
                    <a:pt x="4" y="92"/>
                  </a:lnTo>
                  <a:lnTo>
                    <a:pt x="9" y="101"/>
                  </a:lnTo>
                  <a:lnTo>
                    <a:pt x="19" y="112"/>
                  </a:lnTo>
                  <a:lnTo>
                    <a:pt x="27" y="119"/>
                  </a:lnTo>
                  <a:lnTo>
                    <a:pt x="39" y="126"/>
                  </a:lnTo>
                  <a:lnTo>
                    <a:pt x="51" y="129"/>
                  </a:lnTo>
                  <a:lnTo>
                    <a:pt x="65" y="131"/>
                  </a:lnTo>
                  <a:lnTo>
                    <a:pt x="68" y="131"/>
                  </a:lnTo>
                  <a:lnTo>
                    <a:pt x="72" y="131"/>
                  </a:lnTo>
                  <a:lnTo>
                    <a:pt x="72" y="125"/>
                  </a:lnTo>
                  <a:lnTo>
                    <a:pt x="69" y="119"/>
                  </a:lnTo>
                  <a:lnTo>
                    <a:pt x="67" y="119"/>
                  </a:lnTo>
                  <a:lnTo>
                    <a:pt x="65" y="119"/>
                  </a:lnTo>
                  <a:lnTo>
                    <a:pt x="53" y="116"/>
                  </a:lnTo>
                  <a:lnTo>
                    <a:pt x="43" y="114"/>
                  </a:lnTo>
                  <a:lnTo>
                    <a:pt x="33" y="108"/>
                  </a:lnTo>
                  <a:lnTo>
                    <a:pt x="25" y="103"/>
                  </a:lnTo>
                  <a:lnTo>
                    <a:pt x="17" y="95"/>
                  </a:lnTo>
                  <a:lnTo>
                    <a:pt x="13" y="86"/>
                  </a:lnTo>
                  <a:lnTo>
                    <a:pt x="11" y="77"/>
                  </a:lnTo>
                  <a:lnTo>
                    <a:pt x="11" y="67"/>
                  </a:lnTo>
                  <a:lnTo>
                    <a:pt x="11" y="55"/>
                  </a:lnTo>
                  <a:lnTo>
                    <a:pt x="13" y="44"/>
                  </a:lnTo>
                  <a:lnTo>
                    <a:pt x="17" y="34"/>
                  </a:lnTo>
                  <a:lnTo>
                    <a:pt x="25" y="28"/>
                  </a:lnTo>
                  <a:lnTo>
                    <a:pt x="33" y="19"/>
                  </a:lnTo>
                  <a:lnTo>
                    <a:pt x="43" y="15"/>
                  </a:lnTo>
                  <a:lnTo>
                    <a:pt x="53" y="13"/>
                  </a:lnTo>
                  <a:lnTo>
                    <a:pt x="65" y="13"/>
                  </a:lnTo>
                  <a:lnTo>
                    <a:pt x="75" y="13"/>
                  </a:lnTo>
                  <a:lnTo>
                    <a:pt x="84" y="15"/>
                  </a:lnTo>
                  <a:lnTo>
                    <a:pt x="92" y="19"/>
                  </a:lnTo>
                  <a:lnTo>
                    <a:pt x="100" y="28"/>
                  </a:lnTo>
                  <a:lnTo>
                    <a:pt x="105" y="34"/>
                  </a:lnTo>
                  <a:lnTo>
                    <a:pt x="111" y="44"/>
                  </a:lnTo>
                  <a:lnTo>
                    <a:pt x="113" y="55"/>
                  </a:lnTo>
                  <a:lnTo>
                    <a:pt x="116" y="67"/>
                  </a:lnTo>
                  <a:lnTo>
                    <a:pt x="115" y="74"/>
                  </a:lnTo>
                  <a:lnTo>
                    <a:pt x="112" y="82"/>
                  </a:lnTo>
                  <a:lnTo>
                    <a:pt x="107" y="90"/>
                  </a:lnTo>
                  <a:lnTo>
                    <a:pt x="103" y="99"/>
                  </a:lnTo>
                  <a:lnTo>
                    <a:pt x="96" y="104"/>
                  </a:lnTo>
                  <a:lnTo>
                    <a:pt x="89" y="110"/>
                  </a:lnTo>
                  <a:lnTo>
                    <a:pt x="81" y="114"/>
                  </a:lnTo>
                  <a:lnTo>
                    <a:pt x="75" y="118"/>
                  </a:lnTo>
                  <a:lnTo>
                    <a:pt x="75" y="125"/>
                  </a:lnTo>
                  <a:lnTo>
                    <a:pt x="79" y="129"/>
                  </a:lnTo>
                  <a:lnTo>
                    <a:pt x="79"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81" name="Freeform 97"/>
            <p:cNvSpPr>
              <a:spLocks/>
            </p:cNvSpPr>
            <p:nvPr/>
          </p:nvSpPr>
          <p:spPr bwMode="auto">
            <a:xfrm>
              <a:off x="5057" y="3520"/>
              <a:ext cx="175" cy="136"/>
            </a:xfrm>
            <a:custGeom>
              <a:avLst/>
              <a:gdLst>
                <a:gd name="T0" fmla="*/ 517 w 525"/>
                <a:gd name="T1" fmla="*/ 7 h 270"/>
                <a:gd name="T2" fmla="*/ 506 w 525"/>
                <a:gd name="T3" fmla="*/ 8 h 270"/>
                <a:gd name="T4" fmla="*/ 492 w 525"/>
                <a:gd name="T5" fmla="*/ 7 h 270"/>
                <a:gd name="T6" fmla="*/ 477 w 525"/>
                <a:gd name="T7" fmla="*/ 7 h 270"/>
                <a:gd name="T8" fmla="*/ 465 w 525"/>
                <a:gd name="T9" fmla="*/ 9 h 270"/>
                <a:gd name="T10" fmla="*/ 458 w 525"/>
                <a:gd name="T11" fmla="*/ 9 h 270"/>
                <a:gd name="T12" fmla="*/ 454 w 525"/>
                <a:gd name="T13" fmla="*/ 1 h 270"/>
                <a:gd name="T14" fmla="*/ 448 w 525"/>
                <a:gd name="T15" fmla="*/ 1 h 270"/>
                <a:gd name="T16" fmla="*/ 441 w 525"/>
                <a:gd name="T17" fmla="*/ 9 h 270"/>
                <a:gd name="T18" fmla="*/ 434 w 525"/>
                <a:gd name="T19" fmla="*/ 9 h 270"/>
                <a:gd name="T20" fmla="*/ 422 w 525"/>
                <a:gd name="T21" fmla="*/ 9 h 270"/>
                <a:gd name="T22" fmla="*/ 404 w 525"/>
                <a:gd name="T23" fmla="*/ 9 h 270"/>
                <a:gd name="T24" fmla="*/ 391 w 525"/>
                <a:gd name="T25" fmla="*/ 9 h 270"/>
                <a:gd name="T26" fmla="*/ 383 w 525"/>
                <a:gd name="T27" fmla="*/ 9 h 270"/>
                <a:gd name="T28" fmla="*/ 374 w 525"/>
                <a:gd name="T29" fmla="*/ 1 h 270"/>
                <a:gd name="T30" fmla="*/ 367 w 525"/>
                <a:gd name="T31" fmla="*/ 1 h 270"/>
                <a:gd name="T32" fmla="*/ 354 w 525"/>
                <a:gd name="T33" fmla="*/ 13 h 270"/>
                <a:gd name="T34" fmla="*/ 346 w 525"/>
                <a:gd name="T35" fmla="*/ 13 h 270"/>
                <a:gd name="T36" fmla="*/ 338 w 525"/>
                <a:gd name="T37" fmla="*/ 1 h 270"/>
                <a:gd name="T38" fmla="*/ 327 w 525"/>
                <a:gd name="T39" fmla="*/ 4 h 270"/>
                <a:gd name="T40" fmla="*/ 318 w 525"/>
                <a:gd name="T41" fmla="*/ 13 h 270"/>
                <a:gd name="T42" fmla="*/ 311 w 525"/>
                <a:gd name="T43" fmla="*/ 13 h 270"/>
                <a:gd name="T44" fmla="*/ 302 w 525"/>
                <a:gd name="T45" fmla="*/ 4 h 270"/>
                <a:gd name="T46" fmla="*/ 294 w 525"/>
                <a:gd name="T47" fmla="*/ 4 h 270"/>
                <a:gd name="T48" fmla="*/ 282 w 525"/>
                <a:gd name="T49" fmla="*/ 13 h 270"/>
                <a:gd name="T50" fmla="*/ 274 w 525"/>
                <a:gd name="T51" fmla="*/ 16 h 270"/>
                <a:gd name="T52" fmla="*/ 263 w 525"/>
                <a:gd name="T53" fmla="*/ 4 h 270"/>
                <a:gd name="T54" fmla="*/ 254 w 525"/>
                <a:gd name="T55" fmla="*/ 5 h 270"/>
                <a:gd name="T56" fmla="*/ 243 w 525"/>
                <a:gd name="T57" fmla="*/ 15 h 270"/>
                <a:gd name="T58" fmla="*/ 235 w 525"/>
                <a:gd name="T59" fmla="*/ 18 h 270"/>
                <a:gd name="T60" fmla="*/ 222 w 525"/>
                <a:gd name="T61" fmla="*/ 4 h 270"/>
                <a:gd name="T62" fmla="*/ 217 w 525"/>
                <a:gd name="T63" fmla="*/ 1 h 270"/>
                <a:gd name="T64" fmla="*/ 198 w 525"/>
                <a:gd name="T65" fmla="*/ 23 h 270"/>
                <a:gd name="T66" fmla="*/ 190 w 525"/>
                <a:gd name="T67" fmla="*/ 31 h 270"/>
                <a:gd name="T68" fmla="*/ 176 w 525"/>
                <a:gd name="T69" fmla="*/ 24 h 270"/>
                <a:gd name="T70" fmla="*/ 171 w 525"/>
                <a:gd name="T71" fmla="*/ 33 h 270"/>
                <a:gd name="T72" fmla="*/ 162 w 525"/>
                <a:gd name="T73" fmla="*/ 52 h 270"/>
                <a:gd name="T74" fmla="*/ 152 w 525"/>
                <a:gd name="T75" fmla="*/ 67 h 270"/>
                <a:gd name="T76" fmla="*/ 147 w 525"/>
                <a:gd name="T77" fmla="*/ 76 h 270"/>
                <a:gd name="T78" fmla="*/ 134 w 525"/>
                <a:gd name="T79" fmla="*/ 73 h 270"/>
                <a:gd name="T80" fmla="*/ 128 w 525"/>
                <a:gd name="T81" fmla="*/ 76 h 270"/>
                <a:gd name="T82" fmla="*/ 124 w 525"/>
                <a:gd name="T83" fmla="*/ 99 h 270"/>
                <a:gd name="T84" fmla="*/ 120 w 525"/>
                <a:gd name="T85" fmla="*/ 108 h 270"/>
                <a:gd name="T86" fmla="*/ 106 w 525"/>
                <a:gd name="T87" fmla="*/ 108 h 270"/>
                <a:gd name="T88" fmla="*/ 102 w 525"/>
                <a:gd name="T89" fmla="*/ 113 h 270"/>
                <a:gd name="T90" fmla="*/ 98 w 525"/>
                <a:gd name="T91" fmla="*/ 131 h 270"/>
                <a:gd name="T92" fmla="*/ 86 w 525"/>
                <a:gd name="T93" fmla="*/ 142 h 270"/>
                <a:gd name="T94" fmla="*/ 75 w 525"/>
                <a:gd name="T95" fmla="*/ 157 h 270"/>
                <a:gd name="T96" fmla="*/ 66 w 525"/>
                <a:gd name="T97" fmla="*/ 170 h 270"/>
                <a:gd name="T98" fmla="*/ 59 w 525"/>
                <a:gd name="T99" fmla="*/ 183 h 270"/>
                <a:gd name="T100" fmla="*/ 50 w 525"/>
                <a:gd name="T101" fmla="*/ 192 h 270"/>
                <a:gd name="T102" fmla="*/ 43 w 525"/>
                <a:gd name="T103" fmla="*/ 209 h 270"/>
                <a:gd name="T104" fmla="*/ 40 w 525"/>
                <a:gd name="T105" fmla="*/ 220 h 270"/>
                <a:gd name="T106" fmla="*/ 21 w 525"/>
                <a:gd name="T107" fmla="*/ 217 h 270"/>
                <a:gd name="T108" fmla="*/ 20 w 525"/>
                <a:gd name="T109" fmla="*/ 222 h 270"/>
                <a:gd name="T110" fmla="*/ 20 w 525"/>
                <a:gd name="T111" fmla="*/ 241 h 270"/>
                <a:gd name="T112" fmla="*/ 15 w 525"/>
                <a:gd name="T113" fmla="*/ 245 h 270"/>
                <a:gd name="T114" fmla="*/ 7 w 525"/>
                <a:gd name="T115" fmla="*/ 258 h 270"/>
                <a:gd name="T116" fmla="*/ 290 w 525"/>
                <a:gd name="T117" fmla="*/ 31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5" h="270">
                  <a:moveTo>
                    <a:pt x="525" y="13"/>
                  </a:moveTo>
                  <a:lnTo>
                    <a:pt x="524" y="9"/>
                  </a:lnTo>
                  <a:lnTo>
                    <a:pt x="522" y="7"/>
                  </a:lnTo>
                  <a:lnTo>
                    <a:pt x="521" y="8"/>
                  </a:lnTo>
                  <a:lnTo>
                    <a:pt x="520" y="9"/>
                  </a:lnTo>
                  <a:lnTo>
                    <a:pt x="517" y="7"/>
                  </a:lnTo>
                  <a:lnTo>
                    <a:pt x="516" y="4"/>
                  </a:lnTo>
                  <a:lnTo>
                    <a:pt x="514" y="7"/>
                  </a:lnTo>
                  <a:lnTo>
                    <a:pt x="513" y="9"/>
                  </a:lnTo>
                  <a:lnTo>
                    <a:pt x="510" y="7"/>
                  </a:lnTo>
                  <a:lnTo>
                    <a:pt x="509" y="4"/>
                  </a:lnTo>
                  <a:lnTo>
                    <a:pt x="506" y="8"/>
                  </a:lnTo>
                  <a:lnTo>
                    <a:pt x="504" y="12"/>
                  </a:lnTo>
                  <a:lnTo>
                    <a:pt x="500" y="7"/>
                  </a:lnTo>
                  <a:lnTo>
                    <a:pt x="497" y="3"/>
                  </a:lnTo>
                  <a:lnTo>
                    <a:pt x="496" y="7"/>
                  </a:lnTo>
                  <a:lnTo>
                    <a:pt x="494" y="12"/>
                  </a:lnTo>
                  <a:lnTo>
                    <a:pt x="492" y="7"/>
                  </a:lnTo>
                  <a:lnTo>
                    <a:pt x="490" y="3"/>
                  </a:lnTo>
                  <a:lnTo>
                    <a:pt x="488" y="7"/>
                  </a:lnTo>
                  <a:lnTo>
                    <a:pt x="485" y="12"/>
                  </a:lnTo>
                  <a:lnTo>
                    <a:pt x="482" y="7"/>
                  </a:lnTo>
                  <a:lnTo>
                    <a:pt x="481" y="3"/>
                  </a:lnTo>
                  <a:lnTo>
                    <a:pt x="477" y="7"/>
                  </a:lnTo>
                  <a:lnTo>
                    <a:pt x="476" y="12"/>
                  </a:lnTo>
                  <a:lnTo>
                    <a:pt x="473" y="7"/>
                  </a:lnTo>
                  <a:lnTo>
                    <a:pt x="472" y="3"/>
                  </a:lnTo>
                  <a:lnTo>
                    <a:pt x="469" y="7"/>
                  </a:lnTo>
                  <a:lnTo>
                    <a:pt x="468" y="12"/>
                  </a:lnTo>
                  <a:lnTo>
                    <a:pt x="465" y="9"/>
                  </a:lnTo>
                  <a:lnTo>
                    <a:pt x="465" y="5"/>
                  </a:lnTo>
                  <a:lnTo>
                    <a:pt x="465" y="1"/>
                  </a:lnTo>
                  <a:lnTo>
                    <a:pt x="464" y="0"/>
                  </a:lnTo>
                  <a:lnTo>
                    <a:pt x="461" y="1"/>
                  </a:lnTo>
                  <a:lnTo>
                    <a:pt x="461" y="5"/>
                  </a:lnTo>
                  <a:lnTo>
                    <a:pt x="458" y="9"/>
                  </a:lnTo>
                  <a:lnTo>
                    <a:pt x="457" y="12"/>
                  </a:lnTo>
                  <a:lnTo>
                    <a:pt x="456" y="9"/>
                  </a:lnTo>
                  <a:lnTo>
                    <a:pt x="456" y="5"/>
                  </a:lnTo>
                  <a:lnTo>
                    <a:pt x="456" y="1"/>
                  </a:lnTo>
                  <a:lnTo>
                    <a:pt x="454" y="0"/>
                  </a:lnTo>
                  <a:lnTo>
                    <a:pt x="454" y="1"/>
                  </a:lnTo>
                  <a:lnTo>
                    <a:pt x="452" y="5"/>
                  </a:lnTo>
                  <a:lnTo>
                    <a:pt x="450" y="9"/>
                  </a:lnTo>
                  <a:lnTo>
                    <a:pt x="450" y="12"/>
                  </a:lnTo>
                  <a:lnTo>
                    <a:pt x="449" y="9"/>
                  </a:lnTo>
                  <a:lnTo>
                    <a:pt x="449" y="5"/>
                  </a:lnTo>
                  <a:lnTo>
                    <a:pt x="448" y="1"/>
                  </a:lnTo>
                  <a:lnTo>
                    <a:pt x="445" y="0"/>
                  </a:lnTo>
                  <a:lnTo>
                    <a:pt x="444" y="1"/>
                  </a:lnTo>
                  <a:lnTo>
                    <a:pt x="444" y="5"/>
                  </a:lnTo>
                  <a:lnTo>
                    <a:pt x="442" y="9"/>
                  </a:lnTo>
                  <a:lnTo>
                    <a:pt x="442" y="12"/>
                  </a:lnTo>
                  <a:lnTo>
                    <a:pt x="441" y="9"/>
                  </a:lnTo>
                  <a:lnTo>
                    <a:pt x="441" y="5"/>
                  </a:lnTo>
                  <a:lnTo>
                    <a:pt x="438" y="1"/>
                  </a:lnTo>
                  <a:lnTo>
                    <a:pt x="438" y="0"/>
                  </a:lnTo>
                  <a:lnTo>
                    <a:pt x="436" y="1"/>
                  </a:lnTo>
                  <a:lnTo>
                    <a:pt x="436" y="5"/>
                  </a:lnTo>
                  <a:lnTo>
                    <a:pt x="434" y="9"/>
                  </a:lnTo>
                  <a:lnTo>
                    <a:pt x="432" y="12"/>
                  </a:lnTo>
                  <a:lnTo>
                    <a:pt x="430" y="7"/>
                  </a:lnTo>
                  <a:lnTo>
                    <a:pt x="428" y="3"/>
                  </a:lnTo>
                  <a:lnTo>
                    <a:pt x="424" y="1"/>
                  </a:lnTo>
                  <a:lnTo>
                    <a:pt x="424" y="5"/>
                  </a:lnTo>
                  <a:lnTo>
                    <a:pt x="422" y="9"/>
                  </a:lnTo>
                  <a:lnTo>
                    <a:pt x="420" y="12"/>
                  </a:lnTo>
                  <a:lnTo>
                    <a:pt x="416" y="7"/>
                  </a:lnTo>
                  <a:lnTo>
                    <a:pt x="412" y="3"/>
                  </a:lnTo>
                  <a:lnTo>
                    <a:pt x="409" y="7"/>
                  </a:lnTo>
                  <a:lnTo>
                    <a:pt x="406" y="12"/>
                  </a:lnTo>
                  <a:lnTo>
                    <a:pt x="404" y="9"/>
                  </a:lnTo>
                  <a:lnTo>
                    <a:pt x="404" y="7"/>
                  </a:lnTo>
                  <a:lnTo>
                    <a:pt x="399" y="4"/>
                  </a:lnTo>
                  <a:lnTo>
                    <a:pt x="398" y="3"/>
                  </a:lnTo>
                  <a:lnTo>
                    <a:pt x="397" y="7"/>
                  </a:lnTo>
                  <a:lnTo>
                    <a:pt x="395" y="12"/>
                  </a:lnTo>
                  <a:lnTo>
                    <a:pt x="391" y="9"/>
                  </a:lnTo>
                  <a:lnTo>
                    <a:pt x="391" y="5"/>
                  </a:lnTo>
                  <a:lnTo>
                    <a:pt x="390" y="1"/>
                  </a:lnTo>
                  <a:lnTo>
                    <a:pt x="389" y="0"/>
                  </a:lnTo>
                  <a:lnTo>
                    <a:pt x="385" y="1"/>
                  </a:lnTo>
                  <a:lnTo>
                    <a:pt x="385" y="5"/>
                  </a:lnTo>
                  <a:lnTo>
                    <a:pt x="383" y="9"/>
                  </a:lnTo>
                  <a:lnTo>
                    <a:pt x="383" y="12"/>
                  </a:lnTo>
                  <a:lnTo>
                    <a:pt x="379" y="9"/>
                  </a:lnTo>
                  <a:lnTo>
                    <a:pt x="379" y="5"/>
                  </a:lnTo>
                  <a:lnTo>
                    <a:pt x="378" y="1"/>
                  </a:lnTo>
                  <a:lnTo>
                    <a:pt x="377" y="0"/>
                  </a:lnTo>
                  <a:lnTo>
                    <a:pt x="374" y="1"/>
                  </a:lnTo>
                  <a:lnTo>
                    <a:pt x="373" y="7"/>
                  </a:lnTo>
                  <a:lnTo>
                    <a:pt x="371" y="11"/>
                  </a:lnTo>
                  <a:lnTo>
                    <a:pt x="370" y="13"/>
                  </a:lnTo>
                  <a:lnTo>
                    <a:pt x="369" y="11"/>
                  </a:lnTo>
                  <a:lnTo>
                    <a:pt x="369" y="7"/>
                  </a:lnTo>
                  <a:lnTo>
                    <a:pt x="367" y="1"/>
                  </a:lnTo>
                  <a:lnTo>
                    <a:pt x="365" y="0"/>
                  </a:lnTo>
                  <a:lnTo>
                    <a:pt x="359" y="1"/>
                  </a:lnTo>
                  <a:lnTo>
                    <a:pt x="359" y="8"/>
                  </a:lnTo>
                  <a:lnTo>
                    <a:pt x="358" y="13"/>
                  </a:lnTo>
                  <a:lnTo>
                    <a:pt x="358" y="16"/>
                  </a:lnTo>
                  <a:lnTo>
                    <a:pt x="354" y="13"/>
                  </a:lnTo>
                  <a:lnTo>
                    <a:pt x="354" y="8"/>
                  </a:lnTo>
                  <a:lnTo>
                    <a:pt x="353" y="3"/>
                  </a:lnTo>
                  <a:lnTo>
                    <a:pt x="351" y="3"/>
                  </a:lnTo>
                  <a:lnTo>
                    <a:pt x="347" y="4"/>
                  </a:lnTo>
                  <a:lnTo>
                    <a:pt x="347" y="9"/>
                  </a:lnTo>
                  <a:lnTo>
                    <a:pt x="346" y="13"/>
                  </a:lnTo>
                  <a:lnTo>
                    <a:pt x="346" y="16"/>
                  </a:lnTo>
                  <a:lnTo>
                    <a:pt x="343" y="13"/>
                  </a:lnTo>
                  <a:lnTo>
                    <a:pt x="342" y="8"/>
                  </a:lnTo>
                  <a:lnTo>
                    <a:pt x="342" y="1"/>
                  </a:lnTo>
                  <a:lnTo>
                    <a:pt x="342" y="0"/>
                  </a:lnTo>
                  <a:lnTo>
                    <a:pt x="338" y="1"/>
                  </a:lnTo>
                  <a:lnTo>
                    <a:pt x="337" y="8"/>
                  </a:lnTo>
                  <a:lnTo>
                    <a:pt x="335" y="13"/>
                  </a:lnTo>
                  <a:lnTo>
                    <a:pt x="334" y="16"/>
                  </a:lnTo>
                  <a:lnTo>
                    <a:pt x="330" y="13"/>
                  </a:lnTo>
                  <a:lnTo>
                    <a:pt x="329" y="9"/>
                  </a:lnTo>
                  <a:lnTo>
                    <a:pt x="327" y="4"/>
                  </a:lnTo>
                  <a:lnTo>
                    <a:pt x="325" y="3"/>
                  </a:lnTo>
                  <a:lnTo>
                    <a:pt x="323" y="3"/>
                  </a:lnTo>
                  <a:lnTo>
                    <a:pt x="323" y="8"/>
                  </a:lnTo>
                  <a:lnTo>
                    <a:pt x="322" y="13"/>
                  </a:lnTo>
                  <a:lnTo>
                    <a:pt x="321" y="16"/>
                  </a:lnTo>
                  <a:lnTo>
                    <a:pt x="318" y="13"/>
                  </a:lnTo>
                  <a:lnTo>
                    <a:pt x="318" y="8"/>
                  </a:lnTo>
                  <a:lnTo>
                    <a:pt x="317" y="1"/>
                  </a:lnTo>
                  <a:lnTo>
                    <a:pt x="315" y="0"/>
                  </a:lnTo>
                  <a:lnTo>
                    <a:pt x="313" y="1"/>
                  </a:lnTo>
                  <a:lnTo>
                    <a:pt x="313" y="8"/>
                  </a:lnTo>
                  <a:lnTo>
                    <a:pt x="311" y="13"/>
                  </a:lnTo>
                  <a:lnTo>
                    <a:pt x="311" y="16"/>
                  </a:lnTo>
                  <a:lnTo>
                    <a:pt x="307" y="13"/>
                  </a:lnTo>
                  <a:lnTo>
                    <a:pt x="307" y="9"/>
                  </a:lnTo>
                  <a:lnTo>
                    <a:pt x="306" y="4"/>
                  </a:lnTo>
                  <a:lnTo>
                    <a:pt x="305" y="3"/>
                  </a:lnTo>
                  <a:lnTo>
                    <a:pt x="302" y="4"/>
                  </a:lnTo>
                  <a:lnTo>
                    <a:pt x="302" y="9"/>
                  </a:lnTo>
                  <a:lnTo>
                    <a:pt x="301" y="13"/>
                  </a:lnTo>
                  <a:lnTo>
                    <a:pt x="299" y="16"/>
                  </a:lnTo>
                  <a:lnTo>
                    <a:pt x="297" y="13"/>
                  </a:lnTo>
                  <a:lnTo>
                    <a:pt x="295" y="9"/>
                  </a:lnTo>
                  <a:lnTo>
                    <a:pt x="294" y="4"/>
                  </a:lnTo>
                  <a:lnTo>
                    <a:pt x="293" y="3"/>
                  </a:lnTo>
                  <a:lnTo>
                    <a:pt x="290" y="4"/>
                  </a:lnTo>
                  <a:lnTo>
                    <a:pt x="291" y="9"/>
                  </a:lnTo>
                  <a:lnTo>
                    <a:pt x="290" y="13"/>
                  </a:lnTo>
                  <a:lnTo>
                    <a:pt x="287" y="16"/>
                  </a:lnTo>
                  <a:lnTo>
                    <a:pt x="282" y="13"/>
                  </a:lnTo>
                  <a:lnTo>
                    <a:pt x="282" y="9"/>
                  </a:lnTo>
                  <a:lnTo>
                    <a:pt x="281" y="4"/>
                  </a:lnTo>
                  <a:lnTo>
                    <a:pt x="278" y="3"/>
                  </a:lnTo>
                  <a:lnTo>
                    <a:pt x="275" y="4"/>
                  </a:lnTo>
                  <a:lnTo>
                    <a:pt x="275" y="11"/>
                  </a:lnTo>
                  <a:lnTo>
                    <a:pt x="274" y="16"/>
                  </a:lnTo>
                  <a:lnTo>
                    <a:pt x="274" y="19"/>
                  </a:lnTo>
                  <a:lnTo>
                    <a:pt x="270" y="16"/>
                  </a:lnTo>
                  <a:lnTo>
                    <a:pt x="270" y="11"/>
                  </a:lnTo>
                  <a:lnTo>
                    <a:pt x="269" y="4"/>
                  </a:lnTo>
                  <a:lnTo>
                    <a:pt x="267" y="3"/>
                  </a:lnTo>
                  <a:lnTo>
                    <a:pt x="263" y="4"/>
                  </a:lnTo>
                  <a:lnTo>
                    <a:pt x="263" y="11"/>
                  </a:lnTo>
                  <a:lnTo>
                    <a:pt x="262" y="16"/>
                  </a:lnTo>
                  <a:lnTo>
                    <a:pt x="259" y="19"/>
                  </a:lnTo>
                  <a:lnTo>
                    <a:pt x="255" y="16"/>
                  </a:lnTo>
                  <a:lnTo>
                    <a:pt x="255" y="11"/>
                  </a:lnTo>
                  <a:lnTo>
                    <a:pt x="254" y="5"/>
                  </a:lnTo>
                  <a:lnTo>
                    <a:pt x="253" y="4"/>
                  </a:lnTo>
                  <a:lnTo>
                    <a:pt x="250" y="5"/>
                  </a:lnTo>
                  <a:lnTo>
                    <a:pt x="250" y="12"/>
                  </a:lnTo>
                  <a:lnTo>
                    <a:pt x="249" y="18"/>
                  </a:lnTo>
                  <a:lnTo>
                    <a:pt x="246" y="19"/>
                  </a:lnTo>
                  <a:lnTo>
                    <a:pt x="243" y="15"/>
                  </a:lnTo>
                  <a:lnTo>
                    <a:pt x="242" y="9"/>
                  </a:lnTo>
                  <a:lnTo>
                    <a:pt x="241" y="4"/>
                  </a:lnTo>
                  <a:lnTo>
                    <a:pt x="239" y="3"/>
                  </a:lnTo>
                  <a:lnTo>
                    <a:pt x="235" y="5"/>
                  </a:lnTo>
                  <a:lnTo>
                    <a:pt x="235" y="12"/>
                  </a:lnTo>
                  <a:lnTo>
                    <a:pt x="235" y="18"/>
                  </a:lnTo>
                  <a:lnTo>
                    <a:pt x="234" y="22"/>
                  </a:lnTo>
                  <a:lnTo>
                    <a:pt x="231" y="16"/>
                  </a:lnTo>
                  <a:lnTo>
                    <a:pt x="230" y="9"/>
                  </a:lnTo>
                  <a:lnTo>
                    <a:pt x="227" y="4"/>
                  </a:lnTo>
                  <a:lnTo>
                    <a:pt x="225" y="3"/>
                  </a:lnTo>
                  <a:lnTo>
                    <a:pt x="222" y="4"/>
                  </a:lnTo>
                  <a:lnTo>
                    <a:pt x="223" y="11"/>
                  </a:lnTo>
                  <a:lnTo>
                    <a:pt x="222" y="16"/>
                  </a:lnTo>
                  <a:lnTo>
                    <a:pt x="221" y="19"/>
                  </a:lnTo>
                  <a:lnTo>
                    <a:pt x="218" y="15"/>
                  </a:lnTo>
                  <a:lnTo>
                    <a:pt x="218" y="8"/>
                  </a:lnTo>
                  <a:lnTo>
                    <a:pt x="217" y="1"/>
                  </a:lnTo>
                  <a:lnTo>
                    <a:pt x="215" y="0"/>
                  </a:lnTo>
                  <a:lnTo>
                    <a:pt x="210" y="4"/>
                  </a:lnTo>
                  <a:lnTo>
                    <a:pt x="208" y="13"/>
                  </a:lnTo>
                  <a:lnTo>
                    <a:pt x="206" y="22"/>
                  </a:lnTo>
                  <a:lnTo>
                    <a:pt x="202" y="26"/>
                  </a:lnTo>
                  <a:lnTo>
                    <a:pt x="198" y="23"/>
                  </a:lnTo>
                  <a:lnTo>
                    <a:pt x="198" y="19"/>
                  </a:lnTo>
                  <a:lnTo>
                    <a:pt x="198" y="15"/>
                  </a:lnTo>
                  <a:lnTo>
                    <a:pt x="196" y="13"/>
                  </a:lnTo>
                  <a:lnTo>
                    <a:pt x="192" y="16"/>
                  </a:lnTo>
                  <a:lnTo>
                    <a:pt x="191" y="24"/>
                  </a:lnTo>
                  <a:lnTo>
                    <a:pt x="190" y="31"/>
                  </a:lnTo>
                  <a:lnTo>
                    <a:pt x="190" y="35"/>
                  </a:lnTo>
                  <a:lnTo>
                    <a:pt x="186" y="31"/>
                  </a:lnTo>
                  <a:lnTo>
                    <a:pt x="183" y="26"/>
                  </a:lnTo>
                  <a:lnTo>
                    <a:pt x="180" y="22"/>
                  </a:lnTo>
                  <a:lnTo>
                    <a:pt x="178" y="22"/>
                  </a:lnTo>
                  <a:lnTo>
                    <a:pt x="176" y="24"/>
                  </a:lnTo>
                  <a:lnTo>
                    <a:pt x="179" y="31"/>
                  </a:lnTo>
                  <a:lnTo>
                    <a:pt x="182" y="38"/>
                  </a:lnTo>
                  <a:lnTo>
                    <a:pt x="180" y="42"/>
                  </a:lnTo>
                  <a:lnTo>
                    <a:pt x="175" y="41"/>
                  </a:lnTo>
                  <a:lnTo>
                    <a:pt x="174" y="37"/>
                  </a:lnTo>
                  <a:lnTo>
                    <a:pt x="171" y="33"/>
                  </a:lnTo>
                  <a:lnTo>
                    <a:pt x="168" y="33"/>
                  </a:lnTo>
                  <a:lnTo>
                    <a:pt x="164" y="35"/>
                  </a:lnTo>
                  <a:lnTo>
                    <a:pt x="167" y="43"/>
                  </a:lnTo>
                  <a:lnTo>
                    <a:pt x="168" y="49"/>
                  </a:lnTo>
                  <a:lnTo>
                    <a:pt x="168" y="54"/>
                  </a:lnTo>
                  <a:lnTo>
                    <a:pt x="162" y="52"/>
                  </a:lnTo>
                  <a:lnTo>
                    <a:pt x="155" y="50"/>
                  </a:lnTo>
                  <a:lnTo>
                    <a:pt x="152" y="53"/>
                  </a:lnTo>
                  <a:lnTo>
                    <a:pt x="155" y="60"/>
                  </a:lnTo>
                  <a:lnTo>
                    <a:pt x="156" y="65"/>
                  </a:lnTo>
                  <a:lnTo>
                    <a:pt x="156" y="69"/>
                  </a:lnTo>
                  <a:lnTo>
                    <a:pt x="152" y="67"/>
                  </a:lnTo>
                  <a:lnTo>
                    <a:pt x="151" y="65"/>
                  </a:lnTo>
                  <a:lnTo>
                    <a:pt x="148" y="61"/>
                  </a:lnTo>
                  <a:lnTo>
                    <a:pt x="146" y="61"/>
                  </a:lnTo>
                  <a:lnTo>
                    <a:pt x="142" y="64"/>
                  </a:lnTo>
                  <a:lnTo>
                    <a:pt x="144" y="71"/>
                  </a:lnTo>
                  <a:lnTo>
                    <a:pt x="147" y="76"/>
                  </a:lnTo>
                  <a:lnTo>
                    <a:pt x="147" y="79"/>
                  </a:lnTo>
                  <a:lnTo>
                    <a:pt x="143" y="76"/>
                  </a:lnTo>
                  <a:lnTo>
                    <a:pt x="140" y="73"/>
                  </a:lnTo>
                  <a:lnTo>
                    <a:pt x="136" y="69"/>
                  </a:lnTo>
                  <a:lnTo>
                    <a:pt x="136" y="71"/>
                  </a:lnTo>
                  <a:lnTo>
                    <a:pt x="134" y="73"/>
                  </a:lnTo>
                  <a:lnTo>
                    <a:pt x="136" y="80"/>
                  </a:lnTo>
                  <a:lnTo>
                    <a:pt x="138" y="87"/>
                  </a:lnTo>
                  <a:lnTo>
                    <a:pt x="138" y="90"/>
                  </a:lnTo>
                  <a:lnTo>
                    <a:pt x="134" y="87"/>
                  </a:lnTo>
                  <a:lnTo>
                    <a:pt x="132" y="82"/>
                  </a:lnTo>
                  <a:lnTo>
                    <a:pt x="128" y="76"/>
                  </a:lnTo>
                  <a:lnTo>
                    <a:pt x="127" y="76"/>
                  </a:lnTo>
                  <a:lnTo>
                    <a:pt x="124" y="80"/>
                  </a:lnTo>
                  <a:lnTo>
                    <a:pt x="126" y="90"/>
                  </a:lnTo>
                  <a:lnTo>
                    <a:pt x="127" y="98"/>
                  </a:lnTo>
                  <a:lnTo>
                    <a:pt x="128" y="102"/>
                  </a:lnTo>
                  <a:lnTo>
                    <a:pt x="124" y="99"/>
                  </a:lnTo>
                  <a:lnTo>
                    <a:pt x="122" y="94"/>
                  </a:lnTo>
                  <a:lnTo>
                    <a:pt x="118" y="89"/>
                  </a:lnTo>
                  <a:lnTo>
                    <a:pt x="115" y="89"/>
                  </a:lnTo>
                  <a:lnTo>
                    <a:pt x="114" y="93"/>
                  </a:lnTo>
                  <a:lnTo>
                    <a:pt x="116" y="101"/>
                  </a:lnTo>
                  <a:lnTo>
                    <a:pt x="120" y="108"/>
                  </a:lnTo>
                  <a:lnTo>
                    <a:pt x="122" y="112"/>
                  </a:lnTo>
                  <a:lnTo>
                    <a:pt x="118" y="109"/>
                  </a:lnTo>
                  <a:lnTo>
                    <a:pt x="115" y="105"/>
                  </a:lnTo>
                  <a:lnTo>
                    <a:pt x="111" y="101"/>
                  </a:lnTo>
                  <a:lnTo>
                    <a:pt x="108" y="102"/>
                  </a:lnTo>
                  <a:lnTo>
                    <a:pt x="106" y="108"/>
                  </a:lnTo>
                  <a:lnTo>
                    <a:pt x="108" y="114"/>
                  </a:lnTo>
                  <a:lnTo>
                    <a:pt x="111" y="121"/>
                  </a:lnTo>
                  <a:lnTo>
                    <a:pt x="112" y="124"/>
                  </a:lnTo>
                  <a:lnTo>
                    <a:pt x="108" y="121"/>
                  </a:lnTo>
                  <a:lnTo>
                    <a:pt x="106" y="117"/>
                  </a:lnTo>
                  <a:lnTo>
                    <a:pt x="102" y="113"/>
                  </a:lnTo>
                  <a:lnTo>
                    <a:pt x="99" y="114"/>
                  </a:lnTo>
                  <a:lnTo>
                    <a:pt x="98" y="117"/>
                  </a:lnTo>
                  <a:lnTo>
                    <a:pt x="102" y="124"/>
                  </a:lnTo>
                  <a:lnTo>
                    <a:pt x="104" y="129"/>
                  </a:lnTo>
                  <a:lnTo>
                    <a:pt x="106" y="134"/>
                  </a:lnTo>
                  <a:lnTo>
                    <a:pt x="98" y="131"/>
                  </a:lnTo>
                  <a:lnTo>
                    <a:pt x="90" y="128"/>
                  </a:lnTo>
                  <a:lnTo>
                    <a:pt x="86" y="131"/>
                  </a:lnTo>
                  <a:lnTo>
                    <a:pt x="88" y="136"/>
                  </a:lnTo>
                  <a:lnTo>
                    <a:pt x="92" y="142"/>
                  </a:lnTo>
                  <a:lnTo>
                    <a:pt x="94" y="146"/>
                  </a:lnTo>
                  <a:lnTo>
                    <a:pt x="86" y="142"/>
                  </a:lnTo>
                  <a:lnTo>
                    <a:pt x="78" y="140"/>
                  </a:lnTo>
                  <a:lnTo>
                    <a:pt x="76" y="143"/>
                  </a:lnTo>
                  <a:lnTo>
                    <a:pt x="80" y="150"/>
                  </a:lnTo>
                  <a:lnTo>
                    <a:pt x="84" y="155"/>
                  </a:lnTo>
                  <a:lnTo>
                    <a:pt x="84" y="159"/>
                  </a:lnTo>
                  <a:lnTo>
                    <a:pt x="75" y="157"/>
                  </a:lnTo>
                  <a:lnTo>
                    <a:pt x="68" y="153"/>
                  </a:lnTo>
                  <a:lnTo>
                    <a:pt x="67" y="157"/>
                  </a:lnTo>
                  <a:lnTo>
                    <a:pt x="70" y="164"/>
                  </a:lnTo>
                  <a:lnTo>
                    <a:pt x="74" y="170"/>
                  </a:lnTo>
                  <a:lnTo>
                    <a:pt x="75" y="175"/>
                  </a:lnTo>
                  <a:lnTo>
                    <a:pt x="66" y="170"/>
                  </a:lnTo>
                  <a:lnTo>
                    <a:pt x="59" y="169"/>
                  </a:lnTo>
                  <a:lnTo>
                    <a:pt x="58" y="172"/>
                  </a:lnTo>
                  <a:lnTo>
                    <a:pt x="62" y="177"/>
                  </a:lnTo>
                  <a:lnTo>
                    <a:pt x="66" y="181"/>
                  </a:lnTo>
                  <a:lnTo>
                    <a:pt x="66" y="185"/>
                  </a:lnTo>
                  <a:lnTo>
                    <a:pt x="59" y="183"/>
                  </a:lnTo>
                  <a:lnTo>
                    <a:pt x="52" y="179"/>
                  </a:lnTo>
                  <a:lnTo>
                    <a:pt x="50" y="181"/>
                  </a:lnTo>
                  <a:lnTo>
                    <a:pt x="52" y="187"/>
                  </a:lnTo>
                  <a:lnTo>
                    <a:pt x="56" y="192"/>
                  </a:lnTo>
                  <a:lnTo>
                    <a:pt x="56" y="195"/>
                  </a:lnTo>
                  <a:lnTo>
                    <a:pt x="50" y="192"/>
                  </a:lnTo>
                  <a:lnTo>
                    <a:pt x="40" y="191"/>
                  </a:lnTo>
                  <a:lnTo>
                    <a:pt x="38" y="194"/>
                  </a:lnTo>
                  <a:lnTo>
                    <a:pt x="43" y="200"/>
                  </a:lnTo>
                  <a:lnTo>
                    <a:pt x="47" y="206"/>
                  </a:lnTo>
                  <a:lnTo>
                    <a:pt x="47" y="210"/>
                  </a:lnTo>
                  <a:lnTo>
                    <a:pt x="43" y="209"/>
                  </a:lnTo>
                  <a:lnTo>
                    <a:pt x="39" y="206"/>
                  </a:lnTo>
                  <a:lnTo>
                    <a:pt x="35" y="202"/>
                  </a:lnTo>
                  <a:lnTo>
                    <a:pt x="31" y="203"/>
                  </a:lnTo>
                  <a:lnTo>
                    <a:pt x="29" y="207"/>
                  </a:lnTo>
                  <a:lnTo>
                    <a:pt x="35" y="214"/>
                  </a:lnTo>
                  <a:lnTo>
                    <a:pt x="40" y="220"/>
                  </a:lnTo>
                  <a:lnTo>
                    <a:pt x="43" y="224"/>
                  </a:lnTo>
                  <a:lnTo>
                    <a:pt x="36" y="221"/>
                  </a:lnTo>
                  <a:lnTo>
                    <a:pt x="31" y="218"/>
                  </a:lnTo>
                  <a:lnTo>
                    <a:pt x="24" y="214"/>
                  </a:lnTo>
                  <a:lnTo>
                    <a:pt x="21" y="214"/>
                  </a:lnTo>
                  <a:lnTo>
                    <a:pt x="21" y="217"/>
                  </a:lnTo>
                  <a:lnTo>
                    <a:pt x="27" y="224"/>
                  </a:lnTo>
                  <a:lnTo>
                    <a:pt x="32" y="229"/>
                  </a:lnTo>
                  <a:lnTo>
                    <a:pt x="34" y="233"/>
                  </a:lnTo>
                  <a:lnTo>
                    <a:pt x="28" y="232"/>
                  </a:lnTo>
                  <a:lnTo>
                    <a:pt x="24" y="228"/>
                  </a:lnTo>
                  <a:lnTo>
                    <a:pt x="20" y="222"/>
                  </a:lnTo>
                  <a:lnTo>
                    <a:pt x="16" y="222"/>
                  </a:lnTo>
                  <a:lnTo>
                    <a:pt x="13" y="225"/>
                  </a:lnTo>
                  <a:lnTo>
                    <a:pt x="19" y="232"/>
                  </a:lnTo>
                  <a:lnTo>
                    <a:pt x="23" y="239"/>
                  </a:lnTo>
                  <a:lnTo>
                    <a:pt x="24" y="243"/>
                  </a:lnTo>
                  <a:lnTo>
                    <a:pt x="20" y="241"/>
                  </a:lnTo>
                  <a:lnTo>
                    <a:pt x="16" y="237"/>
                  </a:lnTo>
                  <a:lnTo>
                    <a:pt x="12" y="233"/>
                  </a:lnTo>
                  <a:lnTo>
                    <a:pt x="9" y="232"/>
                  </a:lnTo>
                  <a:lnTo>
                    <a:pt x="8" y="233"/>
                  </a:lnTo>
                  <a:lnTo>
                    <a:pt x="12" y="240"/>
                  </a:lnTo>
                  <a:lnTo>
                    <a:pt x="15" y="245"/>
                  </a:lnTo>
                  <a:lnTo>
                    <a:pt x="16" y="251"/>
                  </a:lnTo>
                  <a:lnTo>
                    <a:pt x="9" y="245"/>
                  </a:lnTo>
                  <a:lnTo>
                    <a:pt x="3" y="243"/>
                  </a:lnTo>
                  <a:lnTo>
                    <a:pt x="0" y="245"/>
                  </a:lnTo>
                  <a:lnTo>
                    <a:pt x="3" y="252"/>
                  </a:lnTo>
                  <a:lnTo>
                    <a:pt x="7" y="258"/>
                  </a:lnTo>
                  <a:lnTo>
                    <a:pt x="9" y="262"/>
                  </a:lnTo>
                  <a:lnTo>
                    <a:pt x="19" y="270"/>
                  </a:lnTo>
                  <a:lnTo>
                    <a:pt x="31" y="261"/>
                  </a:lnTo>
                  <a:lnTo>
                    <a:pt x="80" y="188"/>
                  </a:lnTo>
                  <a:lnTo>
                    <a:pt x="221" y="35"/>
                  </a:lnTo>
                  <a:lnTo>
                    <a:pt x="290" y="31"/>
                  </a:lnTo>
                  <a:lnTo>
                    <a:pt x="518" y="22"/>
                  </a:lnTo>
                  <a:lnTo>
                    <a:pt x="525" y="13"/>
                  </a:lnTo>
                  <a:lnTo>
                    <a:pt x="525" y="13"/>
                  </a:lnTo>
                  <a:close/>
                </a:path>
              </a:pathLst>
            </a:custGeom>
            <a:solidFill>
              <a:srgbClr val="CC80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82" name="Freeform 98"/>
            <p:cNvSpPr>
              <a:spLocks/>
            </p:cNvSpPr>
            <p:nvPr/>
          </p:nvSpPr>
          <p:spPr bwMode="auto">
            <a:xfrm>
              <a:off x="5013" y="3538"/>
              <a:ext cx="73" cy="107"/>
            </a:xfrm>
            <a:custGeom>
              <a:avLst/>
              <a:gdLst>
                <a:gd name="T0" fmla="*/ 0 w 217"/>
                <a:gd name="T1" fmla="*/ 141 h 213"/>
                <a:gd name="T2" fmla="*/ 8 w 217"/>
                <a:gd name="T3" fmla="*/ 153 h 213"/>
                <a:gd name="T4" fmla="*/ 22 w 217"/>
                <a:gd name="T5" fmla="*/ 168 h 213"/>
                <a:gd name="T6" fmla="*/ 32 w 217"/>
                <a:gd name="T7" fmla="*/ 182 h 213"/>
                <a:gd name="T8" fmla="*/ 39 w 217"/>
                <a:gd name="T9" fmla="*/ 182 h 213"/>
                <a:gd name="T10" fmla="*/ 52 w 217"/>
                <a:gd name="T11" fmla="*/ 168 h 213"/>
                <a:gd name="T12" fmla="*/ 75 w 217"/>
                <a:gd name="T13" fmla="*/ 144 h 213"/>
                <a:gd name="T14" fmla="*/ 102 w 217"/>
                <a:gd name="T15" fmla="*/ 116 h 213"/>
                <a:gd name="T16" fmla="*/ 131 w 217"/>
                <a:gd name="T17" fmla="*/ 85 h 213"/>
                <a:gd name="T18" fmla="*/ 159 w 217"/>
                <a:gd name="T19" fmla="*/ 55 h 213"/>
                <a:gd name="T20" fmla="*/ 182 w 217"/>
                <a:gd name="T21" fmla="*/ 33 h 213"/>
                <a:gd name="T22" fmla="*/ 195 w 217"/>
                <a:gd name="T23" fmla="*/ 22 h 213"/>
                <a:gd name="T24" fmla="*/ 197 w 217"/>
                <a:gd name="T25" fmla="*/ 23 h 213"/>
                <a:gd name="T26" fmla="*/ 189 w 217"/>
                <a:gd name="T27" fmla="*/ 38 h 213"/>
                <a:gd name="T28" fmla="*/ 173 w 217"/>
                <a:gd name="T29" fmla="*/ 66 h 213"/>
                <a:gd name="T30" fmla="*/ 152 w 217"/>
                <a:gd name="T31" fmla="*/ 100 h 213"/>
                <a:gd name="T32" fmla="*/ 130 w 217"/>
                <a:gd name="T33" fmla="*/ 135 h 213"/>
                <a:gd name="T34" fmla="*/ 110 w 217"/>
                <a:gd name="T35" fmla="*/ 168 h 213"/>
                <a:gd name="T36" fmla="*/ 94 w 217"/>
                <a:gd name="T37" fmla="*/ 194 h 213"/>
                <a:gd name="T38" fmla="*/ 84 w 217"/>
                <a:gd name="T39" fmla="*/ 210 h 213"/>
                <a:gd name="T40" fmla="*/ 96 w 217"/>
                <a:gd name="T41" fmla="*/ 213 h 213"/>
                <a:gd name="T42" fmla="*/ 102 w 217"/>
                <a:gd name="T43" fmla="*/ 204 h 213"/>
                <a:gd name="T44" fmla="*/ 118 w 217"/>
                <a:gd name="T45" fmla="*/ 183 h 213"/>
                <a:gd name="T46" fmla="*/ 139 w 217"/>
                <a:gd name="T47" fmla="*/ 152 h 213"/>
                <a:gd name="T48" fmla="*/ 165 w 217"/>
                <a:gd name="T49" fmla="*/ 116 h 213"/>
                <a:gd name="T50" fmla="*/ 187 w 217"/>
                <a:gd name="T51" fmla="*/ 78 h 213"/>
                <a:gd name="T52" fmla="*/ 206 w 217"/>
                <a:gd name="T53" fmla="*/ 44 h 213"/>
                <a:gd name="T54" fmla="*/ 217 w 217"/>
                <a:gd name="T55" fmla="*/ 17 h 213"/>
                <a:gd name="T56" fmla="*/ 215 w 217"/>
                <a:gd name="T57" fmla="*/ 3 h 213"/>
                <a:gd name="T58" fmla="*/ 199 w 217"/>
                <a:gd name="T59" fmla="*/ 3 h 213"/>
                <a:gd name="T60" fmla="*/ 177 w 217"/>
                <a:gd name="T61" fmla="*/ 19 h 213"/>
                <a:gd name="T62" fmla="*/ 147 w 217"/>
                <a:gd name="T63" fmla="*/ 45 h 213"/>
                <a:gd name="T64" fmla="*/ 118 w 217"/>
                <a:gd name="T65" fmla="*/ 78 h 213"/>
                <a:gd name="T66" fmla="*/ 88 w 217"/>
                <a:gd name="T67" fmla="*/ 109 h 213"/>
                <a:gd name="T68" fmla="*/ 63 w 217"/>
                <a:gd name="T69" fmla="*/ 140 h 213"/>
                <a:gd name="T70" fmla="*/ 46 w 217"/>
                <a:gd name="T71" fmla="*/ 160 h 213"/>
                <a:gd name="T72" fmla="*/ 40 w 217"/>
                <a:gd name="T73" fmla="*/ 168 h 213"/>
                <a:gd name="T74" fmla="*/ 0 w 217"/>
                <a:gd name="T75" fmla="*/ 14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7" h="213">
                  <a:moveTo>
                    <a:pt x="0" y="140"/>
                  </a:moveTo>
                  <a:lnTo>
                    <a:pt x="0" y="141"/>
                  </a:lnTo>
                  <a:lnTo>
                    <a:pt x="4" y="146"/>
                  </a:lnTo>
                  <a:lnTo>
                    <a:pt x="8" y="153"/>
                  </a:lnTo>
                  <a:lnTo>
                    <a:pt x="16" y="161"/>
                  </a:lnTo>
                  <a:lnTo>
                    <a:pt x="22" y="168"/>
                  </a:lnTo>
                  <a:lnTo>
                    <a:pt x="28" y="176"/>
                  </a:lnTo>
                  <a:lnTo>
                    <a:pt x="32" y="182"/>
                  </a:lnTo>
                  <a:lnTo>
                    <a:pt x="38" y="185"/>
                  </a:lnTo>
                  <a:lnTo>
                    <a:pt x="39" y="182"/>
                  </a:lnTo>
                  <a:lnTo>
                    <a:pt x="44" y="176"/>
                  </a:lnTo>
                  <a:lnTo>
                    <a:pt x="52" y="168"/>
                  </a:lnTo>
                  <a:lnTo>
                    <a:pt x="63" y="157"/>
                  </a:lnTo>
                  <a:lnTo>
                    <a:pt x="75" y="144"/>
                  </a:lnTo>
                  <a:lnTo>
                    <a:pt x="88" y="131"/>
                  </a:lnTo>
                  <a:lnTo>
                    <a:pt x="102" y="116"/>
                  </a:lnTo>
                  <a:lnTo>
                    <a:pt x="118" y="101"/>
                  </a:lnTo>
                  <a:lnTo>
                    <a:pt x="131" y="85"/>
                  </a:lnTo>
                  <a:lnTo>
                    <a:pt x="146" y="70"/>
                  </a:lnTo>
                  <a:lnTo>
                    <a:pt x="159" y="55"/>
                  </a:lnTo>
                  <a:lnTo>
                    <a:pt x="173" y="44"/>
                  </a:lnTo>
                  <a:lnTo>
                    <a:pt x="182" y="33"/>
                  </a:lnTo>
                  <a:lnTo>
                    <a:pt x="190" y="26"/>
                  </a:lnTo>
                  <a:lnTo>
                    <a:pt x="195" y="22"/>
                  </a:lnTo>
                  <a:lnTo>
                    <a:pt x="199" y="22"/>
                  </a:lnTo>
                  <a:lnTo>
                    <a:pt x="197" y="23"/>
                  </a:lnTo>
                  <a:lnTo>
                    <a:pt x="194" y="30"/>
                  </a:lnTo>
                  <a:lnTo>
                    <a:pt x="189" y="38"/>
                  </a:lnTo>
                  <a:lnTo>
                    <a:pt x="182" y="52"/>
                  </a:lnTo>
                  <a:lnTo>
                    <a:pt x="173" y="66"/>
                  </a:lnTo>
                  <a:lnTo>
                    <a:pt x="163" y="84"/>
                  </a:lnTo>
                  <a:lnTo>
                    <a:pt x="152" y="100"/>
                  </a:lnTo>
                  <a:lnTo>
                    <a:pt x="142" y="119"/>
                  </a:lnTo>
                  <a:lnTo>
                    <a:pt x="130" y="135"/>
                  </a:lnTo>
                  <a:lnTo>
                    <a:pt x="119" y="153"/>
                  </a:lnTo>
                  <a:lnTo>
                    <a:pt x="110" y="168"/>
                  </a:lnTo>
                  <a:lnTo>
                    <a:pt x="102" y="183"/>
                  </a:lnTo>
                  <a:lnTo>
                    <a:pt x="94" y="194"/>
                  </a:lnTo>
                  <a:lnTo>
                    <a:pt x="88" y="204"/>
                  </a:lnTo>
                  <a:lnTo>
                    <a:pt x="84" y="210"/>
                  </a:lnTo>
                  <a:lnTo>
                    <a:pt x="84" y="213"/>
                  </a:lnTo>
                  <a:lnTo>
                    <a:pt x="96" y="213"/>
                  </a:lnTo>
                  <a:lnTo>
                    <a:pt x="96" y="210"/>
                  </a:lnTo>
                  <a:lnTo>
                    <a:pt x="102" y="204"/>
                  </a:lnTo>
                  <a:lnTo>
                    <a:pt x="108" y="194"/>
                  </a:lnTo>
                  <a:lnTo>
                    <a:pt x="118" y="183"/>
                  </a:lnTo>
                  <a:lnTo>
                    <a:pt x="127" y="167"/>
                  </a:lnTo>
                  <a:lnTo>
                    <a:pt x="139" y="152"/>
                  </a:lnTo>
                  <a:lnTo>
                    <a:pt x="151" y="134"/>
                  </a:lnTo>
                  <a:lnTo>
                    <a:pt x="165" y="116"/>
                  </a:lnTo>
                  <a:lnTo>
                    <a:pt x="175" y="96"/>
                  </a:lnTo>
                  <a:lnTo>
                    <a:pt x="187" y="78"/>
                  </a:lnTo>
                  <a:lnTo>
                    <a:pt x="197" y="59"/>
                  </a:lnTo>
                  <a:lnTo>
                    <a:pt x="206" y="44"/>
                  </a:lnTo>
                  <a:lnTo>
                    <a:pt x="211" y="29"/>
                  </a:lnTo>
                  <a:lnTo>
                    <a:pt x="217" y="17"/>
                  </a:lnTo>
                  <a:lnTo>
                    <a:pt x="217" y="7"/>
                  </a:lnTo>
                  <a:lnTo>
                    <a:pt x="215" y="3"/>
                  </a:lnTo>
                  <a:lnTo>
                    <a:pt x="207" y="0"/>
                  </a:lnTo>
                  <a:lnTo>
                    <a:pt x="199" y="3"/>
                  </a:lnTo>
                  <a:lnTo>
                    <a:pt x="187" y="10"/>
                  </a:lnTo>
                  <a:lnTo>
                    <a:pt x="177" y="19"/>
                  </a:lnTo>
                  <a:lnTo>
                    <a:pt x="162" y="30"/>
                  </a:lnTo>
                  <a:lnTo>
                    <a:pt x="147" y="45"/>
                  </a:lnTo>
                  <a:lnTo>
                    <a:pt x="132" y="62"/>
                  </a:lnTo>
                  <a:lnTo>
                    <a:pt x="118" y="78"/>
                  </a:lnTo>
                  <a:lnTo>
                    <a:pt x="102" y="93"/>
                  </a:lnTo>
                  <a:lnTo>
                    <a:pt x="88" y="109"/>
                  </a:lnTo>
                  <a:lnTo>
                    <a:pt x="74" y="124"/>
                  </a:lnTo>
                  <a:lnTo>
                    <a:pt x="63" y="140"/>
                  </a:lnTo>
                  <a:lnTo>
                    <a:pt x="52" y="150"/>
                  </a:lnTo>
                  <a:lnTo>
                    <a:pt x="46" y="160"/>
                  </a:lnTo>
                  <a:lnTo>
                    <a:pt x="40" y="165"/>
                  </a:lnTo>
                  <a:lnTo>
                    <a:pt x="40" y="168"/>
                  </a:lnTo>
                  <a:lnTo>
                    <a:pt x="10" y="134"/>
                  </a:lnTo>
                  <a:lnTo>
                    <a:pt x="0" y="140"/>
                  </a:lnTo>
                  <a:lnTo>
                    <a:pt x="0" y="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83" name="Freeform 99"/>
            <p:cNvSpPr>
              <a:spLocks/>
            </p:cNvSpPr>
            <p:nvPr/>
          </p:nvSpPr>
          <p:spPr bwMode="auto">
            <a:xfrm>
              <a:off x="5056" y="3524"/>
              <a:ext cx="175" cy="134"/>
            </a:xfrm>
            <a:custGeom>
              <a:avLst/>
              <a:gdLst>
                <a:gd name="T0" fmla="*/ 519 w 525"/>
                <a:gd name="T1" fmla="*/ 6 h 267"/>
                <a:gd name="T2" fmla="*/ 507 w 525"/>
                <a:gd name="T3" fmla="*/ 6 h 267"/>
                <a:gd name="T4" fmla="*/ 493 w 525"/>
                <a:gd name="T5" fmla="*/ 5 h 267"/>
                <a:gd name="T6" fmla="*/ 483 w 525"/>
                <a:gd name="T7" fmla="*/ 1 h 267"/>
                <a:gd name="T8" fmla="*/ 475 w 525"/>
                <a:gd name="T9" fmla="*/ 6 h 267"/>
                <a:gd name="T10" fmla="*/ 465 w 525"/>
                <a:gd name="T11" fmla="*/ 1 h 267"/>
                <a:gd name="T12" fmla="*/ 457 w 525"/>
                <a:gd name="T13" fmla="*/ 1 h 267"/>
                <a:gd name="T14" fmla="*/ 448 w 525"/>
                <a:gd name="T15" fmla="*/ 9 h 267"/>
                <a:gd name="T16" fmla="*/ 444 w 525"/>
                <a:gd name="T17" fmla="*/ 9 h 267"/>
                <a:gd name="T18" fmla="*/ 437 w 525"/>
                <a:gd name="T19" fmla="*/ 1 h 267"/>
                <a:gd name="T20" fmla="*/ 425 w 525"/>
                <a:gd name="T21" fmla="*/ 1 h 267"/>
                <a:gd name="T22" fmla="*/ 415 w 525"/>
                <a:gd name="T23" fmla="*/ 1 h 267"/>
                <a:gd name="T24" fmla="*/ 402 w 525"/>
                <a:gd name="T25" fmla="*/ 9 h 267"/>
                <a:gd name="T26" fmla="*/ 396 w 525"/>
                <a:gd name="T27" fmla="*/ 9 h 267"/>
                <a:gd name="T28" fmla="*/ 385 w 525"/>
                <a:gd name="T29" fmla="*/ 1 h 267"/>
                <a:gd name="T30" fmla="*/ 378 w 525"/>
                <a:gd name="T31" fmla="*/ 1 h 267"/>
                <a:gd name="T32" fmla="*/ 369 w 525"/>
                <a:gd name="T33" fmla="*/ 12 h 267"/>
                <a:gd name="T34" fmla="*/ 360 w 525"/>
                <a:gd name="T35" fmla="*/ 12 h 267"/>
                <a:gd name="T36" fmla="*/ 348 w 525"/>
                <a:gd name="T37" fmla="*/ 1 h 267"/>
                <a:gd name="T38" fmla="*/ 342 w 525"/>
                <a:gd name="T39" fmla="*/ 1 h 267"/>
                <a:gd name="T40" fmla="*/ 332 w 525"/>
                <a:gd name="T41" fmla="*/ 12 h 267"/>
                <a:gd name="T42" fmla="*/ 322 w 525"/>
                <a:gd name="T43" fmla="*/ 12 h 267"/>
                <a:gd name="T44" fmla="*/ 313 w 525"/>
                <a:gd name="T45" fmla="*/ 1 h 267"/>
                <a:gd name="T46" fmla="*/ 306 w 525"/>
                <a:gd name="T47" fmla="*/ 4 h 267"/>
                <a:gd name="T48" fmla="*/ 296 w 525"/>
                <a:gd name="T49" fmla="*/ 9 h 267"/>
                <a:gd name="T50" fmla="*/ 284 w 525"/>
                <a:gd name="T51" fmla="*/ 13 h 267"/>
                <a:gd name="T52" fmla="*/ 276 w 525"/>
                <a:gd name="T53" fmla="*/ 16 h 267"/>
                <a:gd name="T54" fmla="*/ 262 w 525"/>
                <a:gd name="T55" fmla="*/ 2 h 267"/>
                <a:gd name="T56" fmla="*/ 254 w 525"/>
                <a:gd name="T57" fmla="*/ 6 h 267"/>
                <a:gd name="T58" fmla="*/ 244 w 525"/>
                <a:gd name="T59" fmla="*/ 15 h 267"/>
                <a:gd name="T60" fmla="*/ 236 w 525"/>
                <a:gd name="T61" fmla="*/ 16 h 267"/>
                <a:gd name="T62" fmla="*/ 222 w 525"/>
                <a:gd name="T63" fmla="*/ 2 h 267"/>
                <a:gd name="T64" fmla="*/ 217 w 525"/>
                <a:gd name="T65" fmla="*/ 1 h 267"/>
                <a:gd name="T66" fmla="*/ 198 w 525"/>
                <a:gd name="T67" fmla="*/ 23 h 267"/>
                <a:gd name="T68" fmla="*/ 191 w 525"/>
                <a:gd name="T69" fmla="*/ 31 h 267"/>
                <a:gd name="T70" fmla="*/ 177 w 525"/>
                <a:gd name="T71" fmla="*/ 24 h 267"/>
                <a:gd name="T72" fmla="*/ 173 w 525"/>
                <a:gd name="T73" fmla="*/ 32 h 267"/>
                <a:gd name="T74" fmla="*/ 163 w 525"/>
                <a:gd name="T75" fmla="*/ 53 h 267"/>
                <a:gd name="T76" fmla="*/ 158 w 525"/>
                <a:gd name="T77" fmla="*/ 62 h 267"/>
                <a:gd name="T78" fmla="*/ 142 w 525"/>
                <a:gd name="T79" fmla="*/ 64 h 267"/>
                <a:gd name="T80" fmla="*/ 138 w 525"/>
                <a:gd name="T81" fmla="*/ 69 h 267"/>
                <a:gd name="T82" fmla="*/ 135 w 525"/>
                <a:gd name="T83" fmla="*/ 87 h 267"/>
                <a:gd name="T84" fmla="*/ 127 w 525"/>
                <a:gd name="T85" fmla="*/ 98 h 267"/>
                <a:gd name="T86" fmla="*/ 114 w 525"/>
                <a:gd name="T87" fmla="*/ 92 h 267"/>
                <a:gd name="T88" fmla="*/ 110 w 525"/>
                <a:gd name="T89" fmla="*/ 101 h 267"/>
                <a:gd name="T90" fmla="*/ 107 w 525"/>
                <a:gd name="T91" fmla="*/ 121 h 267"/>
                <a:gd name="T92" fmla="*/ 106 w 525"/>
                <a:gd name="T93" fmla="*/ 129 h 267"/>
                <a:gd name="T94" fmla="*/ 93 w 525"/>
                <a:gd name="T95" fmla="*/ 142 h 267"/>
                <a:gd name="T96" fmla="*/ 85 w 525"/>
                <a:gd name="T97" fmla="*/ 154 h 267"/>
                <a:gd name="T98" fmla="*/ 75 w 525"/>
                <a:gd name="T99" fmla="*/ 168 h 267"/>
                <a:gd name="T100" fmla="*/ 67 w 525"/>
                <a:gd name="T101" fmla="*/ 181 h 267"/>
                <a:gd name="T102" fmla="*/ 57 w 525"/>
                <a:gd name="T103" fmla="*/ 192 h 267"/>
                <a:gd name="T104" fmla="*/ 47 w 525"/>
                <a:gd name="T105" fmla="*/ 203 h 267"/>
                <a:gd name="T106" fmla="*/ 39 w 525"/>
                <a:gd name="T107" fmla="*/ 219 h 267"/>
                <a:gd name="T108" fmla="*/ 22 w 525"/>
                <a:gd name="T109" fmla="*/ 215 h 267"/>
                <a:gd name="T110" fmla="*/ 20 w 525"/>
                <a:gd name="T111" fmla="*/ 222 h 267"/>
                <a:gd name="T112" fmla="*/ 22 w 525"/>
                <a:gd name="T113" fmla="*/ 240 h 267"/>
                <a:gd name="T114" fmla="*/ 16 w 525"/>
                <a:gd name="T115" fmla="*/ 245 h 267"/>
                <a:gd name="T116" fmla="*/ 7 w 525"/>
                <a:gd name="T117" fmla="*/ 258 h 267"/>
                <a:gd name="T118" fmla="*/ 290 w 525"/>
                <a:gd name="T119" fmla="*/ 2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5" h="267">
                  <a:moveTo>
                    <a:pt x="525" y="15"/>
                  </a:moveTo>
                  <a:lnTo>
                    <a:pt x="525" y="9"/>
                  </a:lnTo>
                  <a:lnTo>
                    <a:pt x="525" y="5"/>
                  </a:lnTo>
                  <a:lnTo>
                    <a:pt x="523" y="6"/>
                  </a:lnTo>
                  <a:lnTo>
                    <a:pt x="521" y="9"/>
                  </a:lnTo>
                  <a:lnTo>
                    <a:pt x="519" y="6"/>
                  </a:lnTo>
                  <a:lnTo>
                    <a:pt x="516" y="5"/>
                  </a:lnTo>
                  <a:lnTo>
                    <a:pt x="515" y="6"/>
                  </a:lnTo>
                  <a:lnTo>
                    <a:pt x="513" y="9"/>
                  </a:lnTo>
                  <a:lnTo>
                    <a:pt x="511" y="5"/>
                  </a:lnTo>
                  <a:lnTo>
                    <a:pt x="509" y="2"/>
                  </a:lnTo>
                  <a:lnTo>
                    <a:pt x="507" y="6"/>
                  </a:lnTo>
                  <a:lnTo>
                    <a:pt x="504" y="12"/>
                  </a:lnTo>
                  <a:lnTo>
                    <a:pt x="501" y="6"/>
                  </a:lnTo>
                  <a:lnTo>
                    <a:pt x="497" y="2"/>
                  </a:lnTo>
                  <a:lnTo>
                    <a:pt x="496" y="5"/>
                  </a:lnTo>
                  <a:lnTo>
                    <a:pt x="495" y="9"/>
                  </a:lnTo>
                  <a:lnTo>
                    <a:pt x="493" y="5"/>
                  </a:lnTo>
                  <a:lnTo>
                    <a:pt x="491" y="2"/>
                  </a:lnTo>
                  <a:lnTo>
                    <a:pt x="488" y="6"/>
                  </a:lnTo>
                  <a:lnTo>
                    <a:pt x="485" y="12"/>
                  </a:lnTo>
                  <a:lnTo>
                    <a:pt x="484" y="9"/>
                  </a:lnTo>
                  <a:lnTo>
                    <a:pt x="484" y="5"/>
                  </a:lnTo>
                  <a:lnTo>
                    <a:pt x="483" y="1"/>
                  </a:lnTo>
                  <a:lnTo>
                    <a:pt x="481" y="0"/>
                  </a:lnTo>
                  <a:lnTo>
                    <a:pt x="477" y="1"/>
                  </a:lnTo>
                  <a:lnTo>
                    <a:pt x="477" y="5"/>
                  </a:lnTo>
                  <a:lnTo>
                    <a:pt x="476" y="9"/>
                  </a:lnTo>
                  <a:lnTo>
                    <a:pt x="476" y="12"/>
                  </a:lnTo>
                  <a:lnTo>
                    <a:pt x="475" y="6"/>
                  </a:lnTo>
                  <a:lnTo>
                    <a:pt x="472" y="2"/>
                  </a:lnTo>
                  <a:lnTo>
                    <a:pt x="471" y="5"/>
                  </a:lnTo>
                  <a:lnTo>
                    <a:pt x="467" y="9"/>
                  </a:lnTo>
                  <a:lnTo>
                    <a:pt x="465" y="8"/>
                  </a:lnTo>
                  <a:lnTo>
                    <a:pt x="465" y="5"/>
                  </a:lnTo>
                  <a:lnTo>
                    <a:pt x="465" y="1"/>
                  </a:lnTo>
                  <a:lnTo>
                    <a:pt x="465" y="0"/>
                  </a:lnTo>
                  <a:lnTo>
                    <a:pt x="461" y="4"/>
                  </a:lnTo>
                  <a:lnTo>
                    <a:pt x="457" y="9"/>
                  </a:lnTo>
                  <a:lnTo>
                    <a:pt x="457" y="8"/>
                  </a:lnTo>
                  <a:lnTo>
                    <a:pt x="457" y="5"/>
                  </a:lnTo>
                  <a:lnTo>
                    <a:pt x="457" y="1"/>
                  </a:lnTo>
                  <a:lnTo>
                    <a:pt x="457" y="0"/>
                  </a:lnTo>
                  <a:lnTo>
                    <a:pt x="452" y="1"/>
                  </a:lnTo>
                  <a:lnTo>
                    <a:pt x="452" y="5"/>
                  </a:lnTo>
                  <a:lnTo>
                    <a:pt x="452" y="9"/>
                  </a:lnTo>
                  <a:lnTo>
                    <a:pt x="452" y="12"/>
                  </a:lnTo>
                  <a:lnTo>
                    <a:pt x="448" y="9"/>
                  </a:lnTo>
                  <a:lnTo>
                    <a:pt x="448" y="5"/>
                  </a:lnTo>
                  <a:lnTo>
                    <a:pt x="447" y="1"/>
                  </a:lnTo>
                  <a:lnTo>
                    <a:pt x="447" y="0"/>
                  </a:lnTo>
                  <a:lnTo>
                    <a:pt x="445" y="1"/>
                  </a:lnTo>
                  <a:lnTo>
                    <a:pt x="445" y="5"/>
                  </a:lnTo>
                  <a:lnTo>
                    <a:pt x="444" y="9"/>
                  </a:lnTo>
                  <a:lnTo>
                    <a:pt x="441" y="12"/>
                  </a:lnTo>
                  <a:lnTo>
                    <a:pt x="440" y="9"/>
                  </a:lnTo>
                  <a:lnTo>
                    <a:pt x="440" y="5"/>
                  </a:lnTo>
                  <a:lnTo>
                    <a:pt x="439" y="1"/>
                  </a:lnTo>
                  <a:lnTo>
                    <a:pt x="439" y="0"/>
                  </a:lnTo>
                  <a:lnTo>
                    <a:pt x="437" y="1"/>
                  </a:lnTo>
                  <a:lnTo>
                    <a:pt x="435" y="5"/>
                  </a:lnTo>
                  <a:lnTo>
                    <a:pt x="433" y="9"/>
                  </a:lnTo>
                  <a:lnTo>
                    <a:pt x="433" y="12"/>
                  </a:lnTo>
                  <a:lnTo>
                    <a:pt x="431" y="6"/>
                  </a:lnTo>
                  <a:lnTo>
                    <a:pt x="428" y="0"/>
                  </a:lnTo>
                  <a:lnTo>
                    <a:pt x="425" y="1"/>
                  </a:lnTo>
                  <a:lnTo>
                    <a:pt x="425" y="5"/>
                  </a:lnTo>
                  <a:lnTo>
                    <a:pt x="421" y="9"/>
                  </a:lnTo>
                  <a:lnTo>
                    <a:pt x="420" y="12"/>
                  </a:lnTo>
                  <a:lnTo>
                    <a:pt x="416" y="9"/>
                  </a:lnTo>
                  <a:lnTo>
                    <a:pt x="415" y="5"/>
                  </a:lnTo>
                  <a:lnTo>
                    <a:pt x="415" y="1"/>
                  </a:lnTo>
                  <a:lnTo>
                    <a:pt x="412" y="0"/>
                  </a:lnTo>
                  <a:lnTo>
                    <a:pt x="408" y="1"/>
                  </a:lnTo>
                  <a:lnTo>
                    <a:pt x="408" y="5"/>
                  </a:lnTo>
                  <a:lnTo>
                    <a:pt x="408" y="9"/>
                  </a:lnTo>
                  <a:lnTo>
                    <a:pt x="408" y="12"/>
                  </a:lnTo>
                  <a:lnTo>
                    <a:pt x="402" y="9"/>
                  </a:lnTo>
                  <a:lnTo>
                    <a:pt x="401" y="5"/>
                  </a:lnTo>
                  <a:lnTo>
                    <a:pt x="401" y="1"/>
                  </a:lnTo>
                  <a:lnTo>
                    <a:pt x="401" y="0"/>
                  </a:lnTo>
                  <a:lnTo>
                    <a:pt x="398" y="1"/>
                  </a:lnTo>
                  <a:lnTo>
                    <a:pt x="398" y="5"/>
                  </a:lnTo>
                  <a:lnTo>
                    <a:pt x="396" y="9"/>
                  </a:lnTo>
                  <a:lnTo>
                    <a:pt x="396" y="12"/>
                  </a:lnTo>
                  <a:lnTo>
                    <a:pt x="393" y="9"/>
                  </a:lnTo>
                  <a:lnTo>
                    <a:pt x="392" y="5"/>
                  </a:lnTo>
                  <a:lnTo>
                    <a:pt x="389" y="1"/>
                  </a:lnTo>
                  <a:lnTo>
                    <a:pt x="389" y="0"/>
                  </a:lnTo>
                  <a:lnTo>
                    <a:pt x="385" y="1"/>
                  </a:lnTo>
                  <a:lnTo>
                    <a:pt x="385" y="5"/>
                  </a:lnTo>
                  <a:lnTo>
                    <a:pt x="382" y="9"/>
                  </a:lnTo>
                  <a:lnTo>
                    <a:pt x="382" y="12"/>
                  </a:lnTo>
                  <a:lnTo>
                    <a:pt x="380" y="9"/>
                  </a:lnTo>
                  <a:lnTo>
                    <a:pt x="380" y="5"/>
                  </a:lnTo>
                  <a:lnTo>
                    <a:pt x="378" y="1"/>
                  </a:lnTo>
                  <a:lnTo>
                    <a:pt x="377" y="0"/>
                  </a:lnTo>
                  <a:lnTo>
                    <a:pt x="373" y="1"/>
                  </a:lnTo>
                  <a:lnTo>
                    <a:pt x="373" y="6"/>
                  </a:lnTo>
                  <a:lnTo>
                    <a:pt x="372" y="12"/>
                  </a:lnTo>
                  <a:lnTo>
                    <a:pt x="370" y="15"/>
                  </a:lnTo>
                  <a:lnTo>
                    <a:pt x="369" y="12"/>
                  </a:lnTo>
                  <a:lnTo>
                    <a:pt x="369" y="6"/>
                  </a:lnTo>
                  <a:lnTo>
                    <a:pt x="368" y="1"/>
                  </a:lnTo>
                  <a:lnTo>
                    <a:pt x="365" y="0"/>
                  </a:lnTo>
                  <a:lnTo>
                    <a:pt x="361" y="1"/>
                  </a:lnTo>
                  <a:lnTo>
                    <a:pt x="361" y="6"/>
                  </a:lnTo>
                  <a:lnTo>
                    <a:pt x="360" y="12"/>
                  </a:lnTo>
                  <a:lnTo>
                    <a:pt x="358" y="15"/>
                  </a:lnTo>
                  <a:lnTo>
                    <a:pt x="356" y="12"/>
                  </a:lnTo>
                  <a:lnTo>
                    <a:pt x="354" y="6"/>
                  </a:lnTo>
                  <a:lnTo>
                    <a:pt x="353" y="1"/>
                  </a:lnTo>
                  <a:lnTo>
                    <a:pt x="352" y="0"/>
                  </a:lnTo>
                  <a:lnTo>
                    <a:pt x="348" y="1"/>
                  </a:lnTo>
                  <a:lnTo>
                    <a:pt x="348" y="8"/>
                  </a:lnTo>
                  <a:lnTo>
                    <a:pt x="346" y="13"/>
                  </a:lnTo>
                  <a:lnTo>
                    <a:pt x="346" y="16"/>
                  </a:lnTo>
                  <a:lnTo>
                    <a:pt x="344" y="13"/>
                  </a:lnTo>
                  <a:lnTo>
                    <a:pt x="344" y="8"/>
                  </a:lnTo>
                  <a:lnTo>
                    <a:pt x="342" y="1"/>
                  </a:lnTo>
                  <a:lnTo>
                    <a:pt x="342" y="0"/>
                  </a:lnTo>
                  <a:lnTo>
                    <a:pt x="338" y="1"/>
                  </a:lnTo>
                  <a:lnTo>
                    <a:pt x="337" y="6"/>
                  </a:lnTo>
                  <a:lnTo>
                    <a:pt x="336" y="12"/>
                  </a:lnTo>
                  <a:lnTo>
                    <a:pt x="336" y="15"/>
                  </a:lnTo>
                  <a:lnTo>
                    <a:pt x="332" y="12"/>
                  </a:lnTo>
                  <a:lnTo>
                    <a:pt x="330" y="8"/>
                  </a:lnTo>
                  <a:lnTo>
                    <a:pt x="328" y="2"/>
                  </a:lnTo>
                  <a:lnTo>
                    <a:pt x="326" y="0"/>
                  </a:lnTo>
                  <a:lnTo>
                    <a:pt x="325" y="1"/>
                  </a:lnTo>
                  <a:lnTo>
                    <a:pt x="324" y="6"/>
                  </a:lnTo>
                  <a:lnTo>
                    <a:pt x="322" y="12"/>
                  </a:lnTo>
                  <a:lnTo>
                    <a:pt x="321" y="15"/>
                  </a:lnTo>
                  <a:lnTo>
                    <a:pt x="320" y="12"/>
                  </a:lnTo>
                  <a:lnTo>
                    <a:pt x="318" y="6"/>
                  </a:lnTo>
                  <a:lnTo>
                    <a:pt x="317" y="1"/>
                  </a:lnTo>
                  <a:lnTo>
                    <a:pt x="317" y="0"/>
                  </a:lnTo>
                  <a:lnTo>
                    <a:pt x="313" y="1"/>
                  </a:lnTo>
                  <a:lnTo>
                    <a:pt x="313" y="8"/>
                  </a:lnTo>
                  <a:lnTo>
                    <a:pt x="310" y="13"/>
                  </a:lnTo>
                  <a:lnTo>
                    <a:pt x="309" y="16"/>
                  </a:lnTo>
                  <a:lnTo>
                    <a:pt x="308" y="12"/>
                  </a:lnTo>
                  <a:lnTo>
                    <a:pt x="308" y="8"/>
                  </a:lnTo>
                  <a:lnTo>
                    <a:pt x="306" y="4"/>
                  </a:lnTo>
                  <a:lnTo>
                    <a:pt x="305" y="2"/>
                  </a:lnTo>
                  <a:lnTo>
                    <a:pt x="302" y="2"/>
                  </a:lnTo>
                  <a:lnTo>
                    <a:pt x="302" y="8"/>
                  </a:lnTo>
                  <a:lnTo>
                    <a:pt x="301" y="13"/>
                  </a:lnTo>
                  <a:lnTo>
                    <a:pt x="300" y="16"/>
                  </a:lnTo>
                  <a:lnTo>
                    <a:pt x="296" y="9"/>
                  </a:lnTo>
                  <a:lnTo>
                    <a:pt x="293" y="2"/>
                  </a:lnTo>
                  <a:lnTo>
                    <a:pt x="290" y="2"/>
                  </a:lnTo>
                  <a:lnTo>
                    <a:pt x="292" y="8"/>
                  </a:lnTo>
                  <a:lnTo>
                    <a:pt x="290" y="13"/>
                  </a:lnTo>
                  <a:lnTo>
                    <a:pt x="289" y="16"/>
                  </a:lnTo>
                  <a:lnTo>
                    <a:pt x="284" y="13"/>
                  </a:lnTo>
                  <a:lnTo>
                    <a:pt x="282" y="9"/>
                  </a:lnTo>
                  <a:lnTo>
                    <a:pt x="281" y="4"/>
                  </a:lnTo>
                  <a:lnTo>
                    <a:pt x="280" y="2"/>
                  </a:lnTo>
                  <a:lnTo>
                    <a:pt x="277" y="4"/>
                  </a:lnTo>
                  <a:lnTo>
                    <a:pt x="277" y="11"/>
                  </a:lnTo>
                  <a:lnTo>
                    <a:pt x="276" y="16"/>
                  </a:lnTo>
                  <a:lnTo>
                    <a:pt x="274" y="19"/>
                  </a:lnTo>
                  <a:lnTo>
                    <a:pt x="272" y="15"/>
                  </a:lnTo>
                  <a:lnTo>
                    <a:pt x="270" y="9"/>
                  </a:lnTo>
                  <a:lnTo>
                    <a:pt x="268" y="2"/>
                  </a:lnTo>
                  <a:lnTo>
                    <a:pt x="265" y="0"/>
                  </a:lnTo>
                  <a:lnTo>
                    <a:pt x="262" y="2"/>
                  </a:lnTo>
                  <a:lnTo>
                    <a:pt x="262" y="9"/>
                  </a:lnTo>
                  <a:lnTo>
                    <a:pt x="261" y="16"/>
                  </a:lnTo>
                  <a:lnTo>
                    <a:pt x="261" y="19"/>
                  </a:lnTo>
                  <a:lnTo>
                    <a:pt x="256" y="16"/>
                  </a:lnTo>
                  <a:lnTo>
                    <a:pt x="256" y="12"/>
                  </a:lnTo>
                  <a:lnTo>
                    <a:pt x="254" y="6"/>
                  </a:lnTo>
                  <a:lnTo>
                    <a:pt x="253" y="5"/>
                  </a:lnTo>
                  <a:lnTo>
                    <a:pt x="250" y="6"/>
                  </a:lnTo>
                  <a:lnTo>
                    <a:pt x="250" y="12"/>
                  </a:lnTo>
                  <a:lnTo>
                    <a:pt x="249" y="16"/>
                  </a:lnTo>
                  <a:lnTo>
                    <a:pt x="246" y="19"/>
                  </a:lnTo>
                  <a:lnTo>
                    <a:pt x="244" y="15"/>
                  </a:lnTo>
                  <a:lnTo>
                    <a:pt x="242" y="9"/>
                  </a:lnTo>
                  <a:lnTo>
                    <a:pt x="241" y="4"/>
                  </a:lnTo>
                  <a:lnTo>
                    <a:pt x="240" y="2"/>
                  </a:lnTo>
                  <a:lnTo>
                    <a:pt x="236" y="5"/>
                  </a:lnTo>
                  <a:lnTo>
                    <a:pt x="236" y="11"/>
                  </a:lnTo>
                  <a:lnTo>
                    <a:pt x="236" y="16"/>
                  </a:lnTo>
                  <a:lnTo>
                    <a:pt x="234" y="19"/>
                  </a:lnTo>
                  <a:lnTo>
                    <a:pt x="232" y="15"/>
                  </a:lnTo>
                  <a:lnTo>
                    <a:pt x="230" y="9"/>
                  </a:lnTo>
                  <a:lnTo>
                    <a:pt x="229" y="2"/>
                  </a:lnTo>
                  <a:lnTo>
                    <a:pt x="225" y="0"/>
                  </a:lnTo>
                  <a:lnTo>
                    <a:pt x="222" y="2"/>
                  </a:lnTo>
                  <a:lnTo>
                    <a:pt x="224" y="9"/>
                  </a:lnTo>
                  <a:lnTo>
                    <a:pt x="222" y="16"/>
                  </a:lnTo>
                  <a:lnTo>
                    <a:pt x="221" y="19"/>
                  </a:lnTo>
                  <a:lnTo>
                    <a:pt x="218" y="15"/>
                  </a:lnTo>
                  <a:lnTo>
                    <a:pt x="218" y="8"/>
                  </a:lnTo>
                  <a:lnTo>
                    <a:pt x="217" y="1"/>
                  </a:lnTo>
                  <a:lnTo>
                    <a:pt x="215" y="0"/>
                  </a:lnTo>
                  <a:lnTo>
                    <a:pt x="210" y="4"/>
                  </a:lnTo>
                  <a:lnTo>
                    <a:pt x="209" y="12"/>
                  </a:lnTo>
                  <a:lnTo>
                    <a:pt x="206" y="20"/>
                  </a:lnTo>
                  <a:lnTo>
                    <a:pt x="202" y="26"/>
                  </a:lnTo>
                  <a:lnTo>
                    <a:pt x="198" y="23"/>
                  </a:lnTo>
                  <a:lnTo>
                    <a:pt x="199" y="19"/>
                  </a:lnTo>
                  <a:lnTo>
                    <a:pt x="199" y="13"/>
                  </a:lnTo>
                  <a:lnTo>
                    <a:pt x="197" y="12"/>
                  </a:lnTo>
                  <a:lnTo>
                    <a:pt x="193" y="16"/>
                  </a:lnTo>
                  <a:lnTo>
                    <a:pt x="193" y="24"/>
                  </a:lnTo>
                  <a:lnTo>
                    <a:pt x="191" y="31"/>
                  </a:lnTo>
                  <a:lnTo>
                    <a:pt x="190" y="34"/>
                  </a:lnTo>
                  <a:lnTo>
                    <a:pt x="186" y="31"/>
                  </a:lnTo>
                  <a:lnTo>
                    <a:pt x="183" y="26"/>
                  </a:lnTo>
                  <a:lnTo>
                    <a:pt x="181" y="21"/>
                  </a:lnTo>
                  <a:lnTo>
                    <a:pt x="178" y="21"/>
                  </a:lnTo>
                  <a:lnTo>
                    <a:pt x="177" y="24"/>
                  </a:lnTo>
                  <a:lnTo>
                    <a:pt x="179" y="32"/>
                  </a:lnTo>
                  <a:lnTo>
                    <a:pt x="181" y="38"/>
                  </a:lnTo>
                  <a:lnTo>
                    <a:pt x="181" y="43"/>
                  </a:lnTo>
                  <a:lnTo>
                    <a:pt x="175" y="41"/>
                  </a:lnTo>
                  <a:lnTo>
                    <a:pt x="174" y="36"/>
                  </a:lnTo>
                  <a:lnTo>
                    <a:pt x="173" y="32"/>
                  </a:lnTo>
                  <a:lnTo>
                    <a:pt x="169" y="34"/>
                  </a:lnTo>
                  <a:lnTo>
                    <a:pt x="165" y="35"/>
                  </a:lnTo>
                  <a:lnTo>
                    <a:pt x="167" y="42"/>
                  </a:lnTo>
                  <a:lnTo>
                    <a:pt x="170" y="49"/>
                  </a:lnTo>
                  <a:lnTo>
                    <a:pt x="169" y="54"/>
                  </a:lnTo>
                  <a:lnTo>
                    <a:pt x="163" y="53"/>
                  </a:lnTo>
                  <a:lnTo>
                    <a:pt x="162" y="50"/>
                  </a:lnTo>
                  <a:lnTo>
                    <a:pt x="158" y="47"/>
                  </a:lnTo>
                  <a:lnTo>
                    <a:pt x="155" y="50"/>
                  </a:lnTo>
                  <a:lnTo>
                    <a:pt x="153" y="53"/>
                  </a:lnTo>
                  <a:lnTo>
                    <a:pt x="155" y="58"/>
                  </a:lnTo>
                  <a:lnTo>
                    <a:pt x="158" y="62"/>
                  </a:lnTo>
                  <a:lnTo>
                    <a:pt x="158" y="66"/>
                  </a:lnTo>
                  <a:lnTo>
                    <a:pt x="154" y="65"/>
                  </a:lnTo>
                  <a:lnTo>
                    <a:pt x="151" y="62"/>
                  </a:lnTo>
                  <a:lnTo>
                    <a:pt x="149" y="60"/>
                  </a:lnTo>
                  <a:lnTo>
                    <a:pt x="146" y="62"/>
                  </a:lnTo>
                  <a:lnTo>
                    <a:pt x="142" y="64"/>
                  </a:lnTo>
                  <a:lnTo>
                    <a:pt x="145" y="69"/>
                  </a:lnTo>
                  <a:lnTo>
                    <a:pt x="147" y="75"/>
                  </a:lnTo>
                  <a:lnTo>
                    <a:pt x="149" y="79"/>
                  </a:lnTo>
                  <a:lnTo>
                    <a:pt x="145" y="77"/>
                  </a:lnTo>
                  <a:lnTo>
                    <a:pt x="142" y="73"/>
                  </a:lnTo>
                  <a:lnTo>
                    <a:pt x="138" y="69"/>
                  </a:lnTo>
                  <a:lnTo>
                    <a:pt x="137" y="69"/>
                  </a:lnTo>
                  <a:lnTo>
                    <a:pt x="134" y="73"/>
                  </a:lnTo>
                  <a:lnTo>
                    <a:pt x="137" y="82"/>
                  </a:lnTo>
                  <a:lnTo>
                    <a:pt x="139" y="87"/>
                  </a:lnTo>
                  <a:lnTo>
                    <a:pt x="139" y="91"/>
                  </a:lnTo>
                  <a:lnTo>
                    <a:pt x="135" y="87"/>
                  </a:lnTo>
                  <a:lnTo>
                    <a:pt x="133" y="82"/>
                  </a:lnTo>
                  <a:lnTo>
                    <a:pt x="129" y="76"/>
                  </a:lnTo>
                  <a:lnTo>
                    <a:pt x="127" y="76"/>
                  </a:lnTo>
                  <a:lnTo>
                    <a:pt x="125" y="82"/>
                  </a:lnTo>
                  <a:lnTo>
                    <a:pt x="126" y="91"/>
                  </a:lnTo>
                  <a:lnTo>
                    <a:pt x="127" y="98"/>
                  </a:lnTo>
                  <a:lnTo>
                    <a:pt x="127" y="102"/>
                  </a:lnTo>
                  <a:lnTo>
                    <a:pt x="125" y="98"/>
                  </a:lnTo>
                  <a:lnTo>
                    <a:pt x="122" y="92"/>
                  </a:lnTo>
                  <a:lnTo>
                    <a:pt x="118" y="87"/>
                  </a:lnTo>
                  <a:lnTo>
                    <a:pt x="115" y="88"/>
                  </a:lnTo>
                  <a:lnTo>
                    <a:pt x="114" y="92"/>
                  </a:lnTo>
                  <a:lnTo>
                    <a:pt x="118" y="101"/>
                  </a:lnTo>
                  <a:lnTo>
                    <a:pt x="119" y="107"/>
                  </a:lnTo>
                  <a:lnTo>
                    <a:pt x="121" y="112"/>
                  </a:lnTo>
                  <a:lnTo>
                    <a:pt x="117" y="109"/>
                  </a:lnTo>
                  <a:lnTo>
                    <a:pt x="114" y="105"/>
                  </a:lnTo>
                  <a:lnTo>
                    <a:pt x="110" y="101"/>
                  </a:lnTo>
                  <a:lnTo>
                    <a:pt x="106" y="102"/>
                  </a:lnTo>
                  <a:lnTo>
                    <a:pt x="105" y="105"/>
                  </a:lnTo>
                  <a:lnTo>
                    <a:pt x="109" y="113"/>
                  </a:lnTo>
                  <a:lnTo>
                    <a:pt x="110" y="118"/>
                  </a:lnTo>
                  <a:lnTo>
                    <a:pt x="111" y="124"/>
                  </a:lnTo>
                  <a:lnTo>
                    <a:pt x="107" y="121"/>
                  </a:lnTo>
                  <a:lnTo>
                    <a:pt x="105" y="117"/>
                  </a:lnTo>
                  <a:lnTo>
                    <a:pt x="102" y="112"/>
                  </a:lnTo>
                  <a:lnTo>
                    <a:pt x="99" y="112"/>
                  </a:lnTo>
                  <a:lnTo>
                    <a:pt x="98" y="116"/>
                  </a:lnTo>
                  <a:lnTo>
                    <a:pt x="102" y="122"/>
                  </a:lnTo>
                  <a:lnTo>
                    <a:pt x="106" y="129"/>
                  </a:lnTo>
                  <a:lnTo>
                    <a:pt x="106" y="133"/>
                  </a:lnTo>
                  <a:lnTo>
                    <a:pt x="98" y="131"/>
                  </a:lnTo>
                  <a:lnTo>
                    <a:pt x="87" y="129"/>
                  </a:lnTo>
                  <a:lnTo>
                    <a:pt x="85" y="131"/>
                  </a:lnTo>
                  <a:lnTo>
                    <a:pt x="89" y="136"/>
                  </a:lnTo>
                  <a:lnTo>
                    <a:pt x="93" y="142"/>
                  </a:lnTo>
                  <a:lnTo>
                    <a:pt x="94" y="146"/>
                  </a:lnTo>
                  <a:lnTo>
                    <a:pt x="86" y="143"/>
                  </a:lnTo>
                  <a:lnTo>
                    <a:pt x="78" y="140"/>
                  </a:lnTo>
                  <a:lnTo>
                    <a:pt x="77" y="143"/>
                  </a:lnTo>
                  <a:lnTo>
                    <a:pt x="81" y="148"/>
                  </a:lnTo>
                  <a:lnTo>
                    <a:pt x="85" y="154"/>
                  </a:lnTo>
                  <a:lnTo>
                    <a:pt x="85" y="158"/>
                  </a:lnTo>
                  <a:lnTo>
                    <a:pt x="77" y="154"/>
                  </a:lnTo>
                  <a:lnTo>
                    <a:pt x="69" y="152"/>
                  </a:lnTo>
                  <a:lnTo>
                    <a:pt x="67" y="155"/>
                  </a:lnTo>
                  <a:lnTo>
                    <a:pt x="71" y="162"/>
                  </a:lnTo>
                  <a:lnTo>
                    <a:pt x="75" y="168"/>
                  </a:lnTo>
                  <a:lnTo>
                    <a:pt x="75" y="172"/>
                  </a:lnTo>
                  <a:lnTo>
                    <a:pt x="66" y="168"/>
                  </a:lnTo>
                  <a:lnTo>
                    <a:pt x="57" y="168"/>
                  </a:lnTo>
                  <a:lnTo>
                    <a:pt x="58" y="169"/>
                  </a:lnTo>
                  <a:lnTo>
                    <a:pt x="63" y="176"/>
                  </a:lnTo>
                  <a:lnTo>
                    <a:pt x="67" y="181"/>
                  </a:lnTo>
                  <a:lnTo>
                    <a:pt x="66" y="187"/>
                  </a:lnTo>
                  <a:lnTo>
                    <a:pt x="59" y="181"/>
                  </a:lnTo>
                  <a:lnTo>
                    <a:pt x="53" y="178"/>
                  </a:lnTo>
                  <a:lnTo>
                    <a:pt x="50" y="180"/>
                  </a:lnTo>
                  <a:lnTo>
                    <a:pt x="54" y="187"/>
                  </a:lnTo>
                  <a:lnTo>
                    <a:pt x="57" y="192"/>
                  </a:lnTo>
                  <a:lnTo>
                    <a:pt x="57" y="196"/>
                  </a:lnTo>
                  <a:lnTo>
                    <a:pt x="50" y="192"/>
                  </a:lnTo>
                  <a:lnTo>
                    <a:pt x="41" y="191"/>
                  </a:lnTo>
                  <a:lnTo>
                    <a:pt x="38" y="193"/>
                  </a:lnTo>
                  <a:lnTo>
                    <a:pt x="43" y="199"/>
                  </a:lnTo>
                  <a:lnTo>
                    <a:pt x="47" y="203"/>
                  </a:lnTo>
                  <a:lnTo>
                    <a:pt x="47" y="207"/>
                  </a:lnTo>
                  <a:lnTo>
                    <a:pt x="41" y="204"/>
                  </a:lnTo>
                  <a:lnTo>
                    <a:pt x="31" y="203"/>
                  </a:lnTo>
                  <a:lnTo>
                    <a:pt x="30" y="206"/>
                  </a:lnTo>
                  <a:lnTo>
                    <a:pt x="35" y="213"/>
                  </a:lnTo>
                  <a:lnTo>
                    <a:pt x="39" y="219"/>
                  </a:lnTo>
                  <a:lnTo>
                    <a:pt x="41" y="222"/>
                  </a:lnTo>
                  <a:lnTo>
                    <a:pt x="35" y="221"/>
                  </a:lnTo>
                  <a:lnTo>
                    <a:pt x="31" y="217"/>
                  </a:lnTo>
                  <a:lnTo>
                    <a:pt x="26" y="213"/>
                  </a:lnTo>
                  <a:lnTo>
                    <a:pt x="22" y="213"/>
                  </a:lnTo>
                  <a:lnTo>
                    <a:pt x="22" y="215"/>
                  </a:lnTo>
                  <a:lnTo>
                    <a:pt x="27" y="222"/>
                  </a:lnTo>
                  <a:lnTo>
                    <a:pt x="32" y="228"/>
                  </a:lnTo>
                  <a:lnTo>
                    <a:pt x="34" y="232"/>
                  </a:lnTo>
                  <a:lnTo>
                    <a:pt x="28" y="230"/>
                  </a:lnTo>
                  <a:lnTo>
                    <a:pt x="24" y="226"/>
                  </a:lnTo>
                  <a:lnTo>
                    <a:pt x="20" y="222"/>
                  </a:lnTo>
                  <a:lnTo>
                    <a:pt x="18" y="222"/>
                  </a:lnTo>
                  <a:lnTo>
                    <a:pt x="16" y="225"/>
                  </a:lnTo>
                  <a:lnTo>
                    <a:pt x="20" y="232"/>
                  </a:lnTo>
                  <a:lnTo>
                    <a:pt x="24" y="238"/>
                  </a:lnTo>
                  <a:lnTo>
                    <a:pt x="27" y="241"/>
                  </a:lnTo>
                  <a:lnTo>
                    <a:pt x="22" y="240"/>
                  </a:lnTo>
                  <a:lnTo>
                    <a:pt x="16" y="237"/>
                  </a:lnTo>
                  <a:lnTo>
                    <a:pt x="12" y="233"/>
                  </a:lnTo>
                  <a:lnTo>
                    <a:pt x="10" y="232"/>
                  </a:lnTo>
                  <a:lnTo>
                    <a:pt x="8" y="233"/>
                  </a:lnTo>
                  <a:lnTo>
                    <a:pt x="14" y="240"/>
                  </a:lnTo>
                  <a:lnTo>
                    <a:pt x="16" y="245"/>
                  </a:lnTo>
                  <a:lnTo>
                    <a:pt x="18" y="248"/>
                  </a:lnTo>
                  <a:lnTo>
                    <a:pt x="10" y="245"/>
                  </a:lnTo>
                  <a:lnTo>
                    <a:pt x="3" y="241"/>
                  </a:lnTo>
                  <a:lnTo>
                    <a:pt x="0" y="244"/>
                  </a:lnTo>
                  <a:lnTo>
                    <a:pt x="3" y="251"/>
                  </a:lnTo>
                  <a:lnTo>
                    <a:pt x="7" y="258"/>
                  </a:lnTo>
                  <a:lnTo>
                    <a:pt x="10" y="260"/>
                  </a:lnTo>
                  <a:lnTo>
                    <a:pt x="18" y="267"/>
                  </a:lnTo>
                  <a:lnTo>
                    <a:pt x="31" y="260"/>
                  </a:lnTo>
                  <a:lnTo>
                    <a:pt x="81" y="187"/>
                  </a:lnTo>
                  <a:lnTo>
                    <a:pt x="221" y="35"/>
                  </a:lnTo>
                  <a:lnTo>
                    <a:pt x="290" y="28"/>
                  </a:lnTo>
                  <a:lnTo>
                    <a:pt x="516" y="19"/>
                  </a:lnTo>
                  <a:lnTo>
                    <a:pt x="525" y="15"/>
                  </a:lnTo>
                  <a:lnTo>
                    <a:pt x="525"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84" name="Freeform 100"/>
            <p:cNvSpPr>
              <a:spLocks/>
            </p:cNvSpPr>
            <p:nvPr/>
          </p:nvSpPr>
          <p:spPr bwMode="auto">
            <a:xfrm>
              <a:off x="5175" y="3470"/>
              <a:ext cx="52" cy="12"/>
            </a:xfrm>
            <a:custGeom>
              <a:avLst/>
              <a:gdLst>
                <a:gd name="T0" fmla="*/ 153 w 156"/>
                <a:gd name="T1" fmla="*/ 13 h 24"/>
                <a:gd name="T2" fmla="*/ 148 w 156"/>
                <a:gd name="T3" fmla="*/ 16 h 24"/>
                <a:gd name="T4" fmla="*/ 145 w 156"/>
                <a:gd name="T5" fmla="*/ 12 h 24"/>
                <a:gd name="T6" fmla="*/ 141 w 156"/>
                <a:gd name="T7" fmla="*/ 15 h 24"/>
                <a:gd name="T8" fmla="*/ 140 w 156"/>
                <a:gd name="T9" fmla="*/ 13 h 24"/>
                <a:gd name="T10" fmla="*/ 135 w 156"/>
                <a:gd name="T11" fmla="*/ 15 h 24"/>
                <a:gd name="T12" fmla="*/ 132 w 156"/>
                <a:gd name="T13" fmla="*/ 12 h 24"/>
                <a:gd name="T14" fmla="*/ 128 w 156"/>
                <a:gd name="T15" fmla="*/ 12 h 24"/>
                <a:gd name="T16" fmla="*/ 125 w 156"/>
                <a:gd name="T17" fmla="*/ 12 h 24"/>
                <a:gd name="T18" fmla="*/ 121 w 156"/>
                <a:gd name="T19" fmla="*/ 12 h 24"/>
                <a:gd name="T20" fmla="*/ 119 w 156"/>
                <a:gd name="T21" fmla="*/ 11 h 24"/>
                <a:gd name="T22" fmla="*/ 116 w 156"/>
                <a:gd name="T23" fmla="*/ 11 h 24"/>
                <a:gd name="T24" fmla="*/ 115 w 156"/>
                <a:gd name="T25" fmla="*/ 9 h 24"/>
                <a:gd name="T26" fmla="*/ 109 w 156"/>
                <a:gd name="T27" fmla="*/ 11 h 24"/>
                <a:gd name="T28" fmla="*/ 108 w 156"/>
                <a:gd name="T29" fmla="*/ 11 h 24"/>
                <a:gd name="T30" fmla="*/ 101 w 156"/>
                <a:gd name="T31" fmla="*/ 11 h 24"/>
                <a:gd name="T32" fmla="*/ 101 w 156"/>
                <a:gd name="T33" fmla="*/ 8 h 24"/>
                <a:gd name="T34" fmla="*/ 92 w 156"/>
                <a:gd name="T35" fmla="*/ 12 h 24"/>
                <a:gd name="T36" fmla="*/ 92 w 156"/>
                <a:gd name="T37" fmla="*/ 8 h 24"/>
                <a:gd name="T38" fmla="*/ 85 w 156"/>
                <a:gd name="T39" fmla="*/ 12 h 24"/>
                <a:gd name="T40" fmla="*/ 85 w 156"/>
                <a:gd name="T41" fmla="*/ 5 h 24"/>
                <a:gd name="T42" fmla="*/ 79 w 156"/>
                <a:gd name="T43" fmla="*/ 12 h 24"/>
                <a:gd name="T44" fmla="*/ 77 w 156"/>
                <a:gd name="T45" fmla="*/ 5 h 24"/>
                <a:gd name="T46" fmla="*/ 72 w 156"/>
                <a:gd name="T47" fmla="*/ 12 h 24"/>
                <a:gd name="T48" fmla="*/ 72 w 156"/>
                <a:gd name="T49" fmla="*/ 5 h 24"/>
                <a:gd name="T50" fmla="*/ 64 w 156"/>
                <a:gd name="T51" fmla="*/ 12 h 24"/>
                <a:gd name="T52" fmla="*/ 64 w 156"/>
                <a:gd name="T53" fmla="*/ 5 h 24"/>
                <a:gd name="T54" fmla="*/ 59 w 156"/>
                <a:gd name="T55" fmla="*/ 12 h 24"/>
                <a:gd name="T56" fmla="*/ 60 w 156"/>
                <a:gd name="T57" fmla="*/ 5 h 24"/>
                <a:gd name="T58" fmla="*/ 52 w 156"/>
                <a:gd name="T59" fmla="*/ 9 h 24"/>
                <a:gd name="T60" fmla="*/ 53 w 156"/>
                <a:gd name="T61" fmla="*/ 3 h 24"/>
                <a:gd name="T62" fmla="*/ 49 w 156"/>
                <a:gd name="T63" fmla="*/ 5 h 24"/>
                <a:gd name="T64" fmla="*/ 45 w 156"/>
                <a:gd name="T65" fmla="*/ 5 h 24"/>
                <a:gd name="T66" fmla="*/ 42 w 156"/>
                <a:gd name="T67" fmla="*/ 7 h 24"/>
                <a:gd name="T68" fmla="*/ 40 w 156"/>
                <a:gd name="T69" fmla="*/ 5 h 24"/>
                <a:gd name="T70" fmla="*/ 36 w 156"/>
                <a:gd name="T71" fmla="*/ 7 h 24"/>
                <a:gd name="T72" fmla="*/ 33 w 156"/>
                <a:gd name="T73" fmla="*/ 5 h 24"/>
                <a:gd name="T74" fmla="*/ 30 w 156"/>
                <a:gd name="T75" fmla="*/ 4 h 24"/>
                <a:gd name="T76" fmla="*/ 26 w 156"/>
                <a:gd name="T77" fmla="*/ 7 h 24"/>
                <a:gd name="T78" fmla="*/ 25 w 156"/>
                <a:gd name="T79" fmla="*/ 1 h 24"/>
                <a:gd name="T80" fmla="*/ 18 w 156"/>
                <a:gd name="T81" fmla="*/ 9 h 24"/>
                <a:gd name="T82" fmla="*/ 21 w 156"/>
                <a:gd name="T83" fmla="*/ 3 h 24"/>
                <a:gd name="T84" fmla="*/ 14 w 156"/>
                <a:gd name="T85" fmla="*/ 9 h 24"/>
                <a:gd name="T86" fmla="*/ 17 w 156"/>
                <a:gd name="T87" fmla="*/ 0 h 24"/>
                <a:gd name="T88" fmla="*/ 9 w 156"/>
                <a:gd name="T89" fmla="*/ 8 h 24"/>
                <a:gd name="T90" fmla="*/ 9 w 156"/>
                <a:gd name="T91" fmla="*/ 0 h 24"/>
                <a:gd name="T92" fmla="*/ 2 w 156"/>
                <a:gd name="T93" fmla="*/ 8 h 24"/>
                <a:gd name="T94" fmla="*/ 156 w 156"/>
                <a:gd name="T95" fmla="*/ 24 h 24"/>
                <a:gd name="T96" fmla="*/ 156 w 156"/>
                <a:gd name="T9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 h="24">
                  <a:moveTo>
                    <a:pt x="156" y="15"/>
                  </a:moveTo>
                  <a:lnTo>
                    <a:pt x="153" y="13"/>
                  </a:lnTo>
                  <a:lnTo>
                    <a:pt x="151" y="12"/>
                  </a:lnTo>
                  <a:lnTo>
                    <a:pt x="148" y="16"/>
                  </a:lnTo>
                  <a:lnTo>
                    <a:pt x="147" y="18"/>
                  </a:lnTo>
                  <a:lnTo>
                    <a:pt x="145" y="12"/>
                  </a:lnTo>
                  <a:lnTo>
                    <a:pt x="144" y="12"/>
                  </a:lnTo>
                  <a:lnTo>
                    <a:pt x="141" y="15"/>
                  </a:lnTo>
                  <a:lnTo>
                    <a:pt x="139" y="18"/>
                  </a:lnTo>
                  <a:lnTo>
                    <a:pt x="140" y="13"/>
                  </a:lnTo>
                  <a:lnTo>
                    <a:pt x="139" y="12"/>
                  </a:lnTo>
                  <a:lnTo>
                    <a:pt x="135" y="15"/>
                  </a:lnTo>
                  <a:lnTo>
                    <a:pt x="132" y="18"/>
                  </a:lnTo>
                  <a:lnTo>
                    <a:pt x="132" y="12"/>
                  </a:lnTo>
                  <a:lnTo>
                    <a:pt x="132" y="9"/>
                  </a:lnTo>
                  <a:lnTo>
                    <a:pt x="128" y="12"/>
                  </a:lnTo>
                  <a:lnTo>
                    <a:pt x="125" y="15"/>
                  </a:lnTo>
                  <a:lnTo>
                    <a:pt x="125" y="12"/>
                  </a:lnTo>
                  <a:lnTo>
                    <a:pt x="125" y="9"/>
                  </a:lnTo>
                  <a:lnTo>
                    <a:pt x="121" y="12"/>
                  </a:lnTo>
                  <a:lnTo>
                    <a:pt x="119" y="15"/>
                  </a:lnTo>
                  <a:lnTo>
                    <a:pt x="119" y="11"/>
                  </a:lnTo>
                  <a:lnTo>
                    <a:pt x="120" y="8"/>
                  </a:lnTo>
                  <a:lnTo>
                    <a:pt x="116" y="11"/>
                  </a:lnTo>
                  <a:lnTo>
                    <a:pt x="115" y="15"/>
                  </a:lnTo>
                  <a:lnTo>
                    <a:pt x="115" y="9"/>
                  </a:lnTo>
                  <a:lnTo>
                    <a:pt x="115" y="8"/>
                  </a:lnTo>
                  <a:lnTo>
                    <a:pt x="109" y="11"/>
                  </a:lnTo>
                  <a:lnTo>
                    <a:pt x="108" y="15"/>
                  </a:lnTo>
                  <a:lnTo>
                    <a:pt x="108" y="11"/>
                  </a:lnTo>
                  <a:lnTo>
                    <a:pt x="108" y="8"/>
                  </a:lnTo>
                  <a:lnTo>
                    <a:pt x="101" y="11"/>
                  </a:lnTo>
                  <a:lnTo>
                    <a:pt x="97" y="15"/>
                  </a:lnTo>
                  <a:lnTo>
                    <a:pt x="101" y="8"/>
                  </a:lnTo>
                  <a:lnTo>
                    <a:pt x="96" y="11"/>
                  </a:lnTo>
                  <a:lnTo>
                    <a:pt x="92" y="12"/>
                  </a:lnTo>
                  <a:lnTo>
                    <a:pt x="92" y="9"/>
                  </a:lnTo>
                  <a:lnTo>
                    <a:pt x="92" y="8"/>
                  </a:lnTo>
                  <a:lnTo>
                    <a:pt x="89" y="9"/>
                  </a:lnTo>
                  <a:lnTo>
                    <a:pt x="85" y="12"/>
                  </a:lnTo>
                  <a:lnTo>
                    <a:pt x="85" y="8"/>
                  </a:lnTo>
                  <a:lnTo>
                    <a:pt x="85" y="5"/>
                  </a:lnTo>
                  <a:lnTo>
                    <a:pt x="83" y="8"/>
                  </a:lnTo>
                  <a:lnTo>
                    <a:pt x="79" y="12"/>
                  </a:lnTo>
                  <a:lnTo>
                    <a:pt x="77" y="9"/>
                  </a:lnTo>
                  <a:lnTo>
                    <a:pt x="77" y="5"/>
                  </a:lnTo>
                  <a:lnTo>
                    <a:pt x="75" y="8"/>
                  </a:lnTo>
                  <a:lnTo>
                    <a:pt x="72" y="12"/>
                  </a:lnTo>
                  <a:lnTo>
                    <a:pt x="71" y="8"/>
                  </a:lnTo>
                  <a:lnTo>
                    <a:pt x="72" y="5"/>
                  </a:lnTo>
                  <a:lnTo>
                    <a:pt x="69" y="8"/>
                  </a:lnTo>
                  <a:lnTo>
                    <a:pt x="64" y="12"/>
                  </a:lnTo>
                  <a:lnTo>
                    <a:pt x="64" y="8"/>
                  </a:lnTo>
                  <a:lnTo>
                    <a:pt x="64" y="5"/>
                  </a:lnTo>
                  <a:lnTo>
                    <a:pt x="63" y="8"/>
                  </a:lnTo>
                  <a:lnTo>
                    <a:pt x="59" y="12"/>
                  </a:lnTo>
                  <a:lnTo>
                    <a:pt x="59" y="8"/>
                  </a:lnTo>
                  <a:lnTo>
                    <a:pt x="60" y="5"/>
                  </a:lnTo>
                  <a:lnTo>
                    <a:pt x="56" y="7"/>
                  </a:lnTo>
                  <a:lnTo>
                    <a:pt x="52" y="9"/>
                  </a:lnTo>
                  <a:lnTo>
                    <a:pt x="52" y="7"/>
                  </a:lnTo>
                  <a:lnTo>
                    <a:pt x="53" y="3"/>
                  </a:lnTo>
                  <a:lnTo>
                    <a:pt x="52" y="1"/>
                  </a:lnTo>
                  <a:lnTo>
                    <a:pt x="49" y="5"/>
                  </a:lnTo>
                  <a:lnTo>
                    <a:pt x="45" y="9"/>
                  </a:lnTo>
                  <a:lnTo>
                    <a:pt x="45" y="5"/>
                  </a:lnTo>
                  <a:lnTo>
                    <a:pt x="45" y="3"/>
                  </a:lnTo>
                  <a:lnTo>
                    <a:pt x="42" y="7"/>
                  </a:lnTo>
                  <a:lnTo>
                    <a:pt x="40" y="12"/>
                  </a:lnTo>
                  <a:lnTo>
                    <a:pt x="40" y="5"/>
                  </a:lnTo>
                  <a:lnTo>
                    <a:pt x="42" y="3"/>
                  </a:lnTo>
                  <a:lnTo>
                    <a:pt x="36" y="7"/>
                  </a:lnTo>
                  <a:lnTo>
                    <a:pt x="33" y="9"/>
                  </a:lnTo>
                  <a:lnTo>
                    <a:pt x="33" y="5"/>
                  </a:lnTo>
                  <a:lnTo>
                    <a:pt x="36" y="3"/>
                  </a:lnTo>
                  <a:lnTo>
                    <a:pt x="30" y="4"/>
                  </a:lnTo>
                  <a:lnTo>
                    <a:pt x="26" y="9"/>
                  </a:lnTo>
                  <a:lnTo>
                    <a:pt x="26" y="7"/>
                  </a:lnTo>
                  <a:lnTo>
                    <a:pt x="26" y="3"/>
                  </a:lnTo>
                  <a:lnTo>
                    <a:pt x="25" y="1"/>
                  </a:lnTo>
                  <a:lnTo>
                    <a:pt x="22" y="5"/>
                  </a:lnTo>
                  <a:lnTo>
                    <a:pt x="18" y="9"/>
                  </a:lnTo>
                  <a:lnTo>
                    <a:pt x="20" y="5"/>
                  </a:lnTo>
                  <a:lnTo>
                    <a:pt x="21" y="3"/>
                  </a:lnTo>
                  <a:lnTo>
                    <a:pt x="17" y="4"/>
                  </a:lnTo>
                  <a:lnTo>
                    <a:pt x="14" y="9"/>
                  </a:lnTo>
                  <a:lnTo>
                    <a:pt x="14" y="4"/>
                  </a:lnTo>
                  <a:lnTo>
                    <a:pt x="17" y="0"/>
                  </a:lnTo>
                  <a:lnTo>
                    <a:pt x="13" y="4"/>
                  </a:lnTo>
                  <a:lnTo>
                    <a:pt x="9" y="8"/>
                  </a:lnTo>
                  <a:lnTo>
                    <a:pt x="9" y="4"/>
                  </a:lnTo>
                  <a:lnTo>
                    <a:pt x="9" y="0"/>
                  </a:lnTo>
                  <a:lnTo>
                    <a:pt x="5" y="3"/>
                  </a:lnTo>
                  <a:lnTo>
                    <a:pt x="2" y="8"/>
                  </a:lnTo>
                  <a:lnTo>
                    <a:pt x="0" y="18"/>
                  </a:lnTo>
                  <a:lnTo>
                    <a:pt x="156" y="24"/>
                  </a:lnTo>
                  <a:lnTo>
                    <a:pt x="156" y="15"/>
                  </a:lnTo>
                  <a:lnTo>
                    <a:pt x="156"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85" name="Freeform 101"/>
            <p:cNvSpPr>
              <a:spLocks/>
            </p:cNvSpPr>
            <p:nvPr/>
          </p:nvSpPr>
          <p:spPr bwMode="auto">
            <a:xfrm>
              <a:off x="4883" y="3933"/>
              <a:ext cx="24" cy="52"/>
            </a:xfrm>
            <a:custGeom>
              <a:avLst/>
              <a:gdLst>
                <a:gd name="T0" fmla="*/ 50 w 70"/>
                <a:gd name="T1" fmla="*/ 7 h 105"/>
                <a:gd name="T2" fmla="*/ 0 w 70"/>
                <a:gd name="T3" fmla="*/ 77 h 105"/>
                <a:gd name="T4" fmla="*/ 0 w 70"/>
                <a:gd name="T5" fmla="*/ 78 h 105"/>
                <a:gd name="T6" fmla="*/ 0 w 70"/>
                <a:gd name="T7" fmla="*/ 82 h 105"/>
                <a:gd name="T8" fmla="*/ 0 w 70"/>
                <a:gd name="T9" fmla="*/ 89 h 105"/>
                <a:gd name="T10" fmla="*/ 3 w 70"/>
                <a:gd name="T11" fmla="*/ 96 h 105"/>
                <a:gd name="T12" fmla="*/ 4 w 70"/>
                <a:gd name="T13" fmla="*/ 101 h 105"/>
                <a:gd name="T14" fmla="*/ 8 w 70"/>
                <a:gd name="T15" fmla="*/ 105 h 105"/>
                <a:gd name="T16" fmla="*/ 14 w 70"/>
                <a:gd name="T17" fmla="*/ 105 h 105"/>
                <a:gd name="T18" fmla="*/ 22 w 70"/>
                <a:gd name="T19" fmla="*/ 103 h 105"/>
                <a:gd name="T20" fmla="*/ 28 w 70"/>
                <a:gd name="T21" fmla="*/ 93 h 105"/>
                <a:gd name="T22" fmla="*/ 36 w 70"/>
                <a:gd name="T23" fmla="*/ 82 h 105"/>
                <a:gd name="T24" fmla="*/ 44 w 70"/>
                <a:gd name="T25" fmla="*/ 70 h 105"/>
                <a:gd name="T26" fmla="*/ 52 w 70"/>
                <a:gd name="T27" fmla="*/ 58 h 105"/>
                <a:gd name="T28" fmla="*/ 58 w 70"/>
                <a:gd name="T29" fmla="*/ 45 h 105"/>
                <a:gd name="T30" fmla="*/ 64 w 70"/>
                <a:gd name="T31" fmla="*/ 37 h 105"/>
                <a:gd name="T32" fmla="*/ 67 w 70"/>
                <a:gd name="T33" fmla="*/ 30 h 105"/>
                <a:gd name="T34" fmla="*/ 70 w 70"/>
                <a:gd name="T35" fmla="*/ 29 h 105"/>
                <a:gd name="T36" fmla="*/ 68 w 70"/>
                <a:gd name="T37" fmla="*/ 26 h 105"/>
                <a:gd name="T38" fmla="*/ 68 w 70"/>
                <a:gd name="T39" fmla="*/ 22 h 105"/>
                <a:gd name="T40" fmla="*/ 67 w 70"/>
                <a:gd name="T41" fmla="*/ 15 h 105"/>
                <a:gd name="T42" fmla="*/ 66 w 70"/>
                <a:gd name="T43" fmla="*/ 10 h 105"/>
                <a:gd name="T44" fmla="*/ 62 w 70"/>
                <a:gd name="T45" fmla="*/ 3 h 105"/>
                <a:gd name="T46" fmla="*/ 59 w 70"/>
                <a:gd name="T47" fmla="*/ 0 h 105"/>
                <a:gd name="T48" fmla="*/ 54 w 70"/>
                <a:gd name="T49" fmla="*/ 2 h 105"/>
                <a:gd name="T50" fmla="*/ 50 w 70"/>
                <a:gd name="T51" fmla="*/ 7 h 105"/>
                <a:gd name="T52" fmla="*/ 50 w 70"/>
                <a:gd name="T53" fmla="*/ 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105">
                  <a:moveTo>
                    <a:pt x="50" y="7"/>
                  </a:moveTo>
                  <a:lnTo>
                    <a:pt x="0" y="77"/>
                  </a:lnTo>
                  <a:lnTo>
                    <a:pt x="0" y="78"/>
                  </a:lnTo>
                  <a:lnTo>
                    <a:pt x="0" y="82"/>
                  </a:lnTo>
                  <a:lnTo>
                    <a:pt x="0" y="89"/>
                  </a:lnTo>
                  <a:lnTo>
                    <a:pt x="3" y="96"/>
                  </a:lnTo>
                  <a:lnTo>
                    <a:pt x="4" y="101"/>
                  </a:lnTo>
                  <a:lnTo>
                    <a:pt x="8" y="105"/>
                  </a:lnTo>
                  <a:lnTo>
                    <a:pt x="14" y="105"/>
                  </a:lnTo>
                  <a:lnTo>
                    <a:pt x="22" y="103"/>
                  </a:lnTo>
                  <a:lnTo>
                    <a:pt x="28" y="93"/>
                  </a:lnTo>
                  <a:lnTo>
                    <a:pt x="36" y="82"/>
                  </a:lnTo>
                  <a:lnTo>
                    <a:pt x="44" y="70"/>
                  </a:lnTo>
                  <a:lnTo>
                    <a:pt x="52" y="58"/>
                  </a:lnTo>
                  <a:lnTo>
                    <a:pt x="58" y="45"/>
                  </a:lnTo>
                  <a:lnTo>
                    <a:pt x="64" y="37"/>
                  </a:lnTo>
                  <a:lnTo>
                    <a:pt x="67" y="30"/>
                  </a:lnTo>
                  <a:lnTo>
                    <a:pt x="70" y="29"/>
                  </a:lnTo>
                  <a:lnTo>
                    <a:pt x="68" y="26"/>
                  </a:lnTo>
                  <a:lnTo>
                    <a:pt x="68" y="22"/>
                  </a:lnTo>
                  <a:lnTo>
                    <a:pt x="67" y="15"/>
                  </a:lnTo>
                  <a:lnTo>
                    <a:pt x="66" y="10"/>
                  </a:lnTo>
                  <a:lnTo>
                    <a:pt x="62" y="3"/>
                  </a:lnTo>
                  <a:lnTo>
                    <a:pt x="59" y="0"/>
                  </a:lnTo>
                  <a:lnTo>
                    <a:pt x="54" y="2"/>
                  </a:lnTo>
                  <a:lnTo>
                    <a:pt x="50" y="7"/>
                  </a:lnTo>
                  <a:lnTo>
                    <a:pt x="50" y="7"/>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86" name="Freeform 102"/>
            <p:cNvSpPr>
              <a:spLocks/>
            </p:cNvSpPr>
            <p:nvPr/>
          </p:nvSpPr>
          <p:spPr bwMode="auto">
            <a:xfrm>
              <a:off x="5337" y="3428"/>
              <a:ext cx="17" cy="58"/>
            </a:xfrm>
            <a:custGeom>
              <a:avLst/>
              <a:gdLst>
                <a:gd name="T0" fmla="*/ 0 w 50"/>
                <a:gd name="T1" fmla="*/ 26 h 116"/>
                <a:gd name="T2" fmla="*/ 0 w 50"/>
                <a:gd name="T3" fmla="*/ 27 h 116"/>
                <a:gd name="T4" fmla="*/ 0 w 50"/>
                <a:gd name="T5" fmla="*/ 33 h 116"/>
                <a:gd name="T6" fmla="*/ 2 w 50"/>
                <a:gd name="T7" fmla="*/ 41 h 116"/>
                <a:gd name="T8" fmla="*/ 3 w 50"/>
                <a:gd name="T9" fmla="*/ 55 h 116"/>
                <a:gd name="T10" fmla="*/ 3 w 50"/>
                <a:gd name="T11" fmla="*/ 60 h 116"/>
                <a:gd name="T12" fmla="*/ 4 w 50"/>
                <a:gd name="T13" fmla="*/ 67 h 116"/>
                <a:gd name="T14" fmla="*/ 6 w 50"/>
                <a:gd name="T15" fmla="*/ 75 h 116"/>
                <a:gd name="T16" fmla="*/ 7 w 50"/>
                <a:gd name="T17" fmla="*/ 83 h 116"/>
                <a:gd name="T18" fmla="*/ 8 w 50"/>
                <a:gd name="T19" fmla="*/ 92 h 116"/>
                <a:gd name="T20" fmla="*/ 11 w 50"/>
                <a:gd name="T21" fmla="*/ 100 h 116"/>
                <a:gd name="T22" fmla="*/ 12 w 50"/>
                <a:gd name="T23" fmla="*/ 108 h 116"/>
                <a:gd name="T24" fmla="*/ 15 w 50"/>
                <a:gd name="T25" fmla="*/ 116 h 116"/>
                <a:gd name="T26" fmla="*/ 20 w 50"/>
                <a:gd name="T27" fmla="*/ 112 h 116"/>
                <a:gd name="T28" fmla="*/ 32 w 50"/>
                <a:gd name="T29" fmla="*/ 100 h 116"/>
                <a:gd name="T30" fmla="*/ 43 w 50"/>
                <a:gd name="T31" fmla="*/ 86 h 116"/>
                <a:gd name="T32" fmla="*/ 50 w 50"/>
                <a:gd name="T33" fmla="*/ 81 h 116"/>
                <a:gd name="T34" fmla="*/ 48 w 50"/>
                <a:gd name="T35" fmla="*/ 78 h 116"/>
                <a:gd name="T36" fmla="*/ 47 w 50"/>
                <a:gd name="T37" fmla="*/ 75 h 116"/>
                <a:gd name="T38" fmla="*/ 46 w 50"/>
                <a:gd name="T39" fmla="*/ 68 h 116"/>
                <a:gd name="T40" fmla="*/ 46 w 50"/>
                <a:gd name="T41" fmla="*/ 60 h 116"/>
                <a:gd name="T42" fmla="*/ 44 w 50"/>
                <a:gd name="T43" fmla="*/ 48 h 116"/>
                <a:gd name="T44" fmla="*/ 43 w 50"/>
                <a:gd name="T45" fmla="*/ 36 h 116"/>
                <a:gd name="T46" fmla="*/ 43 w 50"/>
                <a:gd name="T47" fmla="*/ 27 h 116"/>
                <a:gd name="T48" fmla="*/ 43 w 50"/>
                <a:gd name="T49" fmla="*/ 19 h 116"/>
                <a:gd name="T50" fmla="*/ 43 w 50"/>
                <a:gd name="T51" fmla="*/ 10 h 116"/>
                <a:gd name="T52" fmla="*/ 43 w 50"/>
                <a:gd name="T53" fmla="*/ 2 h 116"/>
                <a:gd name="T54" fmla="*/ 40 w 50"/>
                <a:gd name="T55" fmla="*/ 0 h 116"/>
                <a:gd name="T56" fmla="*/ 36 w 50"/>
                <a:gd name="T57" fmla="*/ 3 h 116"/>
                <a:gd name="T58" fmla="*/ 28 w 50"/>
                <a:gd name="T59" fmla="*/ 6 h 116"/>
                <a:gd name="T60" fmla="*/ 22 w 50"/>
                <a:gd name="T61" fmla="*/ 11 h 116"/>
                <a:gd name="T62" fmla="*/ 14 w 50"/>
                <a:gd name="T63" fmla="*/ 15 h 116"/>
                <a:gd name="T64" fmla="*/ 7 w 50"/>
                <a:gd name="T65" fmla="*/ 21 h 116"/>
                <a:gd name="T66" fmla="*/ 2 w 50"/>
                <a:gd name="T67" fmla="*/ 23 h 116"/>
                <a:gd name="T68" fmla="*/ 0 w 50"/>
                <a:gd name="T69" fmla="*/ 26 h 116"/>
                <a:gd name="T70" fmla="*/ 0 w 50"/>
                <a:gd name="T71"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 h="116">
                  <a:moveTo>
                    <a:pt x="0" y="26"/>
                  </a:moveTo>
                  <a:lnTo>
                    <a:pt x="0" y="27"/>
                  </a:lnTo>
                  <a:lnTo>
                    <a:pt x="0" y="33"/>
                  </a:lnTo>
                  <a:lnTo>
                    <a:pt x="2" y="41"/>
                  </a:lnTo>
                  <a:lnTo>
                    <a:pt x="3" y="55"/>
                  </a:lnTo>
                  <a:lnTo>
                    <a:pt x="3" y="60"/>
                  </a:lnTo>
                  <a:lnTo>
                    <a:pt x="4" y="67"/>
                  </a:lnTo>
                  <a:lnTo>
                    <a:pt x="6" y="75"/>
                  </a:lnTo>
                  <a:lnTo>
                    <a:pt x="7" y="83"/>
                  </a:lnTo>
                  <a:lnTo>
                    <a:pt x="8" y="92"/>
                  </a:lnTo>
                  <a:lnTo>
                    <a:pt x="11" y="100"/>
                  </a:lnTo>
                  <a:lnTo>
                    <a:pt x="12" y="108"/>
                  </a:lnTo>
                  <a:lnTo>
                    <a:pt x="15" y="116"/>
                  </a:lnTo>
                  <a:lnTo>
                    <a:pt x="20" y="112"/>
                  </a:lnTo>
                  <a:lnTo>
                    <a:pt x="32" y="100"/>
                  </a:lnTo>
                  <a:lnTo>
                    <a:pt x="43" y="86"/>
                  </a:lnTo>
                  <a:lnTo>
                    <a:pt x="50" y="81"/>
                  </a:lnTo>
                  <a:lnTo>
                    <a:pt x="48" y="78"/>
                  </a:lnTo>
                  <a:lnTo>
                    <a:pt x="47" y="75"/>
                  </a:lnTo>
                  <a:lnTo>
                    <a:pt x="46" y="68"/>
                  </a:lnTo>
                  <a:lnTo>
                    <a:pt x="46" y="60"/>
                  </a:lnTo>
                  <a:lnTo>
                    <a:pt x="44" y="48"/>
                  </a:lnTo>
                  <a:lnTo>
                    <a:pt x="43" y="36"/>
                  </a:lnTo>
                  <a:lnTo>
                    <a:pt x="43" y="27"/>
                  </a:lnTo>
                  <a:lnTo>
                    <a:pt x="43" y="19"/>
                  </a:lnTo>
                  <a:lnTo>
                    <a:pt x="43" y="10"/>
                  </a:lnTo>
                  <a:lnTo>
                    <a:pt x="43" y="2"/>
                  </a:lnTo>
                  <a:lnTo>
                    <a:pt x="40" y="0"/>
                  </a:lnTo>
                  <a:lnTo>
                    <a:pt x="36" y="3"/>
                  </a:lnTo>
                  <a:lnTo>
                    <a:pt x="28" y="6"/>
                  </a:lnTo>
                  <a:lnTo>
                    <a:pt x="22" y="11"/>
                  </a:lnTo>
                  <a:lnTo>
                    <a:pt x="14" y="15"/>
                  </a:lnTo>
                  <a:lnTo>
                    <a:pt x="7" y="21"/>
                  </a:lnTo>
                  <a:lnTo>
                    <a:pt x="2" y="23"/>
                  </a:lnTo>
                  <a:lnTo>
                    <a:pt x="0" y="26"/>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87" name="Freeform 103"/>
            <p:cNvSpPr>
              <a:spLocks/>
            </p:cNvSpPr>
            <p:nvPr/>
          </p:nvSpPr>
          <p:spPr bwMode="auto">
            <a:xfrm>
              <a:off x="4797" y="2729"/>
              <a:ext cx="324" cy="282"/>
            </a:xfrm>
            <a:custGeom>
              <a:avLst/>
              <a:gdLst>
                <a:gd name="T0" fmla="*/ 9 w 972"/>
                <a:gd name="T1" fmla="*/ 506 h 563"/>
                <a:gd name="T2" fmla="*/ 0 w 972"/>
                <a:gd name="T3" fmla="*/ 381 h 563"/>
                <a:gd name="T4" fmla="*/ 852 w 972"/>
                <a:gd name="T5" fmla="*/ 0 h 563"/>
                <a:gd name="T6" fmla="*/ 914 w 972"/>
                <a:gd name="T7" fmla="*/ 50 h 563"/>
                <a:gd name="T8" fmla="*/ 964 w 972"/>
                <a:gd name="T9" fmla="*/ 215 h 563"/>
                <a:gd name="T10" fmla="*/ 972 w 972"/>
                <a:gd name="T11" fmla="*/ 435 h 563"/>
                <a:gd name="T12" fmla="*/ 930 w 972"/>
                <a:gd name="T13" fmla="*/ 563 h 563"/>
                <a:gd name="T14" fmla="*/ 9 w 972"/>
                <a:gd name="T15" fmla="*/ 506 h 563"/>
                <a:gd name="T16" fmla="*/ 9 w 972"/>
                <a:gd name="T17" fmla="*/ 506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2" h="563">
                  <a:moveTo>
                    <a:pt x="9" y="506"/>
                  </a:moveTo>
                  <a:lnTo>
                    <a:pt x="0" y="381"/>
                  </a:lnTo>
                  <a:lnTo>
                    <a:pt x="852" y="0"/>
                  </a:lnTo>
                  <a:lnTo>
                    <a:pt x="914" y="50"/>
                  </a:lnTo>
                  <a:lnTo>
                    <a:pt x="964" y="215"/>
                  </a:lnTo>
                  <a:lnTo>
                    <a:pt x="972" y="435"/>
                  </a:lnTo>
                  <a:lnTo>
                    <a:pt x="930" y="563"/>
                  </a:lnTo>
                  <a:lnTo>
                    <a:pt x="9" y="506"/>
                  </a:lnTo>
                  <a:lnTo>
                    <a:pt x="9" y="506"/>
                  </a:lnTo>
                  <a:close/>
                </a:path>
              </a:pathLst>
            </a:custGeom>
            <a:solidFill>
              <a:srgbClr val="8AA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88" name="Freeform 104"/>
            <p:cNvSpPr>
              <a:spLocks/>
            </p:cNvSpPr>
            <p:nvPr/>
          </p:nvSpPr>
          <p:spPr bwMode="auto">
            <a:xfrm>
              <a:off x="4794" y="2796"/>
              <a:ext cx="327" cy="199"/>
            </a:xfrm>
            <a:custGeom>
              <a:avLst/>
              <a:gdLst>
                <a:gd name="T0" fmla="*/ 36 w 981"/>
                <a:gd name="T1" fmla="*/ 268 h 399"/>
                <a:gd name="T2" fmla="*/ 44 w 981"/>
                <a:gd name="T3" fmla="*/ 313 h 399"/>
                <a:gd name="T4" fmla="*/ 77 w 981"/>
                <a:gd name="T5" fmla="*/ 259 h 399"/>
                <a:gd name="T6" fmla="*/ 89 w 981"/>
                <a:gd name="T7" fmla="*/ 298 h 399"/>
                <a:gd name="T8" fmla="*/ 117 w 981"/>
                <a:gd name="T9" fmla="*/ 288 h 399"/>
                <a:gd name="T10" fmla="*/ 137 w 981"/>
                <a:gd name="T11" fmla="*/ 274 h 399"/>
                <a:gd name="T12" fmla="*/ 155 w 981"/>
                <a:gd name="T13" fmla="*/ 306 h 399"/>
                <a:gd name="T14" fmla="*/ 181 w 981"/>
                <a:gd name="T15" fmla="*/ 250 h 399"/>
                <a:gd name="T16" fmla="*/ 188 w 981"/>
                <a:gd name="T17" fmla="*/ 313 h 399"/>
                <a:gd name="T18" fmla="*/ 231 w 981"/>
                <a:gd name="T19" fmla="*/ 249 h 399"/>
                <a:gd name="T20" fmla="*/ 233 w 981"/>
                <a:gd name="T21" fmla="*/ 300 h 399"/>
                <a:gd name="T22" fmla="*/ 257 w 981"/>
                <a:gd name="T23" fmla="*/ 276 h 399"/>
                <a:gd name="T24" fmla="*/ 290 w 981"/>
                <a:gd name="T25" fmla="*/ 227 h 399"/>
                <a:gd name="T26" fmla="*/ 291 w 981"/>
                <a:gd name="T27" fmla="*/ 284 h 399"/>
                <a:gd name="T28" fmla="*/ 310 w 981"/>
                <a:gd name="T29" fmla="*/ 284 h 399"/>
                <a:gd name="T30" fmla="*/ 328 w 981"/>
                <a:gd name="T31" fmla="*/ 224 h 399"/>
                <a:gd name="T32" fmla="*/ 343 w 981"/>
                <a:gd name="T33" fmla="*/ 268 h 399"/>
                <a:gd name="T34" fmla="*/ 355 w 981"/>
                <a:gd name="T35" fmla="*/ 311 h 399"/>
                <a:gd name="T36" fmla="*/ 367 w 981"/>
                <a:gd name="T37" fmla="*/ 242 h 399"/>
                <a:gd name="T38" fmla="*/ 384 w 981"/>
                <a:gd name="T39" fmla="*/ 217 h 399"/>
                <a:gd name="T40" fmla="*/ 396 w 981"/>
                <a:gd name="T41" fmla="*/ 289 h 399"/>
                <a:gd name="T42" fmla="*/ 412 w 981"/>
                <a:gd name="T43" fmla="*/ 326 h 399"/>
                <a:gd name="T44" fmla="*/ 424 w 981"/>
                <a:gd name="T45" fmla="*/ 265 h 399"/>
                <a:gd name="T46" fmla="*/ 439 w 981"/>
                <a:gd name="T47" fmla="*/ 203 h 399"/>
                <a:gd name="T48" fmla="*/ 454 w 981"/>
                <a:gd name="T49" fmla="*/ 243 h 399"/>
                <a:gd name="T50" fmla="*/ 463 w 981"/>
                <a:gd name="T51" fmla="*/ 315 h 399"/>
                <a:gd name="T52" fmla="*/ 485 w 981"/>
                <a:gd name="T53" fmla="*/ 303 h 399"/>
                <a:gd name="T54" fmla="*/ 493 w 981"/>
                <a:gd name="T55" fmla="*/ 208 h 399"/>
                <a:gd name="T56" fmla="*/ 510 w 981"/>
                <a:gd name="T57" fmla="*/ 183 h 399"/>
                <a:gd name="T58" fmla="*/ 526 w 981"/>
                <a:gd name="T59" fmla="*/ 261 h 399"/>
                <a:gd name="T60" fmla="*/ 549 w 981"/>
                <a:gd name="T61" fmla="*/ 320 h 399"/>
                <a:gd name="T62" fmla="*/ 562 w 981"/>
                <a:gd name="T63" fmla="*/ 258 h 399"/>
                <a:gd name="T64" fmla="*/ 574 w 981"/>
                <a:gd name="T65" fmla="*/ 175 h 399"/>
                <a:gd name="T66" fmla="*/ 591 w 981"/>
                <a:gd name="T67" fmla="*/ 208 h 399"/>
                <a:gd name="T68" fmla="*/ 603 w 981"/>
                <a:gd name="T69" fmla="*/ 299 h 399"/>
                <a:gd name="T70" fmla="*/ 615 w 981"/>
                <a:gd name="T71" fmla="*/ 307 h 399"/>
                <a:gd name="T72" fmla="*/ 618 w 981"/>
                <a:gd name="T73" fmla="*/ 202 h 399"/>
                <a:gd name="T74" fmla="*/ 635 w 981"/>
                <a:gd name="T75" fmla="*/ 152 h 399"/>
                <a:gd name="T76" fmla="*/ 662 w 981"/>
                <a:gd name="T77" fmla="*/ 234 h 399"/>
                <a:gd name="T78" fmla="*/ 685 w 981"/>
                <a:gd name="T79" fmla="*/ 310 h 399"/>
                <a:gd name="T80" fmla="*/ 698 w 981"/>
                <a:gd name="T81" fmla="*/ 253 h 399"/>
                <a:gd name="T82" fmla="*/ 701 w 981"/>
                <a:gd name="T83" fmla="*/ 142 h 399"/>
                <a:gd name="T84" fmla="*/ 721 w 981"/>
                <a:gd name="T85" fmla="*/ 154 h 399"/>
                <a:gd name="T86" fmla="*/ 733 w 981"/>
                <a:gd name="T87" fmla="*/ 257 h 399"/>
                <a:gd name="T88" fmla="*/ 752 w 981"/>
                <a:gd name="T89" fmla="*/ 291 h 399"/>
                <a:gd name="T90" fmla="*/ 754 w 981"/>
                <a:gd name="T91" fmla="*/ 178 h 399"/>
                <a:gd name="T92" fmla="*/ 768 w 981"/>
                <a:gd name="T93" fmla="*/ 97 h 399"/>
                <a:gd name="T94" fmla="*/ 792 w 981"/>
                <a:gd name="T95" fmla="*/ 180 h 399"/>
                <a:gd name="T96" fmla="*/ 810 w 981"/>
                <a:gd name="T97" fmla="*/ 295 h 399"/>
                <a:gd name="T98" fmla="*/ 821 w 981"/>
                <a:gd name="T99" fmla="*/ 247 h 399"/>
                <a:gd name="T100" fmla="*/ 814 w 981"/>
                <a:gd name="T101" fmla="*/ 93 h 399"/>
                <a:gd name="T102" fmla="*/ 836 w 981"/>
                <a:gd name="T103" fmla="*/ 72 h 399"/>
                <a:gd name="T104" fmla="*/ 861 w 981"/>
                <a:gd name="T105" fmla="*/ 223 h 399"/>
                <a:gd name="T106" fmla="*/ 880 w 981"/>
                <a:gd name="T107" fmla="*/ 303 h 399"/>
                <a:gd name="T108" fmla="*/ 872 w 981"/>
                <a:gd name="T109" fmla="*/ 169 h 399"/>
                <a:gd name="T110" fmla="*/ 873 w 981"/>
                <a:gd name="T111" fmla="*/ 29 h 399"/>
                <a:gd name="T112" fmla="*/ 905 w 981"/>
                <a:gd name="T113" fmla="*/ 117 h 399"/>
                <a:gd name="T114" fmla="*/ 917 w 981"/>
                <a:gd name="T115" fmla="*/ 291 h 399"/>
                <a:gd name="T116" fmla="*/ 931 w 981"/>
                <a:gd name="T117" fmla="*/ 272 h 399"/>
                <a:gd name="T118" fmla="*/ 923 w 981"/>
                <a:gd name="T119" fmla="*/ 82 h 399"/>
                <a:gd name="T120" fmla="*/ 945 w 981"/>
                <a:gd name="T121" fmla="*/ 1 h 399"/>
                <a:gd name="T122" fmla="*/ 0 w 981"/>
                <a:gd name="T123" fmla="*/ 33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1" h="399">
                  <a:moveTo>
                    <a:pt x="0" y="332"/>
                  </a:moveTo>
                  <a:lnTo>
                    <a:pt x="0" y="328"/>
                  </a:lnTo>
                  <a:lnTo>
                    <a:pt x="5" y="318"/>
                  </a:lnTo>
                  <a:lnTo>
                    <a:pt x="12" y="305"/>
                  </a:lnTo>
                  <a:lnTo>
                    <a:pt x="21" y="291"/>
                  </a:lnTo>
                  <a:lnTo>
                    <a:pt x="28" y="277"/>
                  </a:lnTo>
                  <a:lnTo>
                    <a:pt x="36" y="268"/>
                  </a:lnTo>
                  <a:lnTo>
                    <a:pt x="42" y="264"/>
                  </a:lnTo>
                  <a:lnTo>
                    <a:pt x="46" y="269"/>
                  </a:lnTo>
                  <a:lnTo>
                    <a:pt x="45" y="277"/>
                  </a:lnTo>
                  <a:lnTo>
                    <a:pt x="45" y="287"/>
                  </a:lnTo>
                  <a:lnTo>
                    <a:pt x="44" y="295"/>
                  </a:lnTo>
                  <a:lnTo>
                    <a:pt x="44" y="303"/>
                  </a:lnTo>
                  <a:lnTo>
                    <a:pt x="44" y="313"/>
                  </a:lnTo>
                  <a:lnTo>
                    <a:pt x="50" y="317"/>
                  </a:lnTo>
                  <a:lnTo>
                    <a:pt x="54" y="313"/>
                  </a:lnTo>
                  <a:lnTo>
                    <a:pt x="60" y="305"/>
                  </a:lnTo>
                  <a:lnTo>
                    <a:pt x="64" y="294"/>
                  </a:lnTo>
                  <a:lnTo>
                    <a:pt x="69" y="281"/>
                  </a:lnTo>
                  <a:lnTo>
                    <a:pt x="73" y="269"/>
                  </a:lnTo>
                  <a:lnTo>
                    <a:pt x="77" y="259"/>
                  </a:lnTo>
                  <a:lnTo>
                    <a:pt x="82" y="254"/>
                  </a:lnTo>
                  <a:lnTo>
                    <a:pt x="88" y="255"/>
                  </a:lnTo>
                  <a:lnTo>
                    <a:pt x="92" y="259"/>
                  </a:lnTo>
                  <a:lnTo>
                    <a:pt x="93" y="268"/>
                  </a:lnTo>
                  <a:lnTo>
                    <a:pt x="92" y="277"/>
                  </a:lnTo>
                  <a:lnTo>
                    <a:pt x="92" y="288"/>
                  </a:lnTo>
                  <a:lnTo>
                    <a:pt x="89" y="298"/>
                  </a:lnTo>
                  <a:lnTo>
                    <a:pt x="91" y="307"/>
                  </a:lnTo>
                  <a:lnTo>
                    <a:pt x="93" y="313"/>
                  </a:lnTo>
                  <a:lnTo>
                    <a:pt x="100" y="317"/>
                  </a:lnTo>
                  <a:lnTo>
                    <a:pt x="105" y="314"/>
                  </a:lnTo>
                  <a:lnTo>
                    <a:pt x="111" y="309"/>
                  </a:lnTo>
                  <a:lnTo>
                    <a:pt x="113" y="298"/>
                  </a:lnTo>
                  <a:lnTo>
                    <a:pt x="117" y="288"/>
                  </a:lnTo>
                  <a:lnTo>
                    <a:pt x="119" y="276"/>
                  </a:lnTo>
                  <a:lnTo>
                    <a:pt x="121" y="266"/>
                  </a:lnTo>
                  <a:lnTo>
                    <a:pt x="125" y="259"/>
                  </a:lnTo>
                  <a:lnTo>
                    <a:pt x="131" y="258"/>
                  </a:lnTo>
                  <a:lnTo>
                    <a:pt x="135" y="259"/>
                  </a:lnTo>
                  <a:lnTo>
                    <a:pt x="137" y="266"/>
                  </a:lnTo>
                  <a:lnTo>
                    <a:pt x="137" y="274"/>
                  </a:lnTo>
                  <a:lnTo>
                    <a:pt x="139" y="287"/>
                  </a:lnTo>
                  <a:lnTo>
                    <a:pt x="139" y="296"/>
                  </a:lnTo>
                  <a:lnTo>
                    <a:pt x="139" y="307"/>
                  </a:lnTo>
                  <a:lnTo>
                    <a:pt x="141" y="314"/>
                  </a:lnTo>
                  <a:lnTo>
                    <a:pt x="147" y="317"/>
                  </a:lnTo>
                  <a:lnTo>
                    <a:pt x="151" y="313"/>
                  </a:lnTo>
                  <a:lnTo>
                    <a:pt x="155" y="306"/>
                  </a:lnTo>
                  <a:lnTo>
                    <a:pt x="159" y="294"/>
                  </a:lnTo>
                  <a:lnTo>
                    <a:pt x="164" y="283"/>
                  </a:lnTo>
                  <a:lnTo>
                    <a:pt x="167" y="269"/>
                  </a:lnTo>
                  <a:lnTo>
                    <a:pt x="171" y="258"/>
                  </a:lnTo>
                  <a:lnTo>
                    <a:pt x="175" y="251"/>
                  </a:lnTo>
                  <a:lnTo>
                    <a:pt x="179" y="249"/>
                  </a:lnTo>
                  <a:lnTo>
                    <a:pt x="181" y="250"/>
                  </a:lnTo>
                  <a:lnTo>
                    <a:pt x="183" y="258"/>
                  </a:lnTo>
                  <a:lnTo>
                    <a:pt x="183" y="268"/>
                  </a:lnTo>
                  <a:lnTo>
                    <a:pt x="183" y="280"/>
                  </a:lnTo>
                  <a:lnTo>
                    <a:pt x="183" y="289"/>
                  </a:lnTo>
                  <a:lnTo>
                    <a:pt x="183" y="300"/>
                  </a:lnTo>
                  <a:lnTo>
                    <a:pt x="184" y="309"/>
                  </a:lnTo>
                  <a:lnTo>
                    <a:pt x="188" y="313"/>
                  </a:lnTo>
                  <a:lnTo>
                    <a:pt x="192" y="309"/>
                  </a:lnTo>
                  <a:lnTo>
                    <a:pt x="197" y="302"/>
                  </a:lnTo>
                  <a:lnTo>
                    <a:pt x="204" y="291"/>
                  </a:lnTo>
                  <a:lnTo>
                    <a:pt x="212" y="279"/>
                  </a:lnTo>
                  <a:lnTo>
                    <a:pt x="219" y="266"/>
                  </a:lnTo>
                  <a:lnTo>
                    <a:pt x="225" y="255"/>
                  </a:lnTo>
                  <a:lnTo>
                    <a:pt x="231" y="249"/>
                  </a:lnTo>
                  <a:lnTo>
                    <a:pt x="237" y="249"/>
                  </a:lnTo>
                  <a:lnTo>
                    <a:pt x="240" y="251"/>
                  </a:lnTo>
                  <a:lnTo>
                    <a:pt x="241" y="259"/>
                  </a:lnTo>
                  <a:lnTo>
                    <a:pt x="239" y="269"/>
                  </a:lnTo>
                  <a:lnTo>
                    <a:pt x="237" y="280"/>
                  </a:lnTo>
                  <a:lnTo>
                    <a:pt x="235" y="289"/>
                  </a:lnTo>
                  <a:lnTo>
                    <a:pt x="233" y="300"/>
                  </a:lnTo>
                  <a:lnTo>
                    <a:pt x="233" y="307"/>
                  </a:lnTo>
                  <a:lnTo>
                    <a:pt x="237" y="313"/>
                  </a:lnTo>
                  <a:lnTo>
                    <a:pt x="243" y="309"/>
                  </a:lnTo>
                  <a:lnTo>
                    <a:pt x="248" y="299"/>
                  </a:lnTo>
                  <a:lnTo>
                    <a:pt x="251" y="291"/>
                  </a:lnTo>
                  <a:lnTo>
                    <a:pt x="253" y="284"/>
                  </a:lnTo>
                  <a:lnTo>
                    <a:pt x="257" y="276"/>
                  </a:lnTo>
                  <a:lnTo>
                    <a:pt x="261" y="268"/>
                  </a:lnTo>
                  <a:lnTo>
                    <a:pt x="264" y="258"/>
                  </a:lnTo>
                  <a:lnTo>
                    <a:pt x="267" y="250"/>
                  </a:lnTo>
                  <a:lnTo>
                    <a:pt x="270" y="242"/>
                  </a:lnTo>
                  <a:lnTo>
                    <a:pt x="274" y="236"/>
                  </a:lnTo>
                  <a:lnTo>
                    <a:pt x="282" y="227"/>
                  </a:lnTo>
                  <a:lnTo>
                    <a:pt x="290" y="227"/>
                  </a:lnTo>
                  <a:lnTo>
                    <a:pt x="294" y="232"/>
                  </a:lnTo>
                  <a:lnTo>
                    <a:pt x="295" y="242"/>
                  </a:lnTo>
                  <a:lnTo>
                    <a:pt x="295" y="247"/>
                  </a:lnTo>
                  <a:lnTo>
                    <a:pt x="295" y="255"/>
                  </a:lnTo>
                  <a:lnTo>
                    <a:pt x="294" y="262"/>
                  </a:lnTo>
                  <a:lnTo>
                    <a:pt x="294" y="270"/>
                  </a:lnTo>
                  <a:lnTo>
                    <a:pt x="291" y="284"/>
                  </a:lnTo>
                  <a:lnTo>
                    <a:pt x="291" y="298"/>
                  </a:lnTo>
                  <a:lnTo>
                    <a:pt x="291" y="307"/>
                  </a:lnTo>
                  <a:lnTo>
                    <a:pt x="296" y="313"/>
                  </a:lnTo>
                  <a:lnTo>
                    <a:pt x="300" y="309"/>
                  </a:lnTo>
                  <a:lnTo>
                    <a:pt x="306" y="299"/>
                  </a:lnTo>
                  <a:lnTo>
                    <a:pt x="307" y="291"/>
                  </a:lnTo>
                  <a:lnTo>
                    <a:pt x="310" y="284"/>
                  </a:lnTo>
                  <a:lnTo>
                    <a:pt x="311" y="276"/>
                  </a:lnTo>
                  <a:lnTo>
                    <a:pt x="315" y="268"/>
                  </a:lnTo>
                  <a:lnTo>
                    <a:pt x="316" y="258"/>
                  </a:lnTo>
                  <a:lnTo>
                    <a:pt x="319" y="250"/>
                  </a:lnTo>
                  <a:lnTo>
                    <a:pt x="320" y="242"/>
                  </a:lnTo>
                  <a:lnTo>
                    <a:pt x="324" y="235"/>
                  </a:lnTo>
                  <a:lnTo>
                    <a:pt x="328" y="224"/>
                  </a:lnTo>
                  <a:lnTo>
                    <a:pt x="334" y="221"/>
                  </a:lnTo>
                  <a:lnTo>
                    <a:pt x="336" y="224"/>
                  </a:lnTo>
                  <a:lnTo>
                    <a:pt x="339" y="235"/>
                  </a:lnTo>
                  <a:lnTo>
                    <a:pt x="339" y="242"/>
                  </a:lnTo>
                  <a:lnTo>
                    <a:pt x="340" y="250"/>
                  </a:lnTo>
                  <a:lnTo>
                    <a:pt x="342" y="258"/>
                  </a:lnTo>
                  <a:lnTo>
                    <a:pt x="343" y="268"/>
                  </a:lnTo>
                  <a:lnTo>
                    <a:pt x="343" y="276"/>
                  </a:lnTo>
                  <a:lnTo>
                    <a:pt x="344" y="284"/>
                  </a:lnTo>
                  <a:lnTo>
                    <a:pt x="344" y="292"/>
                  </a:lnTo>
                  <a:lnTo>
                    <a:pt x="346" y="300"/>
                  </a:lnTo>
                  <a:lnTo>
                    <a:pt x="348" y="311"/>
                  </a:lnTo>
                  <a:lnTo>
                    <a:pt x="352" y="317"/>
                  </a:lnTo>
                  <a:lnTo>
                    <a:pt x="355" y="311"/>
                  </a:lnTo>
                  <a:lnTo>
                    <a:pt x="358" y="300"/>
                  </a:lnTo>
                  <a:lnTo>
                    <a:pt x="359" y="291"/>
                  </a:lnTo>
                  <a:lnTo>
                    <a:pt x="360" y="281"/>
                  </a:lnTo>
                  <a:lnTo>
                    <a:pt x="362" y="272"/>
                  </a:lnTo>
                  <a:lnTo>
                    <a:pt x="364" y="262"/>
                  </a:lnTo>
                  <a:lnTo>
                    <a:pt x="364" y="251"/>
                  </a:lnTo>
                  <a:lnTo>
                    <a:pt x="367" y="242"/>
                  </a:lnTo>
                  <a:lnTo>
                    <a:pt x="367" y="232"/>
                  </a:lnTo>
                  <a:lnTo>
                    <a:pt x="370" y="224"/>
                  </a:lnTo>
                  <a:lnTo>
                    <a:pt x="374" y="212"/>
                  </a:lnTo>
                  <a:lnTo>
                    <a:pt x="380" y="208"/>
                  </a:lnTo>
                  <a:lnTo>
                    <a:pt x="382" y="208"/>
                  </a:lnTo>
                  <a:lnTo>
                    <a:pt x="383" y="212"/>
                  </a:lnTo>
                  <a:lnTo>
                    <a:pt x="384" y="217"/>
                  </a:lnTo>
                  <a:lnTo>
                    <a:pt x="387" y="225"/>
                  </a:lnTo>
                  <a:lnTo>
                    <a:pt x="388" y="234"/>
                  </a:lnTo>
                  <a:lnTo>
                    <a:pt x="390" y="244"/>
                  </a:lnTo>
                  <a:lnTo>
                    <a:pt x="391" y="255"/>
                  </a:lnTo>
                  <a:lnTo>
                    <a:pt x="394" y="268"/>
                  </a:lnTo>
                  <a:lnTo>
                    <a:pt x="394" y="279"/>
                  </a:lnTo>
                  <a:lnTo>
                    <a:pt x="396" y="289"/>
                  </a:lnTo>
                  <a:lnTo>
                    <a:pt x="398" y="299"/>
                  </a:lnTo>
                  <a:lnTo>
                    <a:pt x="400" y="309"/>
                  </a:lnTo>
                  <a:lnTo>
                    <a:pt x="402" y="315"/>
                  </a:lnTo>
                  <a:lnTo>
                    <a:pt x="404" y="322"/>
                  </a:lnTo>
                  <a:lnTo>
                    <a:pt x="407" y="326"/>
                  </a:lnTo>
                  <a:lnTo>
                    <a:pt x="411" y="329"/>
                  </a:lnTo>
                  <a:lnTo>
                    <a:pt x="412" y="326"/>
                  </a:lnTo>
                  <a:lnTo>
                    <a:pt x="414" y="322"/>
                  </a:lnTo>
                  <a:lnTo>
                    <a:pt x="415" y="315"/>
                  </a:lnTo>
                  <a:lnTo>
                    <a:pt x="418" y="309"/>
                  </a:lnTo>
                  <a:lnTo>
                    <a:pt x="419" y="298"/>
                  </a:lnTo>
                  <a:lnTo>
                    <a:pt x="420" y="287"/>
                  </a:lnTo>
                  <a:lnTo>
                    <a:pt x="422" y="276"/>
                  </a:lnTo>
                  <a:lnTo>
                    <a:pt x="424" y="265"/>
                  </a:lnTo>
                  <a:lnTo>
                    <a:pt x="424" y="253"/>
                  </a:lnTo>
                  <a:lnTo>
                    <a:pt x="427" y="242"/>
                  </a:lnTo>
                  <a:lnTo>
                    <a:pt x="428" y="231"/>
                  </a:lnTo>
                  <a:lnTo>
                    <a:pt x="431" y="223"/>
                  </a:lnTo>
                  <a:lnTo>
                    <a:pt x="432" y="213"/>
                  </a:lnTo>
                  <a:lnTo>
                    <a:pt x="435" y="208"/>
                  </a:lnTo>
                  <a:lnTo>
                    <a:pt x="439" y="203"/>
                  </a:lnTo>
                  <a:lnTo>
                    <a:pt x="443" y="205"/>
                  </a:lnTo>
                  <a:lnTo>
                    <a:pt x="444" y="205"/>
                  </a:lnTo>
                  <a:lnTo>
                    <a:pt x="447" y="210"/>
                  </a:lnTo>
                  <a:lnTo>
                    <a:pt x="448" y="216"/>
                  </a:lnTo>
                  <a:lnTo>
                    <a:pt x="451" y="224"/>
                  </a:lnTo>
                  <a:lnTo>
                    <a:pt x="452" y="232"/>
                  </a:lnTo>
                  <a:lnTo>
                    <a:pt x="454" y="243"/>
                  </a:lnTo>
                  <a:lnTo>
                    <a:pt x="455" y="255"/>
                  </a:lnTo>
                  <a:lnTo>
                    <a:pt x="457" y="268"/>
                  </a:lnTo>
                  <a:lnTo>
                    <a:pt x="457" y="279"/>
                  </a:lnTo>
                  <a:lnTo>
                    <a:pt x="458" y="289"/>
                  </a:lnTo>
                  <a:lnTo>
                    <a:pt x="459" y="299"/>
                  </a:lnTo>
                  <a:lnTo>
                    <a:pt x="462" y="309"/>
                  </a:lnTo>
                  <a:lnTo>
                    <a:pt x="463" y="315"/>
                  </a:lnTo>
                  <a:lnTo>
                    <a:pt x="466" y="322"/>
                  </a:lnTo>
                  <a:lnTo>
                    <a:pt x="470" y="326"/>
                  </a:lnTo>
                  <a:lnTo>
                    <a:pt x="474" y="329"/>
                  </a:lnTo>
                  <a:lnTo>
                    <a:pt x="477" y="326"/>
                  </a:lnTo>
                  <a:lnTo>
                    <a:pt x="479" y="321"/>
                  </a:lnTo>
                  <a:lnTo>
                    <a:pt x="482" y="313"/>
                  </a:lnTo>
                  <a:lnTo>
                    <a:pt x="485" y="303"/>
                  </a:lnTo>
                  <a:lnTo>
                    <a:pt x="486" y="291"/>
                  </a:lnTo>
                  <a:lnTo>
                    <a:pt x="487" y="279"/>
                  </a:lnTo>
                  <a:lnTo>
                    <a:pt x="489" y="264"/>
                  </a:lnTo>
                  <a:lnTo>
                    <a:pt x="490" y="250"/>
                  </a:lnTo>
                  <a:lnTo>
                    <a:pt x="490" y="235"/>
                  </a:lnTo>
                  <a:lnTo>
                    <a:pt x="491" y="221"/>
                  </a:lnTo>
                  <a:lnTo>
                    <a:pt x="493" y="208"/>
                  </a:lnTo>
                  <a:lnTo>
                    <a:pt x="495" y="197"/>
                  </a:lnTo>
                  <a:lnTo>
                    <a:pt x="497" y="187"/>
                  </a:lnTo>
                  <a:lnTo>
                    <a:pt x="499" y="180"/>
                  </a:lnTo>
                  <a:lnTo>
                    <a:pt x="502" y="176"/>
                  </a:lnTo>
                  <a:lnTo>
                    <a:pt x="506" y="176"/>
                  </a:lnTo>
                  <a:lnTo>
                    <a:pt x="507" y="178"/>
                  </a:lnTo>
                  <a:lnTo>
                    <a:pt x="510" y="183"/>
                  </a:lnTo>
                  <a:lnTo>
                    <a:pt x="513" y="190"/>
                  </a:lnTo>
                  <a:lnTo>
                    <a:pt x="515" y="199"/>
                  </a:lnTo>
                  <a:lnTo>
                    <a:pt x="517" y="209"/>
                  </a:lnTo>
                  <a:lnTo>
                    <a:pt x="519" y="221"/>
                  </a:lnTo>
                  <a:lnTo>
                    <a:pt x="522" y="235"/>
                  </a:lnTo>
                  <a:lnTo>
                    <a:pt x="525" y="249"/>
                  </a:lnTo>
                  <a:lnTo>
                    <a:pt x="526" y="261"/>
                  </a:lnTo>
                  <a:lnTo>
                    <a:pt x="529" y="273"/>
                  </a:lnTo>
                  <a:lnTo>
                    <a:pt x="531" y="284"/>
                  </a:lnTo>
                  <a:lnTo>
                    <a:pt x="534" y="296"/>
                  </a:lnTo>
                  <a:lnTo>
                    <a:pt x="537" y="303"/>
                  </a:lnTo>
                  <a:lnTo>
                    <a:pt x="541" y="311"/>
                  </a:lnTo>
                  <a:lnTo>
                    <a:pt x="545" y="315"/>
                  </a:lnTo>
                  <a:lnTo>
                    <a:pt x="549" y="320"/>
                  </a:lnTo>
                  <a:lnTo>
                    <a:pt x="550" y="318"/>
                  </a:lnTo>
                  <a:lnTo>
                    <a:pt x="553" y="314"/>
                  </a:lnTo>
                  <a:lnTo>
                    <a:pt x="555" y="306"/>
                  </a:lnTo>
                  <a:lnTo>
                    <a:pt x="558" y="296"/>
                  </a:lnTo>
                  <a:lnTo>
                    <a:pt x="559" y="284"/>
                  </a:lnTo>
                  <a:lnTo>
                    <a:pt x="561" y="272"/>
                  </a:lnTo>
                  <a:lnTo>
                    <a:pt x="562" y="258"/>
                  </a:lnTo>
                  <a:lnTo>
                    <a:pt x="565" y="244"/>
                  </a:lnTo>
                  <a:lnTo>
                    <a:pt x="565" y="229"/>
                  </a:lnTo>
                  <a:lnTo>
                    <a:pt x="566" y="216"/>
                  </a:lnTo>
                  <a:lnTo>
                    <a:pt x="567" y="202"/>
                  </a:lnTo>
                  <a:lnTo>
                    <a:pt x="570" y="191"/>
                  </a:lnTo>
                  <a:lnTo>
                    <a:pt x="571" y="182"/>
                  </a:lnTo>
                  <a:lnTo>
                    <a:pt x="574" y="175"/>
                  </a:lnTo>
                  <a:lnTo>
                    <a:pt x="577" y="171"/>
                  </a:lnTo>
                  <a:lnTo>
                    <a:pt x="581" y="172"/>
                  </a:lnTo>
                  <a:lnTo>
                    <a:pt x="582" y="172"/>
                  </a:lnTo>
                  <a:lnTo>
                    <a:pt x="585" y="178"/>
                  </a:lnTo>
                  <a:lnTo>
                    <a:pt x="587" y="186"/>
                  </a:lnTo>
                  <a:lnTo>
                    <a:pt x="590" y="197"/>
                  </a:lnTo>
                  <a:lnTo>
                    <a:pt x="591" y="208"/>
                  </a:lnTo>
                  <a:lnTo>
                    <a:pt x="594" y="220"/>
                  </a:lnTo>
                  <a:lnTo>
                    <a:pt x="595" y="234"/>
                  </a:lnTo>
                  <a:lnTo>
                    <a:pt x="598" y="249"/>
                  </a:lnTo>
                  <a:lnTo>
                    <a:pt x="598" y="261"/>
                  </a:lnTo>
                  <a:lnTo>
                    <a:pt x="599" y="274"/>
                  </a:lnTo>
                  <a:lnTo>
                    <a:pt x="601" y="287"/>
                  </a:lnTo>
                  <a:lnTo>
                    <a:pt x="603" y="299"/>
                  </a:lnTo>
                  <a:lnTo>
                    <a:pt x="603" y="309"/>
                  </a:lnTo>
                  <a:lnTo>
                    <a:pt x="606" y="317"/>
                  </a:lnTo>
                  <a:lnTo>
                    <a:pt x="607" y="321"/>
                  </a:lnTo>
                  <a:lnTo>
                    <a:pt x="611" y="325"/>
                  </a:lnTo>
                  <a:lnTo>
                    <a:pt x="613" y="322"/>
                  </a:lnTo>
                  <a:lnTo>
                    <a:pt x="614" y="317"/>
                  </a:lnTo>
                  <a:lnTo>
                    <a:pt x="615" y="307"/>
                  </a:lnTo>
                  <a:lnTo>
                    <a:pt x="617" y="296"/>
                  </a:lnTo>
                  <a:lnTo>
                    <a:pt x="617" y="281"/>
                  </a:lnTo>
                  <a:lnTo>
                    <a:pt x="617" y="268"/>
                  </a:lnTo>
                  <a:lnTo>
                    <a:pt x="617" y="251"/>
                  </a:lnTo>
                  <a:lnTo>
                    <a:pt x="618" y="235"/>
                  </a:lnTo>
                  <a:lnTo>
                    <a:pt x="618" y="219"/>
                  </a:lnTo>
                  <a:lnTo>
                    <a:pt x="618" y="202"/>
                  </a:lnTo>
                  <a:lnTo>
                    <a:pt x="618" y="187"/>
                  </a:lnTo>
                  <a:lnTo>
                    <a:pt x="621" y="175"/>
                  </a:lnTo>
                  <a:lnTo>
                    <a:pt x="621" y="163"/>
                  </a:lnTo>
                  <a:lnTo>
                    <a:pt x="625" y="156"/>
                  </a:lnTo>
                  <a:lnTo>
                    <a:pt x="627" y="150"/>
                  </a:lnTo>
                  <a:lnTo>
                    <a:pt x="633" y="150"/>
                  </a:lnTo>
                  <a:lnTo>
                    <a:pt x="635" y="152"/>
                  </a:lnTo>
                  <a:lnTo>
                    <a:pt x="640" y="158"/>
                  </a:lnTo>
                  <a:lnTo>
                    <a:pt x="644" y="165"/>
                  </a:lnTo>
                  <a:lnTo>
                    <a:pt x="648" y="178"/>
                  </a:lnTo>
                  <a:lnTo>
                    <a:pt x="650" y="188"/>
                  </a:lnTo>
                  <a:lnTo>
                    <a:pt x="654" y="203"/>
                  </a:lnTo>
                  <a:lnTo>
                    <a:pt x="658" y="217"/>
                  </a:lnTo>
                  <a:lnTo>
                    <a:pt x="662" y="234"/>
                  </a:lnTo>
                  <a:lnTo>
                    <a:pt x="665" y="247"/>
                  </a:lnTo>
                  <a:lnTo>
                    <a:pt x="668" y="262"/>
                  </a:lnTo>
                  <a:lnTo>
                    <a:pt x="670" y="274"/>
                  </a:lnTo>
                  <a:lnTo>
                    <a:pt x="674" y="287"/>
                  </a:lnTo>
                  <a:lnTo>
                    <a:pt x="677" y="296"/>
                  </a:lnTo>
                  <a:lnTo>
                    <a:pt x="681" y="305"/>
                  </a:lnTo>
                  <a:lnTo>
                    <a:pt x="685" y="310"/>
                  </a:lnTo>
                  <a:lnTo>
                    <a:pt x="689" y="313"/>
                  </a:lnTo>
                  <a:lnTo>
                    <a:pt x="690" y="310"/>
                  </a:lnTo>
                  <a:lnTo>
                    <a:pt x="693" y="303"/>
                  </a:lnTo>
                  <a:lnTo>
                    <a:pt x="694" y="294"/>
                  </a:lnTo>
                  <a:lnTo>
                    <a:pt x="697" y="283"/>
                  </a:lnTo>
                  <a:lnTo>
                    <a:pt x="697" y="268"/>
                  </a:lnTo>
                  <a:lnTo>
                    <a:pt x="698" y="253"/>
                  </a:lnTo>
                  <a:lnTo>
                    <a:pt x="698" y="235"/>
                  </a:lnTo>
                  <a:lnTo>
                    <a:pt x="700" y="219"/>
                  </a:lnTo>
                  <a:lnTo>
                    <a:pt x="700" y="201"/>
                  </a:lnTo>
                  <a:lnTo>
                    <a:pt x="700" y="184"/>
                  </a:lnTo>
                  <a:lnTo>
                    <a:pt x="700" y="168"/>
                  </a:lnTo>
                  <a:lnTo>
                    <a:pt x="701" y="154"/>
                  </a:lnTo>
                  <a:lnTo>
                    <a:pt x="701" y="142"/>
                  </a:lnTo>
                  <a:lnTo>
                    <a:pt x="704" y="134"/>
                  </a:lnTo>
                  <a:lnTo>
                    <a:pt x="706" y="128"/>
                  </a:lnTo>
                  <a:lnTo>
                    <a:pt x="710" y="128"/>
                  </a:lnTo>
                  <a:lnTo>
                    <a:pt x="713" y="130"/>
                  </a:lnTo>
                  <a:lnTo>
                    <a:pt x="716" y="135"/>
                  </a:lnTo>
                  <a:lnTo>
                    <a:pt x="718" y="142"/>
                  </a:lnTo>
                  <a:lnTo>
                    <a:pt x="721" y="154"/>
                  </a:lnTo>
                  <a:lnTo>
                    <a:pt x="722" y="167"/>
                  </a:lnTo>
                  <a:lnTo>
                    <a:pt x="725" y="182"/>
                  </a:lnTo>
                  <a:lnTo>
                    <a:pt x="726" y="197"/>
                  </a:lnTo>
                  <a:lnTo>
                    <a:pt x="729" y="213"/>
                  </a:lnTo>
                  <a:lnTo>
                    <a:pt x="729" y="228"/>
                  </a:lnTo>
                  <a:lnTo>
                    <a:pt x="732" y="243"/>
                  </a:lnTo>
                  <a:lnTo>
                    <a:pt x="733" y="257"/>
                  </a:lnTo>
                  <a:lnTo>
                    <a:pt x="736" y="270"/>
                  </a:lnTo>
                  <a:lnTo>
                    <a:pt x="737" y="281"/>
                  </a:lnTo>
                  <a:lnTo>
                    <a:pt x="740" y="291"/>
                  </a:lnTo>
                  <a:lnTo>
                    <a:pt x="744" y="296"/>
                  </a:lnTo>
                  <a:lnTo>
                    <a:pt x="748" y="300"/>
                  </a:lnTo>
                  <a:lnTo>
                    <a:pt x="749" y="298"/>
                  </a:lnTo>
                  <a:lnTo>
                    <a:pt x="752" y="291"/>
                  </a:lnTo>
                  <a:lnTo>
                    <a:pt x="753" y="281"/>
                  </a:lnTo>
                  <a:lnTo>
                    <a:pt x="754" y="269"/>
                  </a:lnTo>
                  <a:lnTo>
                    <a:pt x="754" y="253"/>
                  </a:lnTo>
                  <a:lnTo>
                    <a:pt x="754" y="235"/>
                  </a:lnTo>
                  <a:lnTo>
                    <a:pt x="754" y="216"/>
                  </a:lnTo>
                  <a:lnTo>
                    <a:pt x="754" y="198"/>
                  </a:lnTo>
                  <a:lnTo>
                    <a:pt x="754" y="178"/>
                  </a:lnTo>
                  <a:lnTo>
                    <a:pt x="754" y="160"/>
                  </a:lnTo>
                  <a:lnTo>
                    <a:pt x="754" y="142"/>
                  </a:lnTo>
                  <a:lnTo>
                    <a:pt x="756" y="127"/>
                  </a:lnTo>
                  <a:lnTo>
                    <a:pt x="756" y="113"/>
                  </a:lnTo>
                  <a:lnTo>
                    <a:pt x="760" y="104"/>
                  </a:lnTo>
                  <a:lnTo>
                    <a:pt x="762" y="97"/>
                  </a:lnTo>
                  <a:lnTo>
                    <a:pt x="768" y="97"/>
                  </a:lnTo>
                  <a:lnTo>
                    <a:pt x="772" y="98"/>
                  </a:lnTo>
                  <a:lnTo>
                    <a:pt x="776" y="105"/>
                  </a:lnTo>
                  <a:lnTo>
                    <a:pt x="780" y="116"/>
                  </a:lnTo>
                  <a:lnTo>
                    <a:pt x="784" y="130"/>
                  </a:lnTo>
                  <a:lnTo>
                    <a:pt x="786" y="145"/>
                  </a:lnTo>
                  <a:lnTo>
                    <a:pt x="789" y="163"/>
                  </a:lnTo>
                  <a:lnTo>
                    <a:pt x="792" y="180"/>
                  </a:lnTo>
                  <a:lnTo>
                    <a:pt x="796" y="201"/>
                  </a:lnTo>
                  <a:lnTo>
                    <a:pt x="797" y="219"/>
                  </a:lnTo>
                  <a:lnTo>
                    <a:pt x="800" y="238"/>
                  </a:lnTo>
                  <a:lnTo>
                    <a:pt x="802" y="255"/>
                  </a:lnTo>
                  <a:lnTo>
                    <a:pt x="805" y="272"/>
                  </a:lnTo>
                  <a:lnTo>
                    <a:pt x="808" y="284"/>
                  </a:lnTo>
                  <a:lnTo>
                    <a:pt x="810" y="295"/>
                  </a:lnTo>
                  <a:lnTo>
                    <a:pt x="813" y="302"/>
                  </a:lnTo>
                  <a:lnTo>
                    <a:pt x="817" y="306"/>
                  </a:lnTo>
                  <a:lnTo>
                    <a:pt x="818" y="302"/>
                  </a:lnTo>
                  <a:lnTo>
                    <a:pt x="821" y="295"/>
                  </a:lnTo>
                  <a:lnTo>
                    <a:pt x="821" y="283"/>
                  </a:lnTo>
                  <a:lnTo>
                    <a:pt x="823" y="268"/>
                  </a:lnTo>
                  <a:lnTo>
                    <a:pt x="821" y="247"/>
                  </a:lnTo>
                  <a:lnTo>
                    <a:pt x="820" y="225"/>
                  </a:lnTo>
                  <a:lnTo>
                    <a:pt x="818" y="202"/>
                  </a:lnTo>
                  <a:lnTo>
                    <a:pt x="818" y="180"/>
                  </a:lnTo>
                  <a:lnTo>
                    <a:pt x="816" y="156"/>
                  </a:lnTo>
                  <a:lnTo>
                    <a:pt x="814" y="133"/>
                  </a:lnTo>
                  <a:lnTo>
                    <a:pt x="814" y="111"/>
                  </a:lnTo>
                  <a:lnTo>
                    <a:pt x="814" y="93"/>
                  </a:lnTo>
                  <a:lnTo>
                    <a:pt x="814" y="75"/>
                  </a:lnTo>
                  <a:lnTo>
                    <a:pt x="816" y="63"/>
                  </a:lnTo>
                  <a:lnTo>
                    <a:pt x="818" y="55"/>
                  </a:lnTo>
                  <a:lnTo>
                    <a:pt x="824" y="52"/>
                  </a:lnTo>
                  <a:lnTo>
                    <a:pt x="828" y="53"/>
                  </a:lnTo>
                  <a:lnTo>
                    <a:pt x="832" y="60"/>
                  </a:lnTo>
                  <a:lnTo>
                    <a:pt x="836" y="72"/>
                  </a:lnTo>
                  <a:lnTo>
                    <a:pt x="840" y="89"/>
                  </a:lnTo>
                  <a:lnTo>
                    <a:pt x="844" y="108"/>
                  </a:lnTo>
                  <a:lnTo>
                    <a:pt x="848" y="130"/>
                  </a:lnTo>
                  <a:lnTo>
                    <a:pt x="852" y="152"/>
                  </a:lnTo>
                  <a:lnTo>
                    <a:pt x="856" y="176"/>
                  </a:lnTo>
                  <a:lnTo>
                    <a:pt x="859" y="199"/>
                  </a:lnTo>
                  <a:lnTo>
                    <a:pt x="861" y="223"/>
                  </a:lnTo>
                  <a:lnTo>
                    <a:pt x="864" y="243"/>
                  </a:lnTo>
                  <a:lnTo>
                    <a:pt x="868" y="264"/>
                  </a:lnTo>
                  <a:lnTo>
                    <a:pt x="871" y="280"/>
                  </a:lnTo>
                  <a:lnTo>
                    <a:pt x="873" y="294"/>
                  </a:lnTo>
                  <a:lnTo>
                    <a:pt x="876" y="302"/>
                  </a:lnTo>
                  <a:lnTo>
                    <a:pt x="880" y="307"/>
                  </a:lnTo>
                  <a:lnTo>
                    <a:pt x="880" y="303"/>
                  </a:lnTo>
                  <a:lnTo>
                    <a:pt x="881" y="296"/>
                  </a:lnTo>
                  <a:lnTo>
                    <a:pt x="880" y="281"/>
                  </a:lnTo>
                  <a:lnTo>
                    <a:pt x="880" y="265"/>
                  </a:lnTo>
                  <a:lnTo>
                    <a:pt x="877" y="243"/>
                  </a:lnTo>
                  <a:lnTo>
                    <a:pt x="876" y="220"/>
                  </a:lnTo>
                  <a:lnTo>
                    <a:pt x="873" y="194"/>
                  </a:lnTo>
                  <a:lnTo>
                    <a:pt x="872" y="169"/>
                  </a:lnTo>
                  <a:lnTo>
                    <a:pt x="869" y="142"/>
                  </a:lnTo>
                  <a:lnTo>
                    <a:pt x="868" y="116"/>
                  </a:lnTo>
                  <a:lnTo>
                    <a:pt x="867" y="92"/>
                  </a:lnTo>
                  <a:lnTo>
                    <a:pt x="868" y="71"/>
                  </a:lnTo>
                  <a:lnTo>
                    <a:pt x="868" y="52"/>
                  </a:lnTo>
                  <a:lnTo>
                    <a:pt x="871" y="38"/>
                  </a:lnTo>
                  <a:lnTo>
                    <a:pt x="873" y="29"/>
                  </a:lnTo>
                  <a:lnTo>
                    <a:pt x="880" y="26"/>
                  </a:lnTo>
                  <a:lnTo>
                    <a:pt x="885" y="29"/>
                  </a:lnTo>
                  <a:lnTo>
                    <a:pt x="891" y="38"/>
                  </a:lnTo>
                  <a:lnTo>
                    <a:pt x="895" y="52"/>
                  </a:lnTo>
                  <a:lnTo>
                    <a:pt x="899" y="71"/>
                  </a:lnTo>
                  <a:lnTo>
                    <a:pt x="901" y="92"/>
                  </a:lnTo>
                  <a:lnTo>
                    <a:pt x="905" y="117"/>
                  </a:lnTo>
                  <a:lnTo>
                    <a:pt x="908" y="143"/>
                  </a:lnTo>
                  <a:lnTo>
                    <a:pt x="911" y="172"/>
                  </a:lnTo>
                  <a:lnTo>
                    <a:pt x="911" y="198"/>
                  </a:lnTo>
                  <a:lnTo>
                    <a:pt x="912" y="225"/>
                  </a:lnTo>
                  <a:lnTo>
                    <a:pt x="913" y="250"/>
                  </a:lnTo>
                  <a:lnTo>
                    <a:pt x="916" y="273"/>
                  </a:lnTo>
                  <a:lnTo>
                    <a:pt x="917" y="291"/>
                  </a:lnTo>
                  <a:lnTo>
                    <a:pt x="920" y="306"/>
                  </a:lnTo>
                  <a:lnTo>
                    <a:pt x="921" y="315"/>
                  </a:lnTo>
                  <a:lnTo>
                    <a:pt x="925" y="320"/>
                  </a:lnTo>
                  <a:lnTo>
                    <a:pt x="927" y="315"/>
                  </a:lnTo>
                  <a:lnTo>
                    <a:pt x="929" y="306"/>
                  </a:lnTo>
                  <a:lnTo>
                    <a:pt x="929" y="291"/>
                  </a:lnTo>
                  <a:lnTo>
                    <a:pt x="931" y="272"/>
                  </a:lnTo>
                  <a:lnTo>
                    <a:pt x="929" y="247"/>
                  </a:lnTo>
                  <a:lnTo>
                    <a:pt x="929" y="223"/>
                  </a:lnTo>
                  <a:lnTo>
                    <a:pt x="928" y="194"/>
                  </a:lnTo>
                  <a:lnTo>
                    <a:pt x="928" y="167"/>
                  </a:lnTo>
                  <a:lnTo>
                    <a:pt x="925" y="137"/>
                  </a:lnTo>
                  <a:lnTo>
                    <a:pt x="924" y="109"/>
                  </a:lnTo>
                  <a:lnTo>
                    <a:pt x="923" y="82"/>
                  </a:lnTo>
                  <a:lnTo>
                    <a:pt x="923" y="60"/>
                  </a:lnTo>
                  <a:lnTo>
                    <a:pt x="923" y="38"/>
                  </a:lnTo>
                  <a:lnTo>
                    <a:pt x="923" y="23"/>
                  </a:lnTo>
                  <a:lnTo>
                    <a:pt x="924" y="11"/>
                  </a:lnTo>
                  <a:lnTo>
                    <a:pt x="927" y="7"/>
                  </a:lnTo>
                  <a:lnTo>
                    <a:pt x="936" y="0"/>
                  </a:lnTo>
                  <a:lnTo>
                    <a:pt x="945" y="1"/>
                  </a:lnTo>
                  <a:lnTo>
                    <a:pt x="953" y="4"/>
                  </a:lnTo>
                  <a:lnTo>
                    <a:pt x="957" y="7"/>
                  </a:lnTo>
                  <a:lnTo>
                    <a:pt x="981" y="122"/>
                  </a:lnTo>
                  <a:lnTo>
                    <a:pt x="972" y="306"/>
                  </a:lnTo>
                  <a:lnTo>
                    <a:pt x="925" y="399"/>
                  </a:lnTo>
                  <a:lnTo>
                    <a:pt x="18" y="374"/>
                  </a:lnTo>
                  <a:lnTo>
                    <a:pt x="0" y="332"/>
                  </a:lnTo>
                  <a:lnTo>
                    <a:pt x="0" y="332"/>
                  </a:lnTo>
                  <a:close/>
                </a:path>
              </a:pathLst>
            </a:custGeom>
            <a:solidFill>
              <a:srgbClr val="5E75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89" name="Freeform 105"/>
            <p:cNvSpPr>
              <a:spLocks/>
            </p:cNvSpPr>
            <p:nvPr/>
          </p:nvSpPr>
          <p:spPr bwMode="auto">
            <a:xfrm>
              <a:off x="4795" y="2818"/>
              <a:ext cx="327" cy="199"/>
            </a:xfrm>
            <a:custGeom>
              <a:avLst/>
              <a:gdLst>
                <a:gd name="T0" fmla="*/ 36 w 981"/>
                <a:gd name="T1" fmla="*/ 269 h 399"/>
                <a:gd name="T2" fmla="*/ 42 w 981"/>
                <a:gd name="T3" fmla="*/ 314 h 399"/>
                <a:gd name="T4" fmla="*/ 78 w 981"/>
                <a:gd name="T5" fmla="*/ 261 h 399"/>
                <a:gd name="T6" fmla="*/ 91 w 981"/>
                <a:gd name="T7" fmla="*/ 298 h 399"/>
                <a:gd name="T8" fmla="*/ 117 w 981"/>
                <a:gd name="T9" fmla="*/ 288 h 399"/>
                <a:gd name="T10" fmla="*/ 136 w 981"/>
                <a:gd name="T11" fmla="*/ 276 h 399"/>
                <a:gd name="T12" fmla="*/ 155 w 981"/>
                <a:gd name="T13" fmla="*/ 306 h 399"/>
                <a:gd name="T14" fmla="*/ 183 w 981"/>
                <a:gd name="T15" fmla="*/ 251 h 399"/>
                <a:gd name="T16" fmla="*/ 189 w 981"/>
                <a:gd name="T17" fmla="*/ 313 h 399"/>
                <a:gd name="T18" fmla="*/ 232 w 981"/>
                <a:gd name="T19" fmla="*/ 249 h 399"/>
                <a:gd name="T20" fmla="*/ 233 w 981"/>
                <a:gd name="T21" fmla="*/ 300 h 399"/>
                <a:gd name="T22" fmla="*/ 257 w 981"/>
                <a:gd name="T23" fmla="*/ 277 h 399"/>
                <a:gd name="T24" fmla="*/ 290 w 981"/>
                <a:gd name="T25" fmla="*/ 227 h 399"/>
                <a:gd name="T26" fmla="*/ 292 w 981"/>
                <a:gd name="T27" fmla="*/ 285 h 399"/>
                <a:gd name="T28" fmla="*/ 310 w 981"/>
                <a:gd name="T29" fmla="*/ 285 h 399"/>
                <a:gd name="T30" fmla="*/ 328 w 981"/>
                <a:gd name="T31" fmla="*/ 225 h 399"/>
                <a:gd name="T32" fmla="*/ 343 w 981"/>
                <a:gd name="T33" fmla="*/ 269 h 399"/>
                <a:gd name="T34" fmla="*/ 355 w 981"/>
                <a:gd name="T35" fmla="*/ 313 h 399"/>
                <a:gd name="T36" fmla="*/ 367 w 981"/>
                <a:gd name="T37" fmla="*/ 242 h 399"/>
                <a:gd name="T38" fmla="*/ 384 w 981"/>
                <a:gd name="T39" fmla="*/ 217 h 399"/>
                <a:gd name="T40" fmla="*/ 396 w 981"/>
                <a:gd name="T41" fmla="*/ 290 h 399"/>
                <a:gd name="T42" fmla="*/ 412 w 981"/>
                <a:gd name="T43" fmla="*/ 326 h 399"/>
                <a:gd name="T44" fmla="*/ 424 w 981"/>
                <a:gd name="T45" fmla="*/ 266 h 399"/>
                <a:gd name="T46" fmla="*/ 438 w 981"/>
                <a:gd name="T47" fmla="*/ 205 h 399"/>
                <a:gd name="T48" fmla="*/ 455 w 981"/>
                <a:gd name="T49" fmla="*/ 243 h 399"/>
                <a:gd name="T50" fmla="*/ 463 w 981"/>
                <a:gd name="T51" fmla="*/ 315 h 399"/>
                <a:gd name="T52" fmla="*/ 483 w 981"/>
                <a:gd name="T53" fmla="*/ 303 h 399"/>
                <a:gd name="T54" fmla="*/ 494 w 981"/>
                <a:gd name="T55" fmla="*/ 208 h 399"/>
                <a:gd name="T56" fmla="*/ 511 w 981"/>
                <a:gd name="T57" fmla="*/ 183 h 399"/>
                <a:gd name="T58" fmla="*/ 527 w 981"/>
                <a:gd name="T59" fmla="*/ 261 h 399"/>
                <a:gd name="T60" fmla="*/ 547 w 981"/>
                <a:gd name="T61" fmla="*/ 320 h 399"/>
                <a:gd name="T62" fmla="*/ 561 w 981"/>
                <a:gd name="T63" fmla="*/ 258 h 399"/>
                <a:gd name="T64" fmla="*/ 573 w 981"/>
                <a:gd name="T65" fmla="*/ 175 h 399"/>
                <a:gd name="T66" fmla="*/ 591 w 981"/>
                <a:gd name="T67" fmla="*/ 208 h 399"/>
                <a:gd name="T68" fmla="*/ 602 w 981"/>
                <a:gd name="T69" fmla="*/ 299 h 399"/>
                <a:gd name="T70" fmla="*/ 615 w 981"/>
                <a:gd name="T71" fmla="*/ 309 h 399"/>
                <a:gd name="T72" fmla="*/ 618 w 981"/>
                <a:gd name="T73" fmla="*/ 204 h 399"/>
                <a:gd name="T74" fmla="*/ 636 w 981"/>
                <a:gd name="T75" fmla="*/ 152 h 399"/>
                <a:gd name="T76" fmla="*/ 661 w 981"/>
                <a:gd name="T77" fmla="*/ 243 h 399"/>
                <a:gd name="T78" fmla="*/ 681 w 981"/>
                <a:gd name="T79" fmla="*/ 329 h 399"/>
                <a:gd name="T80" fmla="*/ 694 w 981"/>
                <a:gd name="T81" fmla="*/ 265 h 399"/>
                <a:gd name="T82" fmla="*/ 700 w 981"/>
                <a:gd name="T83" fmla="*/ 143 h 399"/>
                <a:gd name="T84" fmla="*/ 721 w 981"/>
                <a:gd name="T85" fmla="*/ 160 h 399"/>
                <a:gd name="T86" fmla="*/ 733 w 981"/>
                <a:gd name="T87" fmla="*/ 280 h 399"/>
                <a:gd name="T88" fmla="*/ 752 w 981"/>
                <a:gd name="T89" fmla="*/ 320 h 399"/>
                <a:gd name="T90" fmla="*/ 756 w 981"/>
                <a:gd name="T91" fmla="*/ 190 h 399"/>
                <a:gd name="T92" fmla="*/ 769 w 981"/>
                <a:gd name="T93" fmla="*/ 96 h 399"/>
                <a:gd name="T94" fmla="*/ 793 w 981"/>
                <a:gd name="T95" fmla="*/ 190 h 399"/>
                <a:gd name="T96" fmla="*/ 813 w 981"/>
                <a:gd name="T97" fmla="*/ 317 h 399"/>
                <a:gd name="T98" fmla="*/ 824 w 981"/>
                <a:gd name="T99" fmla="*/ 265 h 399"/>
                <a:gd name="T100" fmla="*/ 820 w 981"/>
                <a:gd name="T101" fmla="*/ 94 h 399"/>
                <a:gd name="T102" fmla="*/ 833 w 981"/>
                <a:gd name="T103" fmla="*/ 75 h 399"/>
                <a:gd name="T104" fmla="*/ 860 w 981"/>
                <a:gd name="T105" fmla="*/ 239 h 399"/>
                <a:gd name="T106" fmla="*/ 881 w 981"/>
                <a:gd name="T107" fmla="*/ 325 h 399"/>
                <a:gd name="T108" fmla="*/ 879 w 981"/>
                <a:gd name="T109" fmla="*/ 179 h 399"/>
                <a:gd name="T110" fmla="*/ 877 w 981"/>
                <a:gd name="T111" fmla="*/ 29 h 399"/>
                <a:gd name="T112" fmla="*/ 899 w 981"/>
                <a:gd name="T113" fmla="*/ 118 h 399"/>
                <a:gd name="T114" fmla="*/ 916 w 981"/>
                <a:gd name="T115" fmla="*/ 290 h 399"/>
                <a:gd name="T116" fmla="*/ 929 w 981"/>
                <a:gd name="T117" fmla="*/ 270 h 399"/>
                <a:gd name="T118" fmla="*/ 923 w 981"/>
                <a:gd name="T119" fmla="*/ 82 h 399"/>
                <a:gd name="T120" fmla="*/ 947 w 981"/>
                <a:gd name="T121" fmla="*/ 2 h 399"/>
                <a:gd name="T122" fmla="*/ 0 w 981"/>
                <a:gd name="T123" fmla="*/ 33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1" h="399">
                  <a:moveTo>
                    <a:pt x="0" y="332"/>
                  </a:moveTo>
                  <a:lnTo>
                    <a:pt x="1" y="328"/>
                  </a:lnTo>
                  <a:lnTo>
                    <a:pt x="6" y="318"/>
                  </a:lnTo>
                  <a:lnTo>
                    <a:pt x="13" y="305"/>
                  </a:lnTo>
                  <a:lnTo>
                    <a:pt x="21" y="291"/>
                  </a:lnTo>
                  <a:lnTo>
                    <a:pt x="28" y="277"/>
                  </a:lnTo>
                  <a:lnTo>
                    <a:pt x="36" y="269"/>
                  </a:lnTo>
                  <a:lnTo>
                    <a:pt x="40" y="265"/>
                  </a:lnTo>
                  <a:lnTo>
                    <a:pt x="44" y="270"/>
                  </a:lnTo>
                  <a:lnTo>
                    <a:pt x="44" y="279"/>
                  </a:lnTo>
                  <a:lnTo>
                    <a:pt x="44" y="288"/>
                  </a:lnTo>
                  <a:lnTo>
                    <a:pt x="42" y="295"/>
                  </a:lnTo>
                  <a:lnTo>
                    <a:pt x="42" y="303"/>
                  </a:lnTo>
                  <a:lnTo>
                    <a:pt x="42" y="314"/>
                  </a:lnTo>
                  <a:lnTo>
                    <a:pt x="52" y="318"/>
                  </a:lnTo>
                  <a:lnTo>
                    <a:pt x="56" y="314"/>
                  </a:lnTo>
                  <a:lnTo>
                    <a:pt x="60" y="306"/>
                  </a:lnTo>
                  <a:lnTo>
                    <a:pt x="64" y="294"/>
                  </a:lnTo>
                  <a:lnTo>
                    <a:pt x="69" y="283"/>
                  </a:lnTo>
                  <a:lnTo>
                    <a:pt x="73" y="270"/>
                  </a:lnTo>
                  <a:lnTo>
                    <a:pt x="78" y="261"/>
                  </a:lnTo>
                  <a:lnTo>
                    <a:pt x="83" y="254"/>
                  </a:lnTo>
                  <a:lnTo>
                    <a:pt x="89" y="255"/>
                  </a:lnTo>
                  <a:lnTo>
                    <a:pt x="93" y="260"/>
                  </a:lnTo>
                  <a:lnTo>
                    <a:pt x="95" y="268"/>
                  </a:lnTo>
                  <a:lnTo>
                    <a:pt x="93" y="277"/>
                  </a:lnTo>
                  <a:lnTo>
                    <a:pt x="92" y="288"/>
                  </a:lnTo>
                  <a:lnTo>
                    <a:pt x="91" y="298"/>
                  </a:lnTo>
                  <a:lnTo>
                    <a:pt x="91" y="307"/>
                  </a:lnTo>
                  <a:lnTo>
                    <a:pt x="93" y="314"/>
                  </a:lnTo>
                  <a:lnTo>
                    <a:pt x="100" y="318"/>
                  </a:lnTo>
                  <a:lnTo>
                    <a:pt x="105" y="315"/>
                  </a:lnTo>
                  <a:lnTo>
                    <a:pt x="111" y="309"/>
                  </a:lnTo>
                  <a:lnTo>
                    <a:pt x="113" y="298"/>
                  </a:lnTo>
                  <a:lnTo>
                    <a:pt x="117" y="288"/>
                  </a:lnTo>
                  <a:lnTo>
                    <a:pt x="119" y="276"/>
                  </a:lnTo>
                  <a:lnTo>
                    <a:pt x="123" y="266"/>
                  </a:lnTo>
                  <a:lnTo>
                    <a:pt x="125" y="260"/>
                  </a:lnTo>
                  <a:lnTo>
                    <a:pt x="131" y="258"/>
                  </a:lnTo>
                  <a:lnTo>
                    <a:pt x="133" y="260"/>
                  </a:lnTo>
                  <a:lnTo>
                    <a:pt x="136" y="266"/>
                  </a:lnTo>
                  <a:lnTo>
                    <a:pt x="136" y="276"/>
                  </a:lnTo>
                  <a:lnTo>
                    <a:pt x="137" y="288"/>
                  </a:lnTo>
                  <a:lnTo>
                    <a:pt x="137" y="298"/>
                  </a:lnTo>
                  <a:lnTo>
                    <a:pt x="137" y="309"/>
                  </a:lnTo>
                  <a:lnTo>
                    <a:pt x="140" y="315"/>
                  </a:lnTo>
                  <a:lnTo>
                    <a:pt x="145" y="318"/>
                  </a:lnTo>
                  <a:lnTo>
                    <a:pt x="149" y="314"/>
                  </a:lnTo>
                  <a:lnTo>
                    <a:pt x="155" y="306"/>
                  </a:lnTo>
                  <a:lnTo>
                    <a:pt x="159" y="294"/>
                  </a:lnTo>
                  <a:lnTo>
                    <a:pt x="164" y="281"/>
                  </a:lnTo>
                  <a:lnTo>
                    <a:pt x="167" y="268"/>
                  </a:lnTo>
                  <a:lnTo>
                    <a:pt x="171" y="257"/>
                  </a:lnTo>
                  <a:lnTo>
                    <a:pt x="175" y="250"/>
                  </a:lnTo>
                  <a:lnTo>
                    <a:pt x="180" y="249"/>
                  </a:lnTo>
                  <a:lnTo>
                    <a:pt x="183" y="251"/>
                  </a:lnTo>
                  <a:lnTo>
                    <a:pt x="184" y="258"/>
                  </a:lnTo>
                  <a:lnTo>
                    <a:pt x="184" y="268"/>
                  </a:lnTo>
                  <a:lnTo>
                    <a:pt x="184" y="280"/>
                  </a:lnTo>
                  <a:lnTo>
                    <a:pt x="183" y="290"/>
                  </a:lnTo>
                  <a:lnTo>
                    <a:pt x="184" y="300"/>
                  </a:lnTo>
                  <a:lnTo>
                    <a:pt x="184" y="309"/>
                  </a:lnTo>
                  <a:lnTo>
                    <a:pt x="189" y="313"/>
                  </a:lnTo>
                  <a:lnTo>
                    <a:pt x="193" y="309"/>
                  </a:lnTo>
                  <a:lnTo>
                    <a:pt x="199" y="302"/>
                  </a:lnTo>
                  <a:lnTo>
                    <a:pt x="205" y="291"/>
                  </a:lnTo>
                  <a:lnTo>
                    <a:pt x="212" y="279"/>
                  </a:lnTo>
                  <a:lnTo>
                    <a:pt x="219" y="266"/>
                  </a:lnTo>
                  <a:lnTo>
                    <a:pt x="225" y="255"/>
                  </a:lnTo>
                  <a:lnTo>
                    <a:pt x="232" y="249"/>
                  </a:lnTo>
                  <a:lnTo>
                    <a:pt x="239" y="249"/>
                  </a:lnTo>
                  <a:lnTo>
                    <a:pt x="241" y="251"/>
                  </a:lnTo>
                  <a:lnTo>
                    <a:pt x="243" y="260"/>
                  </a:lnTo>
                  <a:lnTo>
                    <a:pt x="240" y="269"/>
                  </a:lnTo>
                  <a:lnTo>
                    <a:pt x="239" y="281"/>
                  </a:lnTo>
                  <a:lnTo>
                    <a:pt x="235" y="291"/>
                  </a:lnTo>
                  <a:lnTo>
                    <a:pt x="233" y="300"/>
                  </a:lnTo>
                  <a:lnTo>
                    <a:pt x="233" y="309"/>
                  </a:lnTo>
                  <a:lnTo>
                    <a:pt x="239" y="313"/>
                  </a:lnTo>
                  <a:lnTo>
                    <a:pt x="244" y="310"/>
                  </a:lnTo>
                  <a:lnTo>
                    <a:pt x="249" y="300"/>
                  </a:lnTo>
                  <a:lnTo>
                    <a:pt x="252" y="292"/>
                  </a:lnTo>
                  <a:lnTo>
                    <a:pt x="255" y="285"/>
                  </a:lnTo>
                  <a:lnTo>
                    <a:pt x="257" y="277"/>
                  </a:lnTo>
                  <a:lnTo>
                    <a:pt x="261" y="269"/>
                  </a:lnTo>
                  <a:lnTo>
                    <a:pt x="264" y="260"/>
                  </a:lnTo>
                  <a:lnTo>
                    <a:pt x="267" y="251"/>
                  </a:lnTo>
                  <a:lnTo>
                    <a:pt x="270" y="243"/>
                  </a:lnTo>
                  <a:lnTo>
                    <a:pt x="274" y="238"/>
                  </a:lnTo>
                  <a:lnTo>
                    <a:pt x="282" y="228"/>
                  </a:lnTo>
                  <a:lnTo>
                    <a:pt x="290" y="227"/>
                  </a:lnTo>
                  <a:lnTo>
                    <a:pt x="294" y="232"/>
                  </a:lnTo>
                  <a:lnTo>
                    <a:pt x="296" y="243"/>
                  </a:lnTo>
                  <a:lnTo>
                    <a:pt x="295" y="249"/>
                  </a:lnTo>
                  <a:lnTo>
                    <a:pt x="295" y="255"/>
                  </a:lnTo>
                  <a:lnTo>
                    <a:pt x="295" y="264"/>
                  </a:lnTo>
                  <a:lnTo>
                    <a:pt x="295" y="272"/>
                  </a:lnTo>
                  <a:lnTo>
                    <a:pt x="292" y="285"/>
                  </a:lnTo>
                  <a:lnTo>
                    <a:pt x="291" y="298"/>
                  </a:lnTo>
                  <a:lnTo>
                    <a:pt x="291" y="307"/>
                  </a:lnTo>
                  <a:lnTo>
                    <a:pt x="296" y="313"/>
                  </a:lnTo>
                  <a:lnTo>
                    <a:pt x="300" y="310"/>
                  </a:lnTo>
                  <a:lnTo>
                    <a:pt x="304" y="300"/>
                  </a:lnTo>
                  <a:lnTo>
                    <a:pt x="306" y="292"/>
                  </a:lnTo>
                  <a:lnTo>
                    <a:pt x="310" y="285"/>
                  </a:lnTo>
                  <a:lnTo>
                    <a:pt x="311" y="277"/>
                  </a:lnTo>
                  <a:lnTo>
                    <a:pt x="315" y="269"/>
                  </a:lnTo>
                  <a:lnTo>
                    <a:pt x="316" y="260"/>
                  </a:lnTo>
                  <a:lnTo>
                    <a:pt x="319" y="251"/>
                  </a:lnTo>
                  <a:lnTo>
                    <a:pt x="322" y="243"/>
                  </a:lnTo>
                  <a:lnTo>
                    <a:pt x="324" y="236"/>
                  </a:lnTo>
                  <a:lnTo>
                    <a:pt x="328" y="225"/>
                  </a:lnTo>
                  <a:lnTo>
                    <a:pt x="334" y="223"/>
                  </a:lnTo>
                  <a:lnTo>
                    <a:pt x="336" y="225"/>
                  </a:lnTo>
                  <a:lnTo>
                    <a:pt x="339" y="236"/>
                  </a:lnTo>
                  <a:lnTo>
                    <a:pt x="339" y="243"/>
                  </a:lnTo>
                  <a:lnTo>
                    <a:pt x="340" y="251"/>
                  </a:lnTo>
                  <a:lnTo>
                    <a:pt x="342" y="260"/>
                  </a:lnTo>
                  <a:lnTo>
                    <a:pt x="343" y="269"/>
                  </a:lnTo>
                  <a:lnTo>
                    <a:pt x="343" y="277"/>
                  </a:lnTo>
                  <a:lnTo>
                    <a:pt x="344" y="285"/>
                  </a:lnTo>
                  <a:lnTo>
                    <a:pt x="344" y="294"/>
                  </a:lnTo>
                  <a:lnTo>
                    <a:pt x="346" y="302"/>
                  </a:lnTo>
                  <a:lnTo>
                    <a:pt x="348" y="311"/>
                  </a:lnTo>
                  <a:lnTo>
                    <a:pt x="352" y="318"/>
                  </a:lnTo>
                  <a:lnTo>
                    <a:pt x="355" y="313"/>
                  </a:lnTo>
                  <a:lnTo>
                    <a:pt x="358" y="300"/>
                  </a:lnTo>
                  <a:lnTo>
                    <a:pt x="359" y="291"/>
                  </a:lnTo>
                  <a:lnTo>
                    <a:pt x="360" y="281"/>
                  </a:lnTo>
                  <a:lnTo>
                    <a:pt x="362" y="272"/>
                  </a:lnTo>
                  <a:lnTo>
                    <a:pt x="364" y="262"/>
                  </a:lnTo>
                  <a:lnTo>
                    <a:pt x="364" y="251"/>
                  </a:lnTo>
                  <a:lnTo>
                    <a:pt x="367" y="242"/>
                  </a:lnTo>
                  <a:lnTo>
                    <a:pt x="368" y="232"/>
                  </a:lnTo>
                  <a:lnTo>
                    <a:pt x="371" y="224"/>
                  </a:lnTo>
                  <a:lnTo>
                    <a:pt x="375" y="212"/>
                  </a:lnTo>
                  <a:lnTo>
                    <a:pt x="380" y="208"/>
                  </a:lnTo>
                  <a:lnTo>
                    <a:pt x="382" y="208"/>
                  </a:lnTo>
                  <a:lnTo>
                    <a:pt x="383" y="212"/>
                  </a:lnTo>
                  <a:lnTo>
                    <a:pt x="384" y="217"/>
                  </a:lnTo>
                  <a:lnTo>
                    <a:pt x="387" y="225"/>
                  </a:lnTo>
                  <a:lnTo>
                    <a:pt x="388" y="234"/>
                  </a:lnTo>
                  <a:lnTo>
                    <a:pt x="390" y="244"/>
                  </a:lnTo>
                  <a:lnTo>
                    <a:pt x="391" y="255"/>
                  </a:lnTo>
                  <a:lnTo>
                    <a:pt x="394" y="268"/>
                  </a:lnTo>
                  <a:lnTo>
                    <a:pt x="394" y="279"/>
                  </a:lnTo>
                  <a:lnTo>
                    <a:pt x="396" y="290"/>
                  </a:lnTo>
                  <a:lnTo>
                    <a:pt x="398" y="299"/>
                  </a:lnTo>
                  <a:lnTo>
                    <a:pt x="400" y="309"/>
                  </a:lnTo>
                  <a:lnTo>
                    <a:pt x="402" y="315"/>
                  </a:lnTo>
                  <a:lnTo>
                    <a:pt x="404" y="322"/>
                  </a:lnTo>
                  <a:lnTo>
                    <a:pt x="407" y="326"/>
                  </a:lnTo>
                  <a:lnTo>
                    <a:pt x="411" y="329"/>
                  </a:lnTo>
                  <a:lnTo>
                    <a:pt x="412" y="326"/>
                  </a:lnTo>
                  <a:lnTo>
                    <a:pt x="414" y="322"/>
                  </a:lnTo>
                  <a:lnTo>
                    <a:pt x="415" y="315"/>
                  </a:lnTo>
                  <a:lnTo>
                    <a:pt x="418" y="309"/>
                  </a:lnTo>
                  <a:lnTo>
                    <a:pt x="419" y="299"/>
                  </a:lnTo>
                  <a:lnTo>
                    <a:pt x="420" y="288"/>
                  </a:lnTo>
                  <a:lnTo>
                    <a:pt x="422" y="277"/>
                  </a:lnTo>
                  <a:lnTo>
                    <a:pt x="424" y="266"/>
                  </a:lnTo>
                  <a:lnTo>
                    <a:pt x="424" y="254"/>
                  </a:lnTo>
                  <a:lnTo>
                    <a:pt x="427" y="242"/>
                  </a:lnTo>
                  <a:lnTo>
                    <a:pt x="428" y="231"/>
                  </a:lnTo>
                  <a:lnTo>
                    <a:pt x="431" y="223"/>
                  </a:lnTo>
                  <a:lnTo>
                    <a:pt x="432" y="214"/>
                  </a:lnTo>
                  <a:lnTo>
                    <a:pt x="435" y="209"/>
                  </a:lnTo>
                  <a:lnTo>
                    <a:pt x="438" y="205"/>
                  </a:lnTo>
                  <a:lnTo>
                    <a:pt x="442" y="205"/>
                  </a:lnTo>
                  <a:lnTo>
                    <a:pt x="444" y="205"/>
                  </a:lnTo>
                  <a:lnTo>
                    <a:pt x="447" y="210"/>
                  </a:lnTo>
                  <a:lnTo>
                    <a:pt x="450" y="216"/>
                  </a:lnTo>
                  <a:lnTo>
                    <a:pt x="453" y="224"/>
                  </a:lnTo>
                  <a:lnTo>
                    <a:pt x="454" y="232"/>
                  </a:lnTo>
                  <a:lnTo>
                    <a:pt x="455" y="243"/>
                  </a:lnTo>
                  <a:lnTo>
                    <a:pt x="457" y="255"/>
                  </a:lnTo>
                  <a:lnTo>
                    <a:pt x="458" y="268"/>
                  </a:lnTo>
                  <a:lnTo>
                    <a:pt x="458" y="279"/>
                  </a:lnTo>
                  <a:lnTo>
                    <a:pt x="459" y="290"/>
                  </a:lnTo>
                  <a:lnTo>
                    <a:pt x="461" y="299"/>
                  </a:lnTo>
                  <a:lnTo>
                    <a:pt x="462" y="309"/>
                  </a:lnTo>
                  <a:lnTo>
                    <a:pt x="463" y="315"/>
                  </a:lnTo>
                  <a:lnTo>
                    <a:pt x="466" y="322"/>
                  </a:lnTo>
                  <a:lnTo>
                    <a:pt x="469" y="326"/>
                  </a:lnTo>
                  <a:lnTo>
                    <a:pt x="473" y="329"/>
                  </a:lnTo>
                  <a:lnTo>
                    <a:pt x="475" y="326"/>
                  </a:lnTo>
                  <a:lnTo>
                    <a:pt x="478" y="321"/>
                  </a:lnTo>
                  <a:lnTo>
                    <a:pt x="481" y="313"/>
                  </a:lnTo>
                  <a:lnTo>
                    <a:pt x="483" y="303"/>
                  </a:lnTo>
                  <a:lnTo>
                    <a:pt x="485" y="291"/>
                  </a:lnTo>
                  <a:lnTo>
                    <a:pt x="487" y="279"/>
                  </a:lnTo>
                  <a:lnTo>
                    <a:pt x="489" y="264"/>
                  </a:lnTo>
                  <a:lnTo>
                    <a:pt x="491" y="250"/>
                  </a:lnTo>
                  <a:lnTo>
                    <a:pt x="491" y="235"/>
                  </a:lnTo>
                  <a:lnTo>
                    <a:pt x="493" y="221"/>
                  </a:lnTo>
                  <a:lnTo>
                    <a:pt x="494" y="208"/>
                  </a:lnTo>
                  <a:lnTo>
                    <a:pt x="497" y="197"/>
                  </a:lnTo>
                  <a:lnTo>
                    <a:pt x="498" y="187"/>
                  </a:lnTo>
                  <a:lnTo>
                    <a:pt x="501" y="180"/>
                  </a:lnTo>
                  <a:lnTo>
                    <a:pt x="503" y="176"/>
                  </a:lnTo>
                  <a:lnTo>
                    <a:pt x="507" y="176"/>
                  </a:lnTo>
                  <a:lnTo>
                    <a:pt x="509" y="178"/>
                  </a:lnTo>
                  <a:lnTo>
                    <a:pt x="511" y="183"/>
                  </a:lnTo>
                  <a:lnTo>
                    <a:pt x="514" y="190"/>
                  </a:lnTo>
                  <a:lnTo>
                    <a:pt x="517" y="199"/>
                  </a:lnTo>
                  <a:lnTo>
                    <a:pt x="518" y="209"/>
                  </a:lnTo>
                  <a:lnTo>
                    <a:pt x="521" y="221"/>
                  </a:lnTo>
                  <a:lnTo>
                    <a:pt x="523" y="235"/>
                  </a:lnTo>
                  <a:lnTo>
                    <a:pt x="526" y="249"/>
                  </a:lnTo>
                  <a:lnTo>
                    <a:pt x="527" y="261"/>
                  </a:lnTo>
                  <a:lnTo>
                    <a:pt x="530" y="273"/>
                  </a:lnTo>
                  <a:lnTo>
                    <a:pt x="531" y="284"/>
                  </a:lnTo>
                  <a:lnTo>
                    <a:pt x="534" y="296"/>
                  </a:lnTo>
                  <a:lnTo>
                    <a:pt x="537" y="305"/>
                  </a:lnTo>
                  <a:lnTo>
                    <a:pt x="539" y="311"/>
                  </a:lnTo>
                  <a:lnTo>
                    <a:pt x="543" y="315"/>
                  </a:lnTo>
                  <a:lnTo>
                    <a:pt x="547" y="320"/>
                  </a:lnTo>
                  <a:lnTo>
                    <a:pt x="550" y="318"/>
                  </a:lnTo>
                  <a:lnTo>
                    <a:pt x="553" y="314"/>
                  </a:lnTo>
                  <a:lnTo>
                    <a:pt x="554" y="306"/>
                  </a:lnTo>
                  <a:lnTo>
                    <a:pt x="557" y="296"/>
                  </a:lnTo>
                  <a:lnTo>
                    <a:pt x="558" y="284"/>
                  </a:lnTo>
                  <a:lnTo>
                    <a:pt x="559" y="272"/>
                  </a:lnTo>
                  <a:lnTo>
                    <a:pt x="561" y="258"/>
                  </a:lnTo>
                  <a:lnTo>
                    <a:pt x="563" y="244"/>
                  </a:lnTo>
                  <a:lnTo>
                    <a:pt x="563" y="229"/>
                  </a:lnTo>
                  <a:lnTo>
                    <a:pt x="566" y="216"/>
                  </a:lnTo>
                  <a:lnTo>
                    <a:pt x="566" y="202"/>
                  </a:lnTo>
                  <a:lnTo>
                    <a:pt x="569" y="191"/>
                  </a:lnTo>
                  <a:lnTo>
                    <a:pt x="570" y="182"/>
                  </a:lnTo>
                  <a:lnTo>
                    <a:pt x="573" y="175"/>
                  </a:lnTo>
                  <a:lnTo>
                    <a:pt x="575" y="171"/>
                  </a:lnTo>
                  <a:lnTo>
                    <a:pt x="579" y="172"/>
                  </a:lnTo>
                  <a:lnTo>
                    <a:pt x="582" y="172"/>
                  </a:lnTo>
                  <a:lnTo>
                    <a:pt x="585" y="178"/>
                  </a:lnTo>
                  <a:lnTo>
                    <a:pt x="587" y="186"/>
                  </a:lnTo>
                  <a:lnTo>
                    <a:pt x="590" y="197"/>
                  </a:lnTo>
                  <a:lnTo>
                    <a:pt x="591" y="208"/>
                  </a:lnTo>
                  <a:lnTo>
                    <a:pt x="593" y="220"/>
                  </a:lnTo>
                  <a:lnTo>
                    <a:pt x="594" y="234"/>
                  </a:lnTo>
                  <a:lnTo>
                    <a:pt x="597" y="249"/>
                  </a:lnTo>
                  <a:lnTo>
                    <a:pt x="597" y="261"/>
                  </a:lnTo>
                  <a:lnTo>
                    <a:pt x="599" y="275"/>
                  </a:lnTo>
                  <a:lnTo>
                    <a:pt x="599" y="287"/>
                  </a:lnTo>
                  <a:lnTo>
                    <a:pt x="602" y="299"/>
                  </a:lnTo>
                  <a:lnTo>
                    <a:pt x="603" y="309"/>
                  </a:lnTo>
                  <a:lnTo>
                    <a:pt x="606" y="317"/>
                  </a:lnTo>
                  <a:lnTo>
                    <a:pt x="609" y="321"/>
                  </a:lnTo>
                  <a:lnTo>
                    <a:pt x="613" y="325"/>
                  </a:lnTo>
                  <a:lnTo>
                    <a:pt x="614" y="322"/>
                  </a:lnTo>
                  <a:lnTo>
                    <a:pt x="615" y="317"/>
                  </a:lnTo>
                  <a:lnTo>
                    <a:pt x="615" y="309"/>
                  </a:lnTo>
                  <a:lnTo>
                    <a:pt x="617" y="298"/>
                  </a:lnTo>
                  <a:lnTo>
                    <a:pt x="617" y="283"/>
                  </a:lnTo>
                  <a:lnTo>
                    <a:pt x="617" y="269"/>
                  </a:lnTo>
                  <a:lnTo>
                    <a:pt x="617" y="253"/>
                  </a:lnTo>
                  <a:lnTo>
                    <a:pt x="618" y="236"/>
                  </a:lnTo>
                  <a:lnTo>
                    <a:pt x="618" y="219"/>
                  </a:lnTo>
                  <a:lnTo>
                    <a:pt x="618" y="204"/>
                  </a:lnTo>
                  <a:lnTo>
                    <a:pt x="619" y="187"/>
                  </a:lnTo>
                  <a:lnTo>
                    <a:pt x="621" y="175"/>
                  </a:lnTo>
                  <a:lnTo>
                    <a:pt x="622" y="163"/>
                  </a:lnTo>
                  <a:lnTo>
                    <a:pt x="625" y="156"/>
                  </a:lnTo>
                  <a:lnTo>
                    <a:pt x="627" y="150"/>
                  </a:lnTo>
                  <a:lnTo>
                    <a:pt x="633" y="150"/>
                  </a:lnTo>
                  <a:lnTo>
                    <a:pt x="636" y="152"/>
                  </a:lnTo>
                  <a:lnTo>
                    <a:pt x="640" y="158"/>
                  </a:lnTo>
                  <a:lnTo>
                    <a:pt x="644" y="167"/>
                  </a:lnTo>
                  <a:lnTo>
                    <a:pt x="648" y="180"/>
                  </a:lnTo>
                  <a:lnTo>
                    <a:pt x="650" y="193"/>
                  </a:lnTo>
                  <a:lnTo>
                    <a:pt x="654" y="209"/>
                  </a:lnTo>
                  <a:lnTo>
                    <a:pt x="657" y="225"/>
                  </a:lnTo>
                  <a:lnTo>
                    <a:pt x="661" y="243"/>
                  </a:lnTo>
                  <a:lnTo>
                    <a:pt x="662" y="258"/>
                  </a:lnTo>
                  <a:lnTo>
                    <a:pt x="665" y="275"/>
                  </a:lnTo>
                  <a:lnTo>
                    <a:pt x="668" y="290"/>
                  </a:lnTo>
                  <a:lnTo>
                    <a:pt x="672" y="303"/>
                  </a:lnTo>
                  <a:lnTo>
                    <a:pt x="674" y="314"/>
                  </a:lnTo>
                  <a:lnTo>
                    <a:pt x="677" y="324"/>
                  </a:lnTo>
                  <a:lnTo>
                    <a:pt x="681" y="329"/>
                  </a:lnTo>
                  <a:lnTo>
                    <a:pt x="685" y="332"/>
                  </a:lnTo>
                  <a:lnTo>
                    <a:pt x="686" y="329"/>
                  </a:lnTo>
                  <a:lnTo>
                    <a:pt x="689" y="322"/>
                  </a:lnTo>
                  <a:lnTo>
                    <a:pt x="690" y="311"/>
                  </a:lnTo>
                  <a:lnTo>
                    <a:pt x="693" y="299"/>
                  </a:lnTo>
                  <a:lnTo>
                    <a:pt x="693" y="283"/>
                  </a:lnTo>
                  <a:lnTo>
                    <a:pt x="694" y="265"/>
                  </a:lnTo>
                  <a:lnTo>
                    <a:pt x="694" y="246"/>
                  </a:lnTo>
                  <a:lnTo>
                    <a:pt x="696" y="228"/>
                  </a:lnTo>
                  <a:lnTo>
                    <a:pt x="696" y="208"/>
                  </a:lnTo>
                  <a:lnTo>
                    <a:pt x="696" y="190"/>
                  </a:lnTo>
                  <a:lnTo>
                    <a:pt x="697" y="172"/>
                  </a:lnTo>
                  <a:lnTo>
                    <a:pt x="698" y="157"/>
                  </a:lnTo>
                  <a:lnTo>
                    <a:pt x="700" y="143"/>
                  </a:lnTo>
                  <a:lnTo>
                    <a:pt x="702" y="134"/>
                  </a:lnTo>
                  <a:lnTo>
                    <a:pt x="706" y="128"/>
                  </a:lnTo>
                  <a:lnTo>
                    <a:pt x="710" y="128"/>
                  </a:lnTo>
                  <a:lnTo>
                    <a:pt x="713" y="130"/>
                  </a:lnTo>
                  <a:lnTo>
                    <a:pt x="716" y="137"/>
                  </a:lnTo>
                  <a:lnTo>
                    <a:pt x="718" y="146"/>
                  </a:lnTo>
                  <a:lnTo>
                    <a:pt x="721" y="160"/>
                  </a:lnTo>
                  <a:lnTo>
                    <a:pt x="722" y="175"/>
                  </a:lnTo>
                  <a:lnTo>
                    <a:pt x="725" y="191"/>
                  </a:lnTo>
                  <a:lnTo>
                    <a:pt x="726" y="209"/>
                  </a:lnTo>
                  <a:lnTo>
                    <a:pt x="729" y="228"/>
                  </a:lnTo>
                  <a:lnTo>
                    <a:pt x="729" y="246"/>
                  </a:lnTo>
                  <a:lnTo>
                    <a:pt x="732" y="264"/>
                  </a:lnTo>
                  <a:lnTo>
                    <a:pt x="733" y="280"/>
                  </a:lnTo>
                  <a:lnTo>
                    <a:pt x="736" y="296"/>
                  </a:lnTo>
                  <a:lnTo>
                    <a:pt x="737" y="309"/>
                  </a:lnTo>
                  <a:lnTo>
                    <a:pt x="740" y="318"/>
                  </a:lnTo>
                  <a:lnTo>
                    <a:pt x="744" y="325"/>
                  </a:lnTo>
                  <a:lnTo>
                    <a:pt x="748" y="329"/>
                  </a:lnTo>
                  <a:lnTo>
                    <a:pt x="749" y="326"/>
                  </a:lnTo>
                  <a:lnTo>
                    <a:pt x="752" y="320"/>
                  </a:lnTo>
                  <a:lnTo>
                    <a:pt x="753" y="307"/>
                  </a:lnTo>
                  <a:lnTo>
                    <a:pt x="754" y="294"/>
                  </a:lnTo>
                  <a:lnTo>
                    <a:pt x="754" y="275"/>
                  </a:lnTo>
                  <a:lnTo>
                    <a:pt x="754" y="255"/>
                  </a:lnTo>
                  <a:lnTo>
                    <a:pt x="754" y="234"/>
                  </a:lnTo>
                  <a:lnTo>
                    <a:pt x="756" y="213"/>
                  </a:lnTo>
                  <a:lnTo>
                    <a:pt x="756" y="190"/>
                  </a:lnTo>
                  <a:lnTo>
                    <a:pt x="756" y="168"/>
                  </a:lnTo>
                  <a:lnTo>
                    <a:pt x="756" y="148"/>
                  </a:lnTo>
                  <a:lnTo>
                    <a:pt x="757" y="131"/>
                  </a:lnTo>
                  <a:lnTo>
                    <a:pt x="758" y="115"/>
                  </a:lnTo>
                  <a:lnTo>
                    <a:pt x="761" y="104"/>
                  </a:lnTo>
                  <a:lnTo>
                    <a:pt x="764" y="97"/>
                  </a:lnTo>
                  <a:lnTo>
                    <a:pt x="769" y="96"/>
                  </a:lnTo>
                  <a:lnTo>
                    <a:pt x="773" y="97"/>
                  </a:lnTo>
                  <a:lnTo>
                    <a:pt x="777" y="105"/>
                  </a:lnTo>
                  <a:lnTo>
                    <a:pt x="781" y="116"/>
                  </a:lnTo>
                  <a:lnTo>
                    <a:pt x="785" y="133"/>
                  </a:lnTo>
                  <a:lnTo>
                    <a:pt x="788" y="149"/>
                  </a:lnTo>
                  <a:lnTo>
                    <a:pt x="790" y="169"/>
                  </a:lnTo>
                  <a:lnTo>
                    <a:pt x="793" y="190"/>
                  </a:lnTo>
                  <a:lnTo>
                    <a:pt x="797" y="212"/>
                  </a:lnTo>
                  <a:lnTo>
                    <a:pt x="798" y="232"/>
                  </a:lnTo>
                  <a:lnTo>
                    <a:pt x="802" y="253"/>
                  </a:lnTo>
                  <a:lnTo>
                    <a:pt x="804" y="272"/>
                  </a:lnTo>
                  <a:lnTo>
                    <a:pt x="808" y="291"/>
                  </a:lnTo>
                  <a:lnTo>
                    <a:pt x="810" y="305"/>
                  </a:lnTo>
                  <a:lnTo>
                    <a:pt x="813" y="317"/>
                  </a:lnTo>
                  <a:lnTo>
                    <a:pt x="816" y="325"/>
                  </a:lnTo>
                  <a:lnTo>
                    <a:pt x="820" y="329"/>
                  </a:lnTo>
                  <a:lnTo>
                    <a:pt x="821" y="325"/>
                  </a:lnTo>
                  <a:lnTo>
                    <a:pt x="824" y="317"/>
                  </a:lnTo>
                  <a:lnTo>
                    <a:pt x="824" y="303"/>
                  </a:lnTo>
                  <a:lnTo>
                    <a:pt x="825" y="287"/>
                  </a:lnTo>
                  <a:lnTo>
                    <a:pt x="824" y="265"/>
                  </a:lnTo>
                  <a:lnTo>
                    <a:pt x="824" y="242"/>
                  </a:lnTo>
                  <a:lnTo>
                    <a:pt x="823" y="216"/>
                  </a:lnTo>
                  <a:lnTo>
                    <a:pt x="823" y="191"/>
                  </a:lnTo>
                  <a:lnTo>
                    <a:pt x="821" y="164"/>
                  </a:lnTo>
                  <a:lnTo>
                    <a:pt x="820" y="139"/>
                  </a:lnTo>
                  <a:lnTo>
                    <a:pt x="820" y="115"/>
                  </a:lnTo>
                  <a:lnTo>
                    <a:pt x="820" y="94"/>
                  </a:lnTo>
                  <a:lnTo>
                    <a:pt x="820" y="75"/>
                  </a:lnTo>
                  <a:lnTo>
                    <a:pt x="820" y="63"/>
                  </a:lnTo>
                  <a:lnTo>
                    <a:pt x="821" y="55"/>
                  </a:lnTo>
                  <a:lnTo>
                    <a:pt x="825" y="52"/>
                  </a:lnTo>
                  <a:lnTo>
                    <a:pt x="827" y="55"/>
                  </a:lnTo>
                  <a:lnTo>
                    <a:pt x="829" y="63"/>
                  </a:lnTo>
                  <a:lnTo>
                    <a:pt x="833" y="75"/>
                  </a:lnTo>
                  <a:lnTo>
                    <a:pt x="837" y="94"/>
                  </a:lnTo>
                  <a:lnTo>
                    <a:pt x="841" y="113"/>
                  </a:lnTo>
                  <a:lnTo>
                    <a:pt x="845" y="138"/>
                  </a:lnTo>
                  <a:lnTo>
                    <a:pt x="849" y="163"/>
                  </a:lnTo>
                  <a:lnTo>
                    <a:pt x="853" y="190"/>
                  </a:lnTo>
                  <a:lnTo>
                    <a:pt x="856" y="214"/>
                  </a:lnTo>
                  <a:lnTo>
                    <a:pt x="860" y="239"/>
                  </a:lnTo>
                  <a:lnTo>
                    <a:pt x="864" y="262"/>
                  </a:lnTo>
                  <a:lnTo>
                    <a:pt x="868" y="284"/>
                  </a:lnTo>
                  <a:lnTo>
                    <a:pt x="871" y="300"/>
                  </a:lnTo>
                  <a:lnTo>
                    <a:pt x="875" y="315"/>
                  </a:lnTo>
                  <a:lnTo>
                    <a:pt x="877" y="324"/>
                  </a:lnTo>
                  <a:lnTo>
                    <a:pt x="881" y="329"/>
                  </a:lnTo>
                  <a:lnTo>
                    <a:pt x="881" y="325"/>
                  </a:lnTo>
                  <a:lnTo>
                    <a:pt x="883" y="317"/>
                  </a:lnTo>
                  <a:lnTo>
                    <a:pt x="883" y="302"/>
                  </a:lnTo>
                  <a:lnTo>
                    <a:pt x="884" y="283"/>
                  </a:lnTo>
                  <a:lnTo>
                    <a:pt x="881" y="260"/>
                  </a:lnTo>
                  <a:lnTo>
                    <a:pt x="881" y="235"/>
                  </a:lnTo>
                  <a:lnTo>
                    <a:pt x="879" y="206"/>
                  </a:lnTo>
                  <a:lnTo>
                    <a:pt x="879" y="179"/>
                  </a:lnTo>
                  <a:lnTo>
                    <a:pt x="876" y="150"/>
                  </a:lnTo>
                  <a:lnTo>
                    <a:pt x="875" y="122"/>
                  </a:lnTo>
                  <a:lnTo>
                    <a:pt x="875" y="96"/>
                  </a:lnTo>
                  <a:lnTo>
                    <a:pt x="875" y="74"/>
                  </a:lnTo>
                  <a:lnTo>
                    <a:pt x="875" y="53"/>
                  </a:lnTo>
                  <a:lnTo>
                    <a:pt x="876" y="38"/>
                  </a:lnTo>
                  <a:lnTo>
                    <a:pt x="877" y="29"/>
                  </a:lnTo>
                  <a:lnTo>
                    <a:pt x="881" y="26"/>
                  </a:lnTo>
                  <a:lnTo>
                    <a:pt x="884" y="29"/>
                  </a:lnTo>
                  <a:lnTo>
                    <a:pt x="887" y="38"/>
                  </a:lnTo>
                  <a:lnTo>
                    <a:pt x="889" y="52"/>
                  </a:lnTo>
                  <a:lnTo>
                    <a:pt x="893" y="71"/>
                  </a:lnTo>
                  <a:lnTo>
                    <a:pt x="895" y="92"/>
                  </a:lnTo>
                  <a:lnTo>
                    <a:pt x="899" y="118"/>
                  </a:lnTo>
                  <a:lnTo>
                    <a:pt x="900" y="143"/>
                  </a:lnTo>
                  <a:lnTo>
                    <a:pt x="904" y="172"/>
                  </a:lnTo>
                  <a:lnTo>
                    <a:pt x="905" y="198"/>
                  </a:lnTo>
                  <a:lnTo>
                    <a:pt x="908" y="224"/>
                  </a:lnTo>
                  <a:lnTo>
                    <a:pt x="911" y="249"/>
                  </a:lnTo>
                  <a:lnTo>
                    <a:pt x="913" y="272"/>
                  </a:lnTo>
                  <a:lnTo>
                    <a:pt x="916" y="290"/>
                  </a:lnTo>
                  <a:lnTo>
                    <a:pt x="919" y="305"/>
                  </a:lnTo>
                  <a:lnTo>
                    <a:pt x="921" y="314"/>
                  </a:lnTo>
                  <a:lnTo>
                    <a:pt x="925" y="318"/>
                  </a:lnTo>
                  <a:lnTo>
                    <a:pt x="927" y="314"/>
                  </a:lnTo>
                  <a:lnTo>
                    <a:pt x="928" y="305"/>
                  </a:lnTo>
                  <a:lnTo>
                    <a:pt x="928" y="290"/>
                  </a:lnTo>
                  <a:lnTo>
                    <a:pt x="929" y="270"/>
                  </a:lnTo>
                  <a:lnTo>
                    <a:pt x="928" y="246"/>
                  </a:lnTo>
                  <a:lnTo>
                    <a:pt x="928" y="221"/>
                  </a:lnTo>
                  <a:lnTo>
                    <a:pt x="927" y="194"/>
                  </a:lnTo>
                  <a:lnTo>
                    <a:pt x="927" y="167"/>
                  </a:lnTo>
                  <a:lnTo>
                    <a:pt x="925" y="137"/>
                  </a:lnTo>
                  <a:lnTo>
                    <a:pt x="924" y="109"/>
                  </a:lnTo>
                  <a:lnTo>
                    <a:pt x="923" y="82"/>
                  </a:lnTo>
                  <a:lnTo>
                    <a:pt x="923" y="60"/>
                  </a:lnTo>
                  <a:lnTo>
                    <a:pt x="923" y="38"/>
                  </a:lnTo>
                  <a:lnTo>
                    <a:pt x="923" y="23"/>
                  </a:lnTo>
                  <a:lnTo>
                    <a:pt x="924" y="11"/>
                  </a:lnTo>
                  <a:lnTo>
                    <a:pt x="928" y="7"/>
                  </a:lnTo>
                  <a:lnTo>
                    <a:pt x="937" y="0"/>
                  </a:lnTo>
                  <a:lnTo>
                    <a:pt x="947" y="2"/>
                  </a:lnTo>
                  <a:lnTo>
                    <a:pt x="955" y="4"/>
                  </a:lnTo>
                  <a:lnTo>
                    <a:pt x="959" y="7"/>
                  </a:lnTo>
                  <a:lnTo>
                    <a:pt x="981" y="119"/>
                  </a:lnTo>
                  <a:lnTo>
                    <a:pt x="972" y="306"/>
                  </a:lnTo>
                  <a:lnTo>
                    <a:pt x="925" y="399"/>
                  </a:lnTo>
                  <a:lnTo>
                    <a:pt x="16" y="348"/>
                  </a:lnTo>
                  <a:lnTo>
                    <a:pt x="0" y="332"/>
                  </a:lnTo>
                  <a:lnTo>
                    <a:pt x="0" y="3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90" name="Freeform 106"/>
            <p:cNvSpPr>
              <a:spLocks/>
            </p:cNvSpPr>
            <p:nvPr/>
          </p:nvSpPr>
          <p:spPr bwMode="auto">
            <a:xfrm>
              <a:off x="4880" y="2983"/>
              <a:ext cx="39" cy="82"/>
            </a:xfrm>
            <a:custGeom>
              <a:avLst/>
              <a:gdLst>
                <a:gd name="T0" fmla="*/ 0 w 116"/>
                <a:gd name="T1" fmla="*/ 152 h 165"/>
                <a:gd name="T2" fmla="*/ 31 w 116"/>
                <a:gd name="T3" fmla="*/ 10 h 165"/>
                <a:gd name="T4" fmla="*/ 53 w 116"/>
                <a:gd name="T5" fmla="*/ 0 h 165"/>
                <a:gd name="T6" fmla="*/ 116 w 116"/>
                <a:gd name="T7" fmla="*/ 29 h 165"/>
                <a:gd name="T8" fmla="*/ 53 w 116"/>
                <a:gd name="T9" fmla="*/ 165 h 165"/>
                <a:gd name="T10" fmla="*/ 0 w 116"/>
                <a:gd name="T11" fmla="*/ 152 h 165"/>
                <a:gd name="T12" fmla="*/ 0 w 116"/>
                <a:gd name="T13" fmla="*/ 152 h 165"/>
              </a:gdLst>
              <a:ahLst/>
              <a:cxnLst>
                <a:cxn ang="0">
                  <a:pos x="T0" y="T1"/>
                </a:cxn>
                <a:cxn ang="0">
                  <a:pos x="T2" y="T3"/>
                </a:cxn>
                <a:cxn ang="0">
                  <a:pos x="T4" y="T5"/>
                </a:cxn>
                <a:cxn ang="0">
                  <a:pos x="T6" y="T7"/>
                </a:cxn>
                <a:cxn ang="0">
                  <a:pos x="T8" y="T9"/>
                </a:cxn>
                <a:cxn ang="0">
                  <a:pos x="T10" y="T11"/>
                </a:cxn>
                <a:cxn ang="0">
                  <a:pos x="T12" y="T13"/>
                </a:cxn>
              </a:cxnLst>
              <a:rect l="0" t="0" r="r" b="b"/>
              <a:pathLst>
                <a:path w="116" h="165">
                  <a:moveTo>
                    <a:pt x="0" y="152"/>
                  </a:moveTo>
                  <a:lnTo>
                    <a:pt x="31" y="10"/>
                  </a:lnTo>
                  <a:lnTo>
                    <a:pt x="53" y="0"/>
                  </a:lnTo>
                  <a:lnTo>
                    <a:pt x="116" y="29"/>
                  </a:lnTo>
                  <a:lnTo>
                    <a:pt x="53" y="165"/>
                  </a:lnTo>
                  <a:lnTo>
                    <a:pt x="0" y="152"/>
                  </a:lnTo>
                  <a:lnTo>
                    <a:pt x="0" y="152"/>
                  </a:lnTo>
                  <a:close/>
                </a:path>
              </a:pathLst>
            </a:custGeom>
            <a:solidFill>
              <a:srgbClr val="D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91" name="Freeform 107"/>
            <p:cNvSpPr>
              <a:spLocks/>
            </p:cNvSpPr>
            <p:nvPr/>
          </p:nvSpPr>
          <p:spPr bwMode="auto">
            <a:xfrm>
              <a:off x="4651" y="3355"/>
              <a:ext cx="58" cy="191"/>
            </a:xfrm>
            <a:custGeom>
              <a:avLst/>
              <a:gdLst>
                <a:gd name="T0" fmla="*/ 174 w 174"/>
                <a:gd name="T1" fmla="*/ 0 h 383"/>
                <a:gd name="T2" fmla="*/ 111 w 174"/>
                <a:gd name="T3" fmla="*/ 383 h 383"/>
                <a:gd name="T4" fmla="*/ 0 w 174"/>
                <a:gd name="T5" fmla="*/ 197 h 383"/>
                <a:gd name="T6" fmla="*/ 94 w 174"/>
                <a:gd name="T7" fmla="*/ 0 h 383"/>
                <a:gd name="T8" fmla="*/ 174 w 174"/>
                <a:gd name="T9" fmla="*/ 0 h 383"/>
                <a:gd name="T10" fmla="*/ 174 w 174"/>
                <a:gd name="T11" fmla="*/ 0 h 383"/>
              </a:gdLst>
              <a:ahLst/>
              <a:cxnLst>
                <a:cxn ang="0">
                  <a:pos x="T0" y="T1"/>
                </a:cxn>
                <a:cxn ang="0">
                  <a:pos x="T2" y="T3"/>
                </a:cxn>
                <a:cxn ang="0">
                  <a:pos x="T4" y="T5"/>
                </a:cxn>
                <a:cxn ang="0">
                  <a:pos x="T6" y="T7"/>
                </a:cxn>
                <a:cxn ang="0">
                  <a:pos x="T8" y="T9"/>
                </a:cxn>
                <a:cxn ang="0">
                  <a:pos x="T10" y="T11"/>
                </a:cxn>
              </a:cxnLst>
              <a:rect l="0" t="0" r="r" b="b"/>
              <a:pathLst>
                <a:path w="174" h="383">
                  <a:moveTo>
                    <a:pt x="174" y="0"/>
                  </a:moveTo>
                  <a:lnTo>
                    <a:pt x="111" y="383"/>
                  </a:lnTo>
                  <a:lnTo>
                    <a:pt x="0" y="197"/>
                  </a:lnTo>
                  <a:lnTo>
                    <a:pt x="94" y="0"/>
                  </a:lnTo>
                  <a:lnTo>
                    <a:pt x="174" y="0"/>
                  </a:lnTo>
                  <a:lnTo>
                    <a:pt x="174" y="0"/>
                  </a:lnTo>
                  <a:close/>
                </a:path>
              </a:pathLst>
            </a:custGeom>
            <a:solidFill>
              <a:srgbClr val="D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92" name="Freeform 108"/>
            <p:cNvSpPr>
              <a:spLocks/>
            </p:cNvSpPr>
            <p:nvPr/>
          </p:nvSpPr>
          <p:spPr bwMode="auto">
            <a:xfrm>
              <a:off x="4976" y="3260"/>
              <a:ext cx="130" cy="93"/>
            </a:xfrm>
            <a:custGeom>
              <a:avLst/>
              <a:gdLst>
                <a:gd name="T0" fmla="*/ 68 w 389"/>
                <a:gd name="T1" fmla="*/ 0 h 187"/>
                <a:gd name="T2" fmla="*/ 389 w 389"/>
                <a:gd name="T3" fmla="*/ 166 h 187"/>
                <a:gd name="T4" fmla="*/ 349 w 389"/>
                <a:gd name="T5" fmla="*/ 187 h 187"/>
                <a:gd name="T6" fmla="*/ 171 w 389"/>
                <a:gd name="T7" fmla="*/ 118 h 187"/>
                <a:gd name="T8" fmla="*/ 140 w 389"/>
                <a:gd name="T9" fmla="*/ 159 h 187"/>
                <a:gd name="T10" fmla="*/ 0 w 389"/>
                <a:gd name="T11" fmla="*/ 108 h 187"/>
                <a:gd name="T12" fmla="*/ 68 w 389"/>
                <a:gd name="T13" fmla="*/ 0 h 187"/>
                <a:gd name="T14" fmla="*/ 68 w 389"/>
                <a:gd name="T15" fmla="*/ 0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9" h="187">
                  <a:moveTo>
                    <a:pt x="68" y="0"/>
                  </a:moveTo>
                  <a:lnTo>
                    <a:pt x="389" y="166"/>
                  </a:lnTo>
                  <a:lnTo>
                    <a:pt x="349" y="187"/>
                  </a:lnTo>
                  <a:lnTo>
                    <a:pt x="171" y="118"/>
                  </a:lnTo>
                  <a:lnTo>
                    <a:pt x="140" y="159"/>
                  </a:lnTo>
                  <a:lnTo>
                    <a:pt x="0" y="108"/>
                  </a:lnTo>
                  <a:lnTo>
                    <a:pt x="68" y="0"/>
                  </a:lnTo>
                  <a:lnTo>
                    <a:pt x="68" y="0"/>
                  </a:lnTo>
                  <a:close/>
                </a:path>
              </a:pathLst>
            </a:custGeom>
            <a:solidFill>
              <a:srgbClr val="D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93" name="Freeform 109"/>
            <p:cNvSpPr>
              <a:spLocks/>
            </p:cNvSpPr>
            <p:nvPr/>
          </p:nvSpPr>
          <p:spPr bwMode="auto">
            <a:xfrm>
              <a:off x="4801" y="3149"/>
              <a:ext cx="198" cy="178"/>
            </a:xfrm>
            <a:custGeom>
              <a:avLst/>
              <a:gdLst>
                <a:gd name="T0" fmla="*/ 256 w 592"/>
                <a:gd name="T1" fmla="*/ 0 h 355"/>
                <a:gd name="T2" fmla="*/ 592 w 592"/>
                <a:gd name="T3" fmla="*/ 208 h 355"/>
                <a:gd name="T4" fmla="*/ 531 w 592"/>
                <a:gd name="T5" fmla="*/ 355 h 355"/>
                <a:gd name="T6" fmla="*/ 0 w 592"/>
                <a:gd name="T7" fmla="*/ 284 h 355"/>
                <a:gd name="T8" fmla="*/ 256 w 592"/>
                <a:gd name="T9" fmla="*/ 0 h 355"/>
                <a:gd name="T10" fmla="*/ 256 w 592"/>
                <a:gd name="T11" fmla="*/ 0 h 355"/>
              </a:gdLst>
              <a:ahLst/>
              <a:cxnLst>
                <a:cxn ang="0">
                  <a:pos x="T0" y="T1"/>
                </a:cxn>
                <a:cxn ang="0">
                  <a:pos x="T2" y="T3"/>
                </a:cxn>
                <a:cxn ang="0">
                  <a:pos x="T4" y="T5"/>
                </a:cxn>
                <a:cxn ang="0">
                  <a:pos x="T6" y="T7"/>
                </a:cxn>
                <a:cxn ang="0">
                  <a:pos x="T8" y="T9"/>
                </a:cxn>
                <a:cxn ang="0">
                  <a:pos x="T10" y="T11"/>
                </a:cxn>
              </a:cxnLst>
              <a:rect l="0" t="0" r="r" b="b"/>
              <a:pathLst>
                <a:path w="592" h="355">
                  <a:moveTo>
                    <a:pt x="256" y="0"/>
                  </a:moveTo>
                  <a:lnTo>
                    <a:pt x="592" y="208"/>
                  </a:lnTo>
                  <a:lnTo>
                    <a:pt x="531" y="355"/>
                  </a:lnTo>
                  <a:lnTo>
                    <a:pt x="0" y="284"/>
                  </a:lnTo>
                  <a:lnTo>
                    <a:pt x="256" y="0"/>
                  </a:lnTo>
                  <a:lnTo>
                    <a:pt x="256" y="0"/>
                  </a:lnTo>
                  <a:close/>
                </a:path>
              </a:pathLst>
            </a:custGeom>
            <a:solidFill>
              <a:srgbClr val="F23A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94" name="Freeform 110"/>
            <p:cNvSpPr>
              <a:spLocks/>
            </p:cNvSpPr>
            <p:nvPr/>
          </p:nvSpPr>
          <p:spPr bwMode="auto">
            <a:xfrm>
              <a:off x="4802" y="3232"/>
              <a:ext cx="186" cy="80"/>
            </a:xfrm>
            <a:custGeom>
              <a:avLst/>
              <a:gdLst>
                <a:gd name="T0" fmla="*/ 4 w 558"/>
                <a:gd name="T1" fmla="*/ 108 h 161"/>
                <a:gd name="T2" fmla="*/ 27 w 558"/>
                <a:gd name="T3" fmla="*/ 95 h 161"/>
                <a:gd name="T4" fmla="*/ 63 w 558"/>
                <a:gd name="T5" fmla="*/ 75 h 161"/>
                <a:gd name="T6" fmla="*/ 99 w 558"/>
                <a:gd name="T7" fmla="*/ 52 h 161"/>
                <a:gd name="T8" fmla="*/ 134 w 558"/>
                <a:gd name="T9" fmla="*/ 33 h 161"/>
                <a:gd name="T10" fmla="*/ 159 w 558"/>
                <a:gd name="T11" fmla="*/ 15 h 161"/>
                <a:gd name="T12" fmla="*/ 179 w 558"/>
                <a:gd name="T13" fmla="*/ 14 h 161"/>
                <a:gd name="T14" fmla="*/ 167 w 558"/>
                <a:gd name="T15" fmla="*/ 44 h 161"/>
                <a:gd name="T16" fmla="*/ 159 w 558"/>
                <a:gd name="T17" fmla="*/ 69 h 161"/>
                <a:gd name="T18" fmla="*/ 179 w 558"/>
                <a:gd name="T19" fmla="*/ 74 h 161"/>
                <a:gd name="T20" fmla="*/ 202 w 558"/>
                <a:gd name="T21" fmla="*/ 48 h 161"/>
                <a:gd name="T22" fmla="*/ 227 w 558"/>
                <a:gd name="T23" fmla="*/ 19 h 161"/>
                <a:gd name="T24" fmla="*/ 259 w 558"/>
                <a:gd name="T25" fmla="*/ 2 h 161"/>
                <a:gd name="T26" fmla="*/ 250 w 558"/>
                <a:gd name="T27" fmla="*/ 28 h 161"/>
                <a:gd name="T28" fmla="*/ 228 w 558"/>
                <a:gd name="T29" fmla="*/ 67 h 161"/>
                <a:gd name="T30" fmla="*/ 232 w 558"/>
                <a:gd name="T31" fmla="*/ 81 h 161"/>
                <a:gd name="T32" fmla="*/ 254 w 558"/>
                <a:gd name="T33" fmla="*/ 60 h 161"/>
                <a:gd name="T34" fmla="*/ 274 w 558"/>
                <a:gd name="T35" fmla="*/ 37 h 161"/>
                <a:gd name="T36" fmla="*/ 294 w 558"/>
                <a:gd name="T37" fmla="*/ 17 h 161"/>
                <a:gd name="T38" fmla="*/ 314 w 558"/>
                <a:gd name="T39" fmla="*/ 7 h 161"/>
                <a:gd name="T40" fmla="*/ 307 w 558"/>
                <a:gd name="T41" fmla="*/ 33 h 161"/>
                <a:gd name="T42" fmla="*/ 297 w 558"/>
                <a:gd name="T43" fmla="*/ 56 h 161"/>
                <a:gd name="T44" fmla="*/ 286 w 558"/>
                <a:gd name="T45" fmla="*/ 80 h 161"/>
                <a:gd name="T46" fmla="*/ 290 w 558"/>
                <a:gd name="T47" fmla="*/ 90 h 161"/>
                <a:gd name="T48" fmla="*/ 311 w 558"/>
                <a:gd name="T49" fmla="*/ 67 h 161"/>
                <a:gd name="T50" fmla="*/ 329 w 558"/>
                <a:gd name="T51" fmla="*/ 45 h 161"/>
                <a:gd name="T52" fmla="*/ 346 w 558"/>
                <a:gd name="T53" fmla="*/ 26 h 161"/>
                <a:gd name="T54" fmla="*/ 366 w 558"/>
                <a:gd name="T55" fmla="*/ 22 h 161"/>
                <a:gd name="T56" fmla="*/ 351 w 558"/>
                <a:gd name="T57" fmla="*/ 59 h 161"/>
                <a:gd name="T58" fmla="*/ 337 w 558"/>
                <a:gd name="T59" fmla="*/ 95 h 161"/>
                <a:gd name="T60" fmla="*/ 351 w 558"/>
                <a:gd name="T61" fmla="*/ 89 h 161"/>
                <a:gd name="T62" fmla="*/ 379 w 558"/>
                <a:gd name="T63" fmla="*/ 51 h 161"/>
                <a:gd name="T64" fmla="*/ 402 w 558"/>
                <a:gd name="T65" fmla="*/ 33 h 161"/>
                <a:gd name="T66" fmla="*/ 395 w 558"/>
                <a:gd name="T67" fmla="*/ 58 h 161"/>
                <a:gd name="T68" fmla="*/ 383 w 558"/>
                <a:gd name="T69" fmla="*/ 97 h 161"/>
                <a:gd name="T70" fmla="*/ 390 w 558"/>
                <a:gd name="T71" fmla="*/ 105 h 161"/>
                <a:gd name="T72" fmla="*/ 413 w 558"/>
                <a:gd name="T73" fmla="*/ 73 h 161"/>
                <a:gd name="T74" fmla="*/ 436 w 558"/>
                <a:gd name="T75" fmla="*/ 41 h 161"/>
                <a:gd name="T76" fmla="*/ 444 w 558"/>
                <a:gd name="T77" fmla="*/ 52 h 161"/>
                <a:gd name="T78" fmla="*/ 434 w 558"/>
                <a:gd name="T79" fmla="*/ 85 h 161"/>
                <a:gd name="T80" fmla="*/ 433 w 558"/>
                <a:gd name="T81" fmla="*/ 110 h 161"/>
                <a:gd name="T82" fmla="*/ 450 w 558"/>
                <a:gd name="T83" fmla="*/ 92 h 161"/>
                <a:gd name="T84" fmla="*/ 472 w 558"/>
                <a:gd name="T85" fmla="*/ 62 h 161"/>
                <a:gd name="T86" fmla="*/ 484 w 558"/>
                <a:gd name="T87" fmla="*/ 58 h 161"/>
                <a:gd name="T88" fmla="*/ 480 w 558"/>
                <a:gd name="T89" fmla="*/ 82 h 161"/>
                <a:gd name="T90" fmla="*/ 473 w 558"/>
                <a:gd name="T91" fmla="*/ 108 h 161"/>
                <a:gd name="T92" fmla="*/ 484 w 558"/>
                <a:gd name="T93" fmla="*/ 107 h 161"/>
                <a:gd name="T94" fmla="*/ 501 w 558"/>
                <a:gd name="T95" fmla="*/ 77 h 161"/>
                <a:gd name="T96" fmla="*/ 517 w 558"/>
                <a:gd name="T97" fmla="*/ 65 h 161"/>
                <a:gd name="T98" fmla="*/ 517 w 558"/>
                <a:gd name="T99" fmla="*/ 81 h 161"/>
                <a:gd name="T100" fmla="*/ 513 w 558"/>
                <a:gd name="T101" fmla="*/ 107 h 161"/>
                <a:gd name="T102" fmla="*/ 518 w 558"/>
                <a:gd name="T103" fmla="*/ 115 h 161"/>
                <a:gd name="T104" fmla="*/ 528 w 558"/>
                <a:gd name="T105" fmla="*/ 92 h 161"/>
                <a:gd name="T106" fmla="*/ 538 w 558"/>
                <a:gd name="T107" fmla="*/ 66 h 161"/>
                <a:gd name="T108" fmla="*/ 553 w 558"/>
                <a:gd name="T109" fmla="*/ 75 h 161"/>
                <a:gd name="T110" fmla="*/ 533 w 558"/>
                <a:gd name="T111" fmla="*/ 161 h 161"/>
                <a:gd name="T112" fmla="*/ 0 w 558"/>
                <a:gd name="T113" fmla="*/ 1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8" h="161">
                  <a:moveTo>
                    <a:pt x="0" y="112"/>
                  </a:moveTo>
                  <a:lnTo>
                    <a:pt x="0" y="111"/>
                  </a:lnTo>
                  <a:lnTo>
                    <a:pt x="4" y="108"/>
                  </a:lnTo>
                  <a:lnTo>
                    <a:pt x="9" y="104"/>
                  </a:lnTo>
                  <a:lnTo>
                    <a:pt x="19" y="101"/>
                  </a:lnTo>
                  <a:lnTo>
                    <a:pt x="27" y="95"/>
                  </a:lnTo>
                  <a:lnTo>
                    <a:pt x="37" y="89"/>
                  </a:lnTo>
                  <a:lnTo>
                    <a:pt x="49" y="82"/>
                  </a:lnTo>
                  <a:lnTo>
                    <a:pt x="63" y="75"/>
                  </a:lnTo>
                  <a:lnTo>
                    <a:pt x="75" y="67"/>
                  </a:lnTo>
                  <a:lnTo>
                    <a:pt x="87" y="60"/>
                  </a:lnTo>
                  <a:lnTo>
                    <a:pt x="99" y="52"/>
                  </a:lnTo>
                  <a:lnTo>
                    <a:pt x="112" y="45"/>
                  </a:lnTo>
                  <a:lnTo>
                    <a:pt x="123" y="39"/>
                  </a:lnTo>
                  <a:lnTo>
                    <a:pt x="134" y="33"/>
                  </a:lnTo>
                  <a:lnTo>
                    <a:pt x="142" y="28"/>
                  </a:lnTo>
                  <a:lnTo>
                    <a:pt x="150" y="24"/>
                  </a:lnTo>
                  <a:lnTo>
                    <a:pt x="159" y="15"/>
                  </a:lnTo>
                  <a:lnTo>
                    <a:pt x="168" y="13"/>
                  </a:lnTo>
                  <a:lnTo>
                    <a:pt x="174" y="11"/>
                  </a:lnTo>
                  <a:lnTo>
                    <a:pt x="179" y="14"/>
                  </a:lnTo>
                  <a:lnTo>
                    <a:pt x="182" y="24"/>
                  </a:lnTo>
                  <a:lnTo>
                    <a:pt x="175" y="37"/>
                  </a:lnTo>
                  <a:lnTo>
                    <a:pt x="167" y="44"/>
                  </a:lnTo>
                  <a:lnTo>
                    <a:pt x="163" y="52"/>
                  </a:lnTo>
                  <a:lnTo>
                    <a:pt x="159" y="60"/>
                  </a:lnTo>
                  <a:lnTo>
                    <a:pt x="159" y="69"/>
                  </a:lnTo>
                  <a:lnTo>
                    <a:pt x="162" y="78"/>
                  </a:lnTo>
                  <a:lnTo>
                    <a:pt x="172" y="81"/>
                  </a:lnTo>
                  <a:lnTo>
                    <a:pt x="179" y="74"/>
                  </a:lnTo>
                  <a:lnTo>
                    <a:pt x="190" y="63"/>
                  </a:lnTo>
                  <a:lnTo>
                    <a:pt x="195" y="55"/>
                  </a:lnTo>
                  <a:lnTo>
                    <a:pt x="202" y="48"/>
                  </a:lnTo>
                  <a:lnTo>
                    <a:pt x="207" y="41"/>
                  </a:lnTo>
                  <a:lnTo>
                    <a:pt x="215" y="34"/>
                  </a:lnTo>
                  <a:lnTo>
                    <a:pt x="227" y="19"/>
                  </a:lnTo>
                  <a:lnTo>
                    <a:pt x="239" y="9"/>
                  </a:lnTo>
                  <a:lnTo>
                    <a:pt x="250" y="0"/>
                  </a:lnTo>
                  <a:lnTo>
                    <a:pt x="259" y="2"/>
                  </a:lnTo>
                  <a:lnTo>
                    <a:pt x="261" y="6"/>
                  </a:lnTo>
                  <a:lnTo>
                    <a:pt x="258" y="17"/>
                  </a:lnTo>
                  <a:lnTo>
                    <a:pt x="250" y="28"/>
                  </a:lnTo>
                  <a:lnTo>
                    <a:pt x="243" y="43"/>
                  </a:lnTo>
                  <a:lnTo>
                    <a:pt x="234" y="55"/>
                  </a:lnTo>
                  <a:lnTo>
                    <a:pt x="228" y="67"/>
                  </a:lnTo>
                  <a:lnTo>
                    <a:pt x="224" y="77"/>
                  </a:lnTo>
                  <a:lnTo>
                    <a:pt x="227" y="84"/>
                  </a:lnTo>
                  <a:lnTo>
                    <a:pt x="232" y="81"/>
                  </a:lnTo>
                  <a:lnTo>
                    <a:pt x="242" y="74"/>
                  </a:lnTo>
                  <a:lnTo>
                    <a:pt x="247" y="67"/>
                  </a:lnTo>
                  <a:lnTo>
                    <a:pt x="254" y="60"/>
                  </a:lnTo>
                  <a:lnTo>
                    <a:pt x="259" y="52"/>
                  </a:lnTo>
                  <a:lnTo>
                    <a:pt x="267" y="45"/>
                  </a:lnTo>
                  <a:lnTo>
                    <a:pt x="274" y="37"/>
                  </a:lnTo>
                  <a:lnTo>
                    <a:pt x="281" y="29"/>
                  </a:lnTo>
                  <a:lnTo>
                    <a:pt x="287" y="21"/>
                  </a:lnTo>
                  <a:lnTo>
                    <a:pt x="294" y="17"/>
                  </a:lnTo>
                  <a:lnTo>
                    <a:pt x="305" y="6"/>
                  </a:lnTo>
                  <a:lnTo>
                    <a:pt x="313" y="4"/>
                  </a:lnTo>
                  <a:lnTo>
                    <a:pt x="314" y="7"/>
                  </a:lnTo>
                  <a:lnTo>
                    <a:pt x="313" y="18"/>
                  </a:lnTo>
                  <a:lnTo>
                    <a:pt x="310" y="25"/>
                  </a:lnTo>
                  <a:lnTo>
                    <a:pt x="307" y="33"/>
                  </a:lnTo>
                  <a:lnTo>
                    <a:pt x="303" y="41"/>
                  </a:lnTo>
                  <a:lnTo>
                    <a:pt x="301" y="50"/>
                  </a:lnTo>
                  <a:lnTo>
                    <a:pt x="297" y="56"/>
                  </a:lnTo>
                  <a:lnTo>
                    <a:pt x="293" y="65"/>
                  </a:lnTo>
                  <a:lnTo>
                    <a:pt x="289" y="71"/>
                  </a:lnTo>
                  <a:lnTo>
                    <a:pt x="286" y="80"/>
                  </a:lnTo>
                  <a:lnTo>
                    <a:pt x="283" y="89"/>
                  </a:lnTo>
                  <a:lnTo>
                    <a:pt x="285" y="95"/>
                  </a:lnTo>
                  <a:lnTo>
                    <a:pt x="290" y="90"/>
                  </a:lnTo>
                  <a:lnTo>
                    <a:pt x="299" y="82"/>
                  </a:lnTo>
                  <a:lnTo>
                    <a:pt x="305" y="74"/>
                  </a:lnTo>
                  <a:lnTo>
                    <a:pt x="311" y="67"/>
                  </a:lnTo>
                  <a:lnTo>
                    <a:pt x="317" y="60"/>
                  </a:lnTo>
                  <a:lnTo>
                    <a:pt x="323" y="54"/>
                  </a:lnTo>
                  <a:lnTo>
                    <a:pt x="329" y="45"/>
                  </a:lnTo>
                  <a:lnTo>
                    <a:pt x="334" y="39"/>
                  </a:lnTo>
                  <a:lnTo>
                    <a:pt x="339" y="30"/>
                  </a:lnTo>
                  <a:lnTo>
                    <a:pt x="346" y="26"/>
                  </a:lnTo>
                  <a:lnTo>
                    <a:pt x="357" y="18"/>
                  </a:lnTo>
                  <a:lnTo>
                    <a:pt x="365" y="18"/>
                  </a:lnTo>
                  <a:lnTo>
                    <a:pt x="366" y="22"/>
                  </a:lnTo>
                  <a:lnTo>
                    <a:pt x="363" y="32"/>
                  </a:lnTo>
                  <a:lnTo>
                    <a:pt x="358" y="44"/>
                  </a:lnTo>
                  <a:lnTo>
                    <a:pt x="351" y="59"/>
                  </a:lnTo>
                  <a:lnTo>
                    <a:pt x="343" y="73"/>
                  </a:lnTo>
                  <a:lnTo>
                    <a:pt x="339" y="86"/>
                  </a:lnTo>
                  <a:lnTo>
                    <a:pt x="337" y="95"/>
                  </a:lnTo>
                  <a:lnTo>
                    <a:pt x="339" y="100"/>
                  </a:lnTo>
                  <a:lnTo>
                    <a:pt x="343" y="96"/>
                  </a:lnTo>
                  <a:lnTo>
                    <a:pt x="351" y="89"/>
                  </a:lnTo>
                  <a:lnTo>
                    <a:pt x="359" y="77"/>
                  </a:lnTo>
                  <a:lnTo>
                    <a:pt x="370" y="65"/>
                  </a:lnTo>
                  <a:lnTo>
                    <a:pt x="379" y="51"/>
                  </a:lnTo>
                  <a:lnTo>
                    <a:pt x="389" y="40"/>
                  </a:lnTo>
                  <a:lnTo>
                    <a:pt x="395" y="33"/>
                  </a:lnTo>
                  <a:lnTo>
                    <a:pt x="402" y="33"/>
                  </a:lnTo>
                  <a:lnTo>
                    <a:pt x="402" y="37"/>
                  </a:lnTo>
                  <a:lnTo>
                    <a:pt x="399" y="47"/>
                  </a:lnTo>
                  <a:lnTo>
                    <a:pt x="395" y="58"/>
                  </a:lnTo>
                  <a:lnTo>
                    <a:pt x="391" y="73"/>
                  </a:lnTo>
                  <a:lnTo>
                    <a:pt x="386" y="85"/>
                  </a:lnTo>
                  <a:lnTo>
                    <a:pt x="383" y="97"/>
                  </a:lnTo>
                  <a:lnTo>
                    <a:pt x="382" y="105"/>
                  </a:lnTo>
                  <a:lnTo>
                    <a:pt x="386" y="110"/>
                  </a:lnTo>
                  <a:lnTo>
                    <a:pt x="390" y="105"/>
                  </a:lnTo>
                  <a:lnTo>
                    <a:pt x="397" y="97"/>
                  </a:lnTo>
                  <a:lnTo>
                    <a:pt x="405" y="85"/>
                  </a:lnTo>
                  <a:lnTo>
                    <a:pt x="413" y="73"/>
                  </a:lnTo>
                  <a:lnTo>
                    <a:pt x="421" y="59"/>
                  </a:lnTo>
                  <a:lnTo>
                    <a:pt x="429" y="50"/>
                  </a:lnTo>
                  <a:lnTo>
                    <a:pt x="436" y="41"/>
                  </a:lnTo>
                  <a:lnTo>
                    <a:pt x="442" y="43"/>
                  </a:lnTo>
                  <a:lnTo>
                    <a:pt x="444" y="45"/>
                  </a:lnTo>
                  <a:lnTo>
                    <a:pt x="444" y="52"/>
                  </a:lnTo>
                  <a:lnTo>
                    <a:pt x="441" y="63"/>
                  </a:lnTo>
                  <a:lnTo>
                    <a:pt x="438" y="75"/>
                  </a:lnTo>
                  <a:lnTo>
                    <a:pt x="434" y="85"/>
                  </a:lnTo>
                  <a:lnTo>
                    <a:pt x="432" y="96"/>
                  </a:lnTo>
                  <a:lnTo>
                    <a:pt x="430" y="104"/>
                  </a:lnTo>
                  <a:lnTo>
                    <a:pt x="433" y="110"/>
                  </a:lnTo>
                  <a:lnTo>
                    <a:pt x="436" y="107"/>
                  </a:lnTo>
                  <a:lnTo>
                    <a:pt x="442" y="101"/>
                  </a:lnTo>
                  <a:lnTo>
                    <a:pt x="450" y="92"/>
                  </a:lnTo>
                  <a:lnTo>
                    <a:pt x="458" y="82"/>
                  </a:lnTo>
                  <a:lnTo>
                    <a:pt x="465" y="70"/>
                  </a:lnTo>
                  <a:lnTo>
                    <a:pt x="472" y="62"/>
                  </a:lnTo>
                  <a:lnTo>
                    <a:pt x="478" y="55"/>
                  </a:lnTo>
                  <a:lnTo>
                    <a:pt x="484" y="55"/>
                  </a:lnTo>
                  <a:lnTo>
                    <a:pt x="484" y="58"/>
                  </a:lnTo>
                  <a:lnTo>
                    <a:pt x="484" y="65"/>
                  </a:lnTo>
                  <a:lnTo>
                    <a:pt x="481" y="71"/>
                  </a:lnTo>
                  <a:lnTo>
                    <a:pt x="480" y="82"/>
                  </a:lnTo>
                  <a:lnTo>
                    <a:pt x="476" y="92"/>
                  </a:lnTo>
                  <a:lnTo>
                    <a:pt x="474" y="101"/>
                  </a:lnTo>
                  <a:lnTo>
                    <a:pt x="473" y="108"/>
                  </a:lnTo>
                  <a:lnTo>
                    <a:pt x="477" y="114"/>
                  </a:lnTo>
                  <a:lnTo>
                    <a:pt x="480" y="112"/>
                  </a:lnTo>
                  <a:lnTo>
                    <a:pt x="484" y="107"/>
                  </a:lnTo>
                  <a:lnTo>
                    <a:pt x="489" y="97"/>
                  </a:lnTo>
                  <a:lnTo>
                    <a:pt x="496" y="88"/>
                  </a:lnTo>
                  <a:lnTo>
                    <a:pt x="501" y="77"/>
                  </a:lnTo>
                  <a:lnTo>
                    <a:pt x="508" y="69"/>
                  </a:lnTo>
                  <a:lnTo>
                    <a:pt x="512" y="63"/>
                  </a:lnTo>
                  <a:lnTo>
                    <a:pt x="517" y="65"/>
                  </a:lnTo>
                  <a:lnTo>
                    <a:pt x="517" y="67"/>
                  </a:lnTo>
                  <a:lnTo>
                    <a:pt x="518" y="74"/>
                  </a:lnTo>
                  <a:lnTo>
                    <a:pt x="517" y="81"/>
                  </a:lnTo>
                  <a:lnTo>
                    <a:pt x="517" y="90"/>
                  </a:lnTo>
                  <a:lnTo>
                    <a:pt x="514" y="99"/>
                  </a:lnTo>
                  <a:lnTo>
                    <a:pt x="513" y="107"/>
                  </a:lnTo>
                  <a:lnTo>
                    <a:pt x="513" y="112"/>
                  </a:lnTo>
                  <a:lnTo>
                    <a:pt x="517" y="116"/>
                  </a:lnTo>
                  <a:lnTo>
                    <a:pt x="518" y="115"/>
                  </a:lnTo>
                  <a:lnTo>
                    <a:pt x="521" y="110"/>
                  </a:lnTo>
                  <a:lnTo>
                    <a:pt x="524" y="101"/>
                  </a:lnTo>
                  <a:lnTo>
                    <a:pt x="528" y="92"/>
                  </a:lnTo>
                  <a:lnTo>
                    <a:pt x="530" y="81"/>
                  </a:lnTo>
                  <a:lnTo>
                    <a:pt x="534" y="73"/>
                  </a:lnTo>
                  <a:lnTo>
                    <a:pt x="538" y="66"/>
                  </a:lnTo>
                  <a:lnTo>
                    <a:pt x="542" y="66"/>
                  </a:lnTo>
                  <a:lnTo>
                    <a:pt x="548" y="69"/>
                  </a:lnTo>
                  <a:lnTo>
                    <a:pt x="553" y="75"/>
                  </a:lnTo>
                  <a:lnTo>
                    <a:pt x="556" y="81"/>
                  </a:lnTo>
                  <a:lnTo>
                    <a:pt x="558" y="84"/>
                  </a:lnTo>
                  <a:lnTo>
                    <a:pt x="533" y="161"/>
                  </a:lnTo>
                  <a:lnTo>
                    <a:pt x="63" y="129"/>
                  </a:lnTo>
                  <a:lnTo>
                    <a:pt x="0" y="112"/>
                  </a:lnTo>
                  <a:lnTo>
                    <a:pt x="0" y="112"/>
                  </a:lnTo>
                  <a:close/>
                </a:path>
              </a:pathLst>
            </a:custGeom>
            <a:solidFill>
              <a:srgbClr val="D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95" name="Freeform 111"/>
            <p:cNvSpPr>
              <a:spLocks/>
            </p:cNvSpPr>
            <p:nvPr/>
          </p:nvSpPr>
          <p:spPr bwMode="auto">
            <a:xfrm>
              <a:off x="4819" y="3249"/>
              <a:ext cx="166" cy="82"/>
            </a:xfrm>
            <a:custGeom>
              <a:avLst/>
              <a:gdLst>
                <a:gd name="T0" fmla="*/ 10 w 500"/>
                <a:gd name="T1" fmla="*/ 76 h 162"/>
                <a:gd name="T2" fmla="*/ 27 w 500"/>
                <a:gd name="T3" fmla="*/ 64 h 162"/>
                <a:gd name="T4" fmla="*/ 50 w 500"/>
                <a:gd name="T5" fmla="*/ 52 h 162"/>
                <a:gd name="T6" fmla="*/ 73 w 500"/>
                <a:gd name="T7" fmla="*/ 37 h 162"/>
                <a:gd name="T8" fmla="*/ 94 w 500"/>
                <a:gd name="T9" fmla="*/ 23 h 162"/>
                <a:gd name="T10" fmla="*/ 117 w 500"/>
                <a:gd name="T11" fmla="*/ 9 h 162"/>
                <a:gd name="T12" fmla="*/ 117 w 500"/>
                <a:gd name="T13" fmla="*/ 35 h 162"/>
                <a:gd name="T14" fmla="*/ 103 w 500"/>
                <a:gd name="T15" fmla="*/ 59 h 162"/>
                <a:gd name="T16" fmla="*/ 114 w 500"/>
                <a:gd name="T17" fmla="*/ 78 h 162"/>
                <a:gd name="T18" fmla="*/ 138 w 500"/>
                <a:gd name="T19" fmla="*/ 53 h 162"/>
                <a:gd name="T20" fmla="*/ 158 w 500"/>
                <a:gd name="T21" fmla="*/ 33 h 162"/>
                <a:gd name="T22" fmla="*/ 193 w 500"/>
                <a:gd name="T23" fmla="*/ 0 h 162"/>
                <a:gd name="T24" fmla="*/ 201 w 500"/>
                <a:gd name="T25" fmla="*/ 15 h 162"/>
                <a:gd name="T26" fmla="*/ 178 w 500"/>
                <a:gd name="T27" fmla="*/ 53 h 162"/>
                <a:gd name="T28" fmla="*/ 170 w 500"/>
                <a:gd name="T29" fmla="*/ 80 h 162"/>
                <a:gd name="T30" fmla="*/ 189 w 500"/>
                <a:gd name="T31" fmla="*/ 64 h 162"/>
                <a:gd name="T32" fmla="*/ 209 w 500"/>
                <a:gd name="T33" fmla="*/ 44 h 162"/>
                <a:gd name="T34" fmla="*/ 229 w 500"/>
                <a:gd name="T35" fmla="*/ 19 h 162"/>
                <a:gd name="T36" fmla="*/ 254 w 500"/>
                <a:gd name="T37" fmla="*/ 1 h 162"/>
                <a:gd name="T38" fmla="*/ 252 w 500"/>
                <a:gd name="T39" fmla="*/ 22 h 162"/>
                <a:gd name="T40" fmla="*/ 242 w 500"/>
                <a:gd name="T41" fmla="*/ 48 h 162"/>
                <a:gd name="T42" fmla="*/ 230 w 500"/>
                <a:gd name="T43" fmla="*/ 69 h 162"/>
                <a:gd name="T44" fmla="*/ 229 w 500"/>
                <a:gd name="T45" fmla="*/ 93 h 162"/>
                <a:gd name="T46" fmla="*/ 249 w 500"/>
                <a:gd name="T47" fmla="*/ 72 h 162"/>
                <a:gd name="T48" fmla="*/ 268 w 500"/>
                <a:gd name="T49" fmla="*/ 52 h 162"/>
                <a:gd name="T50" fmla="*/ 282 w 500"/>
                <a:gd name="T51" fmla="*/ 29 h 162"/>
                <a:gd name="T52" fmla="*/ 306 w 500"/>
                <a:gd name="T53" fmla="*/ 16 h 162"/>
                <a:gd name="T54" fmla="*/ 304 w 500"/>
                <a:gd name="T55" fmla="*/ 35 h 162"/>
                <a:gd name="T56" fmla="*/ 296 w 500"/>
                <a:gd name="T57" fmla="*/ 59 h 162"/>
                <a:gd name="T58" fmla="*/ 280 w 500"/>
                <a:gd name="T59" fmla="*/ 93 h 162"/>
                <a:gd name="T60" fmla="*/ 294 w 500"/>
                <a:gd name="T61" fmla="*/ 86 h 162"/>
                <a:gd name="T62" fmla="*/ 322 w 500"/>
                <a:gd name="T63" fmla="*/ 48 h 162"/>
                <a:gd name="T64" fmla="*/ 344 w 500"/>
                <a:gd name="T65" fmla="*/ 30 h 162"/>
                <a:gd name="T66" fmla="*/ 338 w 500"/>
                <a:gd name="T67" fmla="*/ 56 h 162"/>
                <a:gd name="T68" fmla="*/ 325 w 500"/>
                <a:gd name="T69" fmla="*/ 94 h 162"/>
                <a:gd name="T70" fmla="*/ 332 w 500"/>
                <a:gd name="T71" fmla="*/ 102 h 162"/>
                <a:gd name="T72" fmla="*/ 354 w 500"/>
                <a:gd name="T73" fmla="*/ 72 h 162"/>
                <a:gd name="T74" fmla="*/ 377 w 500"/>
                <a:gd name="T75" fmla="*/ 39 h 162"/>
                <a:gd name="T76" fmla="*/ 385 w 500"/>
                <a:gd name="T77" fmla="*/ 50 h 162"/>
                <a:gd name="T78" fmla="*/ 376 w 500"/>
                <a:gd name="T79" fmla="*/ 84 h 162"/>
                <a:gd name="T80" fmla="*/ 376 w 500"/>
                <a:gd name="T81" fmla="*/ 109 h 162"/>
                <a:gd name="T82" fmla="*/ 392 w 500"/>
                <a:gd name="T83" fmla="*/ 90 h 162"/>
                <a:gd name="T84" fmla="*/ 415 w 500"/>
                <a:gd name="T85" fmla="*/ 59 h 162"/>
                <a:gd name="T86" fmla="*/ 428 w 500"/>
                <a:gd name="T87" fmla="*/ 54 h 162"/>
                <a:gd name="T88" fmla="*/ 424 w 500"/>
                <a:gd name="T89" fmla="*/ 80 h 162"/>
                <a:gd name="T90" fmla="*/ 416 w 500"/>
                <a:gd name="T91" fmla="*/ 106 h 162"/>
                <a:gd name="T92" fmla="*/ 427 w 500"/>
                <a:gd name="T93" fmla="*/ 104 h 162"/>
                <a:gd name="T94" fmla="*/ 444 w 500"/>
                <a:gd name="T95" fmla="*/ 74 h 162"/>
                <a:gd name="T96" fmla="*/ 460 w 500"/>
                <a:gd name="T97" fmla="*/ 61 h 162"/>
                <a:gd name="T98" fmla="*/ 460 w 500"/>
                <a:gd name="T99" fmla="*/ 78 h 162"/>
                <a:gd name="T100" fmla="*/ 456 w 500"/>
                <a:gd name="T101" fmla="*/ 104 h 162"/>
                <a:gd name="T102" fmla="*/ 461 w 500"/>
                <a:gd name="T103" fmla="*/ 113 h 162"/>
                <a:gd name="T104" fmla="*/ 471 w 500"/>
                <a:gd name="T105" fmla="*/ 90 h 162"/>
                <a:gd name="T106" fmla="*/ 481 w 500"/>
                <a:gd name="T107" fmla="*/ 64 h 162"/>
                <a:gd name="T108" fmla="*/ 496 w 500"/>
                <a:gd name="T109" fmla="*/ 72 h 162"/>
                <a:gd name="T110" fmla="*/ 475 w 500"/>
                <a:gd name="T111" fmla="*/ 162 h 162"/>
                <a:gd name="T112" fmla="*/ 0 w 500"/>
                <a:gd name="T113" fmla="*/ 8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0" h="162">
                  <a:moveTo>
                    <a:pt x="0" y="83"/>
                  </a:moveTo>
                  <a:lnTo>
                    <a:pt x="2" y="80"/>
                  </a:lnTo>
                  <a:lnTo>
                    <a:pt x="10" y="76"/>
                  </a:lnTo>
                  <a:lnTo>
                    <a:pt x="14" y="72"/>
                  </a:lnTo>
                  <a:lnTo>
                    <a:pt x="21" y="68"/>
                  </a:lnTo>
                  <a:lnTo>
                    <a:pt x="27" y="64"/>
                  </a:lnTo>
                  <a:lnTo>
                    <a:pt x="35" y="61"/>
                  </a:lnTo>
                  <a:lnTo>
                    <a:pt x="42" y="56"/>
                  </a:lnTo>
                  <a:lnTo>
                    <a:pt x="50" y="52"/>
                  </a:lnTo>
                  <a:lnTo>
                    <a:pt x="58" y="46"/>
                  </a:lnTo>
                  <a:lnTo>
                    <a:pt x="66" y="42"/>
                  </a:lnTo>
                  <a:lnTo>
                    <a:pt x="73" y="37"/>
                  </a:lnTo>
                  <a:lnTo>
                    <a:pt x="79" y="31"/>
                  </a:lnTo>
                  <a:lnTo>
                    <a:pt x="86" y="27"/>
                  </a:lnTo>
                  <a:lnTo>
                    <a:pt x="94" y="23"/>
                  </a:lnTo>
                  <a:lnTo>
                    <a:pt x="102" y="15"/>
                  </a:lnTo>
                  <a:lnTo>
                    <a:pt x="111" y="11"/>
                  </a:lnTo>
                  <a:lnTo>
                    <a:pt x="117" y="9"/>
                  </a:lnTo>
                  <a:lnTo>
                    <a:pt x="122" y="12"/>
                  </a:lnTo>
                  <a:lnTo>
                    <a:pt x="125" y="22"/>
                  </a:lnTo>
                  <a:lnTo>
                    <a:pt x="117" y="35"/>
                  </a:lnTo>
                  <a:lnTo>
                    <a:pt x="110" y="42"/>
                  </a:lnTo>
                  <a:lnTo>
                    <a:pt x="106" y="50"/>
                  </a:lnTo>
                  <a:lnTo>
                    <a:pt x="103" y="59"/>
                  </a:lnTo>
                  <a:lnTo>
                    <a:pt x="103" y="67"/>
                  </a:lnTo>
                  <a:lnTo>
                    <a:pt x="105" y="76"/>
                  </a:lnTo>
                  <a:lnTo>
                    <a:pt x="114" y="78"/>
                  </a:lnTo>
                  <a:lnTo>
                    <a:pt x="121" y="71"/>
                  </a:lnTo>
                  <a:lnTo>
                    <a:pt x="133" y="61"/>
                  </a:lnTo>
                  <a:lnTo>
                    <a:pt x="138" y="53"/>
                  </a:lnTo>
                  <a:lnTo>
                    <a:pt x="145" y="46"/>
                  </a:lnTo>
                  <a:lnTo>
                    <a:pt x="150" y="39"/>
                  </a:lnTo>
                  <a:lnTo>
                    <a:pt x="158" y="33"/>
                  </a:lnTo>
                  <a:lnTo>
                    <a:pt x="170" y="18"/>
                  </a:lnTo>
                  <a:lnTo>
                    <a:pt x="182" y="7"/>
                  </a:lnTo>
                  <a:lnTo>
                    <a:pt x="193" y="0"/>
                  </a:lnTo>
                  <a:lnTo>
                    <a:pt x="201" y="1"/>
                  </a:lnTo>
                  <a:lnTo>
                    <a:pt x="202" y="5"/>
                  </a:lnTo>
                  <a:lnTo>
                    <a:pt x="201" y="15"/>
                  </a:lnTo>
                  <a:lnTo>
                    <a:pt x="194" y="27"/>
                  </a:lnTo>
                  <a:lnTo>
                    <a:pt x="187" y="41"/>
                  </a:lnTo>
                  <a:lnTo>
                    <a:pt x="178" y="53"/>
                  </a:lnTo>
                  <a:lnTo>
                    <a:pt x="171" y="65"/>
                  </a:lnTo>
                  <a:lnTo>
                    <a:pt x="169" y="74"/>
                  </a:lnTo>
                  <a:lnTo>
                    <a:pt x="170" y="80"/>
                  </a:lnTo>
                  <a:lnTo>
                    <a:pt x="174" y="78"/>
                  </a:lnTo>
                  <a:lnTo>
                    <a:pt x="183" y="71"/>
                  </a:lnTo>
                  <a:lnTo>
                    <a:pt x="189" y="64"/>
                  </a:lnTo>
                  <a:lnTo>
                    <a:pt x="196" y="59"/>
                  </a:lnTo>
                  <a:lnTo>
                    <a:pt x="201" y="50"/>
                  </a:lnTo>
                  <a:lnTo>
                    <a:pt x="209" y="44"/>
                  </a:lnTo>
                  <a:lnTo>
                    <a:pt x="216" y="35"/>
                  </a:lnTo>
                  <a:lnTo>
                    <a:pt x="222" y="27"/>
                  </a:lnTo>
                  <a:lnTo>
                    <a:pt x="229" y="19"/>
                  </a:lnTo>
                  <a:lnTo>
                    <a:pt x="236" y="14"/>
                  </a:lnTo>
                  <a:lnTo>
                    <a:pt x="246" y="4"/>
                  </a:lnTo>
                  <a:lnTo>
                    <a:pt x="254" y="1"/>
                  </a:lnTo>
                  <a:lnTo>
                    <a:pt x="256" y="4"/>
                  </a:lnTo>
                  <a:lnTo>
                    <a:pt x="254" y="16"/>
                  </a:lnTo>
                  <a:lnTo>
                    <a:pt x="252" y="22"/>
                  </a:lnTo>
                  <a:lnTo>
                    <a:pt x="249" y="30"/>
                  </a:lnTo>
                  <a:lnTo>
                    <a:pt x="245" y="38"/>
                  </a:lnTo>
                  <a:lnTo>
                    <a:pt x="242" y="48"/>
                  </a:lnTo>
                  <a:lnTo>
                    <a:pt x="238" y="54"/>
                  </a:lnTo>
                  <a:lnTo>
                    <a:pt x="234" y="63"/>
                  </a:lnTo>
                  <a:lnTo>
                    <a:pt x="230" y="69"/>
                  </a:lnTo>
                  <a:lnTo>
                    <a:pt x="229" y="78"/>
                  </a:lnTo>
                  <a:lnTo>
                    <a:pt x="226" y="87"/>
                  </a:lnTo>
                  <a:lnTo>
                    <a:pt x="229" y="93"/>
                  </a:lnTo>
                  <a:lnTo>
                    <a:pt x="234" y="89"/>
                  </a:lnTo>
                  <a:lnTo>
                    <a:pt x="244" y="80"/>
                  </a:lnTo>
                  <a:lnTo>
                    <a:pt x="249" y="72"/>
                  </a:lnTo>
                  <a:lnTo>
                    <a:pt x="256" y="65"/>
                  </a:lnTo>
                  <a:lnTo>
                    <a:pt x="261" y="59"/>
                  </a:lnTo>
                  <a:lnTo>
                    <a:pt x="268" y="52"/>
                  </a:lnTo>
                  <a:lnTo>
                    <a:pt x="272" y="44"/>
                  </a:lnTo>
                  <a:lnTo>
                    <a:pt x="278" y="37"/>
                  </a:lnTo>
                  <a:lnTo>
                    <a:pt x="282" y="29"/>
                  </a:lnTo>
                  <a:lnTo>
                    <a:pt x="289" y="24"/>
                  </a:lnTo>
                  <a:lnTo>
                    <a:pt x="298" y="16"/>
                  </a:lnTo>
                  <a:lnTo>
                    <a:pt x="306" y="16"/>
                  </a:lnTo>
                  <a:lnTo>
                    <a:pt x="308" y="20"/>
                  </a:lnTo>
                  <a:lnTo>
                    <a:pt x="306" y="31"/>
                  </a:lnTo>
                  <a:lnTo>
                    <a:pt x="304" y="35"/>
                  </a:lnTo>
                  <a:lnTo>
                    <a:pt x="301" y="44"/>
                  </a:lnTo>
                  <a:lnTo>
                    <a:pt x="298" y="50"/>
                  </a:lnTo>
                  <a:lnTo>
                    <a:pt x="296" y="59"/>
                  </a:lnTo>
                  <a:lnTo>
                    <a:pt x="288" y="72"/>
                  </a:lnTo>
                  <a:lnTo>
                    <a:pt x="282" y="84"/>
                  </a:lnTo>
                  <a:lnTo>
                    <a:pt x="280" y="93"/>
                  </a:lnTo>
                  <a:lnTo>
                    <a:pt x="282" y="97"/>
                  </a:lnTo>
                  <a:lnTo>
                    <a:pt x="286" y="93"/>
                  </a:lnTo>
                  <a:lnTo>
                    <a:pt x="294" y="86"/>
                  </a:lnTo>
                  <a:lnTo>
                    <a:pt x="304" y="74"/>
                  </a:lnTo>
                  <a:lnTo>
                    <a:pt x="314" y="61"/>
                  </a:lnTo>
                  <a:lnTo>
                    <a:pt x="322" y="48"/>
                  </a:lnTo>
                  <a:lnTo>
                    <a:pt x="332" y="37"/>
                  </a:lnTo>
                  <a:lnTo>
                    <a:pt x="338" y="30"/>
                  </a:lnTo>
                  <a:lnTo>
                    <a:pt x="344" y="30"/>
                  </a:lnTo>
                  <a:lnTo>
                    <a:pt x="344" y="34"/>
                  </a:lnTo>
                  <a:lnTo>
                    <a:pt x="342" y="44"/>
                  </a:lnTo>
                  <a:lnTo>
                    <a:pt x="338" y="56"/>
                  </a:lnTo>
                  <a:lnTo>
                    <a:pt x="334" y="69"/>
                  </a:lnTo>
                  <a:lnTo>
                    <a:pt x="329" y="82"/>
                  </a:lnTo>
                  <a:lnTo>
                    <a:pt x="325" y="94"/>
                  </a:lnTo>
                  <a:lnTo>
                    <a:pt x="324" y="102"/>
                  </a:lnTo>
                  <a:lnTo>
                    <a:pt x="328" y="106"/>
                  </a:lnTo>
                  <a:lnTo>
                    <a:pt x="332" y="102"/>
                  </a:lnTo>
                  <a:lnTo>
                    <a:pt x="338" y="95"/>
                  </a:lnTo>
                  <a:lnTo>
                    <a:pt x="346" y="84"/>
                  </a:lnTo>
                  <a:lnTo>
                    <a:pt x="354" y="72"/>
                  </a:lnTo>
                  <a:lnTo>
                    <a:pt x="362" y="59"/>
                  </a:lnTo>
                  <a:lnTo>
                    <a:pt x="370" y="48"/>
                  </a:lnTo>
                  <a:lnTo>
                    <a:pt x="377" y="39"/>
                  </a:lnTo>
                  <a:lnTo>
                    <a:pt x="384" y="39"/>
                  </a:lnTo>
                  <a:lnTo>
                    <a:pt x="385" y="42"/>
                  </a:lnTo>
                  <a:lnTo>
                    <a:pt x="385" y="50"/>
                  </a:lnTo>
                  <a:lnTo>
                    <a:pt x="383" y="61"/>
                  </a:lnTo>
                  <a:lnTo>
                    <a:pt x="380" y="74"/>
                  </a:lnTo>
                  <a:lnTo>
                    <a:pt x="376" y="84"/>
                  </a:lnTo>
                  <a:lnTo>
                    <a:pt x="373" y="95"/>
                  </a:lnTo>
                  <a:lnTo>
                    <a:pt x="373" y="102"/>
                  </a:lnTo>
                  <a:lnTo>
                    <a:pt x="376" y="109"/>
                  </a:lnTo>
                  <a:lnTo>
                    <a:pt x="378" y="106"/>
                  </a:lnTo>
                  <a:lnTo>
                    <a:pt x="385" y="101"/>
                  </a:lnTo>
                  <a:lnTo>
                    <a:pt x="392" y="90"/>
                  </a:lnTo>
                  <a:lnTo>
                    <a:pt x="400" y="80"/>
                  </a:lnTo>
                  <a:lnTo>
                    <a:pt x="407" y="68"/>
                  </a:lnTo>
                  <a:lnTo>
                    <a:pt x="415" y="59"/>
                  </a:lnTo>
                  <a:lnTo>
                    <a:pt x="421" y="52"/>
                  </a:lnTo>
                  <a:lnTo>
                    <a:pt x="428" y="52"/>
                  </a:lnTo>
                  <a:lnTo>
                    <a:pt x="428" y="54"/>
                  </a:lnTo>
                  <a:lnTo>
                    <a:pt x="428" y="61"/>
                  </a:lnTo>
                  <a:lnTo>
                    <a:pt x="425" y="69"/>
                  </a:lnTo>
                  <a:lnTo>
                    <a:pt x="424" y="80"/>
                  </a:lnTo>
                  <a:lnTo>
                    <a:pt x="420" y="90"/>
                  </a:lnTo>
                  <a:lnTo>
                    <a:pt x="417" y="100"/>
                  </a:lnTo>
                  <a:lnTo>
                    <a:pt x="416" y="106"/>
                  </a:lnTo>
                  <a:lnTo>
                    <a:pt x="419" y="112"/>
                  </a:lnTo>
                  <a:lnTo>
                    <a:pt x="421" y="109"/>
                  </a:lnTo>
                  <a:lnTo>
                    <a:pt x="427" y="104"/>
                  </a:lnTo>
                  <a:lnTo>
                    <a:pt x="432" y="94"/>
                  </a:lnTo>
                  <a:lnTo>
                    <a:pt x="439" y="84"/>
                  </a:lnTo>
                  <a:lnTo>
                    <a:pt x="444" y="74"/>
                  </a:lnTo>
                  <a:lnTo>
                    <a:pt x="449" y="65"/>
                  </a:lnTo>
                  <a:lnTo>
                    <a:pt x="455" y="60"/>
                  </a:lnTo>
                  <a:lnTo>
                    <a:pt x="460" y="61"/>
                  </a:lnTo>
                  <a:lnTo>
                    <a:pt x="460" y="64"/>
                  </a:lnTo>
                  <a:lnTo>
                    <a:pt x="461" y="71"/>
                  </a:lnTo>
                  <a:lnTo>
                    <a:pt x="460" y="78"/>
                  </a:lnTo>
                  <a:lnTo>
                    <a:pt x="459" y="87"/>
                  </a:lnTo>
                  <a:lnTo>
                    <a:pt x="456" y="95"/>
                  </a:lnTo>
                  <a:lnTo>
                    <a:pt x="456" y="104"/>
                  </a:lnTo>
                  <a:lnTo>
                    <a:pt x="456" y="110"/>
                  </a:lnTo>
                  <a:lnTo>
                    <a:pt x="459" y="115"/>
                  </a:lnTo>
                  <a:lnTo>
                    <a:pt x="461" y="113"/>
                  </a:lnTo>
                  <a:lnTo>
                    <a:pt x="464" y="108"/>
                  </a:lnTo>
                  <a:lnTo>
                    <a:pt x="467" y="100"/>
                  </a:lnTo>
                  <a:lnTo>
                    <a:pt x="471" y="90"/>
                  </a:lnTo>
                  <a:lnTo>
                    <a:pt x="473" y="79"/>
                  </a:lnTo>
                  <a:lnTo>
                    <a:pt x="477" y="71"/>
                  </a:lnTo>
                  <a:lnTo>
                    <a:pt x="481" y="64"/>
                  </a:lnTo>
                  <a:lnTo>
                    <a:pt x="487" y="64"/>
                  </a:lnTo>
                  <a:lnTo>
                    <a:pt x="492" y="67"/>
                  </a:lnTo>
                  <a:lnTo>
                    <a:pt x="496" y="72"/>
                  </a:lnTo>
                  <a:lnTo>
                    <a:pt x="499" y="78"/>
                  </a:lnTo>
                  <a:lnTo>
                    <a:pt x="500" y="80"/>
                  </a:lnTo>
                  <a:lnTo>
                    <a:pt x="475" y="162"/>
                  </a:lnTo>
                  <a:lnTo>
                    <a:pt x="17" y="100"/>
                  </a:lnTo>
                  <a:lnTo>
                    <a:pt x="0" y="83"/>
                  </a:ln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96" name="Freeform 112"/>
            <p:cNvSpPr>
              <a:spLocks/>
            </p:cNvSpPr>
            <p:nvPr/>
          </p:nvSpPr>
          <p:spPr bwMode="auto">
            <a:xfrm>
              <a:off x="4567" y="3052"/>
              <a:ext cx="340" cy="298"/>
            </a:xfrm>
            <a:custGeom>
              <a:avLst/>
              <a:gdLst>
                <a:gd name="T0" fmla="*/ 56 w 1018"/>
                <a:gd name="T1" fmla="*/ 138 h 596"/>
                <a:gd name="T2" fmla="*/ 173 w 1018"/>
                <a:gd name="T3" fmla="*/ 55 h 596"/>
                <a:gd name="T4" fmla="*/ 523 w 1018"/>
                <a:gd name="T5" fmla="*/ 58 h 596"/>
                <a:gd name="T6" fmla="*/ 733 w 1018"/>
                <a:gd name="T7" fmla="*/ 70 h 596"/>
                <a:gd name="T8" fmla="*/ 911 w 1018"/>
                <a:gd name="T9" fmla="*/ 0 h 596"/>
                <a:gd name="T10" fmla="*/ 1018 w 1018"/>
                <a:gd name="T11" fmla="*/ 39 h 596"/>
                <a:gd name="T12" fmla="*/ 932 w 1018"/>
                <a:gd name="T13" fmla="*/ 258 h 596"/>
                <a:gd name="T14" fmla="*/ 620 w 1018"/>
                <a:gd name="T15" fmla="*/ 533 h 596"/>
                <a:gd name="T16" fmla="*/ 204 w 1018"/>
                <a:gd name="T17" fmla="*/ 596 h 596"/>
                <a:gd name="T18" fmla="*/ 0 w 1018"/>
                <a:gd name="T19" fmla="*/ 383 h 596"/>
                <a:gd name="T20" fmla="*/ 56 w 1018"/>
                <a:gd name="T21" fmla="*/ 138 h 596"/>
                <a:gd name="T22" fmla="*/ 56 w 1018"/>
                <a:gd name="T23" fmla="*/ 138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8" h="596">
                  <a:moveTo>
                    <a:pt x="56" y="138"/>
                  </a:moveTo>
                  <a:lnTo>
                    <a:pt x="173" y="55"/>
                  </a:lnTo>
                  <a:lnTo>
                    <a:pt x="523" y="58"/>
                  </a:lnTo>
                  <a:lnTo>
                    <a:pt x="733" y="70"/>
                  </a:lnTo>
                  <a:lnTo>
                    <a:pt x="911" y="0"/>
                  </a:lnTo>
                  <a:lnTo>
                    <a:pt x="1018" y="39"/>
                  </a:lnTo>
                  <a:lnTo>
                    <a:pt x="932" y="258"/>
                  </a:lnTo>
                  <a:lnTo>
                    <a:pt x="620" y="533"/>
                  </a:lnTo>
                  <a:lnTo>
                    <a:pt x="204" y="596"/>
                  </a:lnTo>
                  <a:lnTo>
                    <a:pt x="0" y="383"/>
                  </a:lnTo>
                  <a:lnTo>
                    <a:pt x="56" y="138"/>
                  </a:lnTo>
                  <a:lnTo>
                    <a:pt x="56" y="138"/>
                  </a:lnTo>
                  <a:close/>
                </a:path>
              </a:pathLst>
            </a:custGeom>
            <a:solidFill>
              <a:srgbClr val="F23A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97" name="Freeform 113"/>
            <p:cNvSpPr>
              <a:spLocks/>
            </p:cNvSpPr>
            <p:nvPr/>
          </p:nvSpPr>
          <p:spPr bwMode="auto">
            <a:xfrm>
              <a:off x="4570" y="3038"/>
              <a:ext cx="336" cy="295"/>
            </a:xfrm>
            <a:custGeom>
              <a:avLst/>
              <a:gdLst>
                <a:gd name="T0" fmla="*/ 131 w 1008"/>
                <a:gd name="T1" fmla="*/ 118 h 589"/>
                <a:gd name="T2" fmla="*/ 68 w 1008"/>
                <a:gd name="T3" fmla="*/ 269 h 589"/>
                <a:gd name="T4" fmla="*/ 65 w 1008"/>
                <a:gd name="T5" fmla="*/ 371 h 589"/>
                <a:gd name="T6" fmla="*/ 96 w 1008"/>
                <a:gd name="T7" fmla="*/ 255 h 589"/>
                <a:gd name="T8" fmla="*/ 117 w 1008"/>
                <a:gd name="T9" fmla="*/ 256 h 589"/>
                <a:gd name="T10" fmla="*/ 112 w 1008"/>
                <a:gd name="T11" fmla="*/ 409 h 589"/>
                <a:gd name="T12" fmla="*/ 139 w 1008"/>
                <a:gd name="T13" fmla="*/ 376 h 589"/>
                <a:gd name="T14" fmla="*/ 161 w 1008"/>
                <a:gd name="T15" fmla="*/ 248 h 589"/>
                <a:gd name="T16" fmla="*/ 175 w 1008"/>
                <a:gd name="T17" fmla="*/ 355 h 589"/>
                <a:gd name="T18" fmla="*/ 189 w 1008"/>
                <a:gd name="T19" fmla="*/ 464 h 589"/>
                <a:gd name="T20" fmla="*/ 208 w 1008"/>
                <a:gd name="T21" fmla="*/ 361 h 589"/>
                <a:gd name="T22" fmla="*/ 244 w 1008"/>
                <a:gd name="T23" fmla="*/ 326 h 589"/>
                <a:gd name="T24" fmla="*/ 246 w 1008"/>
                <a:gd name="T25" fmla="*/ 447 h 589"/>
                <a:gd name="T26" fmla="*/ 271 w 1008"/>
                <a:gd name="T27" fmla="*/ 443 h 589"/>
                <a:gd name="T28" fmla="*/ 294 w 1008"/>
                <a:gd name="T29" fmla="*/ 331 h 589"/>
                <a:gd name="T30" fmla="*/ 312 w 1008"/>
                <a:gd name="T31" fmla="*/ 390 h 589"/>
                <a:gd name="T32" fmla="*/ 322 w 1008"/>
                <a:gd name="T33" fmla="*/ 484 h 589"/>
                <a:gd name="T34" fmla="*/ 334 w 1008"/>
                <a:gd name="T35" fmla="*/ 386 h 589"/>
                <a:gd name="T36" fmla="*/ 367 w 1008"/>
                <a:gd name="T37" fmla="*/ 325 h 589"/>
                <a:gd name="T38" fmla="*/ 374 w 1008"/>
                <a:gd name="T39" fmla="*/ 428 h 589"/>
                <a:gd name="T40" fmla="*/ 394 w 1008"/>
                <a:gd name="T41" fmla="*/ 453 h 589"/>
                <a:gd name="T42" fmla="*/ 415 w 1008"/>
                <a:gd name="T43" fmla="*/ 351 h 589"/>
                <a:gd name="T44" fmla="*/ 443 w 1008"/>
                <a:gd name="T45" fmla="*/ 376 h 589"/>
                <a:gd name="T46" fmla="*/ 446 w 1008"/>
                <a:gd name="T47" fmla="*/ 468 h 589"/>
                <a:gd name="T48" fmla="*/ 475 w 1008"/>
                <a:gd name="T49" fmla="*/ 401 h 589"/>
                <a:gd name="T50" fmla="*/ 511 w 1008"/>
                <a:gd name="T51" fmla="*/ 319 h 589"/>
                <a:gd name="T52" fmla="*/ 526 w 1008"/>
                <a:gd name="T53" fmla="*/ 400 h 589"/>
                <a:gd name="T54" fmla="*/ 539 w 1008"/>
                <a:gd name="T55" fmla="*/ 432 h 589"/>
                <a:gd name="T56" fmla="*/ 561 w 1008"/>
                <a:gd name="T57" fmla="*/ 330 h 589"/>
                <a:gd name="T58" fmla="*/ 590 w 1008"/>
                <a:gd name="T59" fmla="*/ 334 h 589"/>
                <a:gd name="T60" fmla="*/ 592 w 1008"/>
                <a:gd name="T61" fmla="*/ 419 h 589"/>
                <a:gd name="T62" fmla="*/ 610 w 1008"/>
                <a:gd name="T63" fmla="*/ 367 h 589"/>
                <a:gd name="T64" fmla="*/ 625 w 1008"/>
                <a:gd name="T65" fmla="*/ 284 h 589"/>
                <a:gd name="T66" fmla="*/ 642 w 1008"/>
                <a:gd name="T67" fmla="*/ 370 h 589"/>
                <a:gd name="T68" fmla="*/ 666 w 1008"/>
                <a:gd name="T69" fmla="*/ 374 h 589"/>
                <a:gd name="T70" fmla="*/ 669 w 1008"/>
                <a:gd name="T71" fmla="*/ 260 h 589"/>
                <a:gd name="T72" fmla="*/ 697 w 1008"/>
                <a:gd name="T73" fmla="*/ 300 h 589"/>
                <a:gd name="T74" fmla="*/ 712 w 1008"/>
                <a:gd name="T75" fmla="*/ 356 h 589"/>
                <a:gd name="T76" fmla="*/ 721 w 1008"/>
                <a:gd name="T77" fmla="*/ 277 h 589"/>
                <a:gd name="T78" fmla="*/ 737 w 1008"/>
                <a:gd name="T79" fmla="*/ 252 h 589"/>
                <a:gd name="T80" fmla="*/ 757 w 1008"/>
                <a:gd name="T81" fmla="*/ 322 h 589"/>
                <a:gd name="T82" fmla="*/ 764 w 1008"/>
                <a:gd name="T83" fmla="*/ 248 h 589"/>
                <a:gd name="T84" fmla="*/ 779 w 1008"/>
                <a:gd name="T85" fmla="*/ 215 h 589"/>
                <a:gd name="T86" fmla="*/ 789 w 1008"/>
                <a:gd name="T87" fmla="*/ 282 h 589"/>
                <a:gd name="T88" fmla="*/ 808 w 1008"/>
                <a:gd name="T89" fmla="*/ 229 h 589"/>
                <a:gd name="T90" fmla="*/ 819 w 1008"/>
                <a:gd name="T91" fmla="*/ 174 h 589"/>
                <a:gd name="T92" fmla="*/ 848 w 1008"/>
                <a:gd name="T93" fmla="*/ 225 h 589"/>
                <a:gd name="T94" fmla="*/ 853 w 1008"/>
                <a:gd name="T95" fmla="*/ 148 h 589"/>
                <a:gd name="T96" fmla="*/ 881 w 1008"/>
                <a:gd name="T97" fmla="*/ 207 h 589"/>
                <a:gd name="T98" fmla="*/ 883 w 1008"/>
                <a:gd name="T99" fmla="*/ 136 h 589"/>
                <a:gd name="T100" fmla="*/ 900 w 1008"/>
                <a:gd name="T101" fmla="*/ 153 h 589"/>
                <a:gd name="T102" fmla="*/ 909 w 1008"/>
                <a:gd name="T103" fmla="*/ 105 h 589"/>
                <a:gd name="T104" fmla="*/ 923 w 1008"/>
                <a:gd name="T105" fmla="*/ 94 h 589"/>
                <a:gd name="T106" fmla="*/ 932 w 1008"/>
                <a:gd name="T107" fmla="*/ 68 h 589"/>
                <a:gd name="T108" fmla="*/ 959 w 1008"/>
                <a:gd name="T109" fmla="*/ 67 h 589"/>
                <a:gd name="T110" fmla="*/ 976 w 1008"/>
                <a:gd name="T111" fmla="*/ 39 h 589"/>
                <a:gd name="T112" fmla="*/ 990 w 1008"/>
                <a:gd name="T113" fmla="*/ 0 h 589"/>
                <a:gd name="T114" fmla="*/ 47 w 1008"/>
                <a:gd name="T115" fmla="*/ 14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8" h="589">
                  <a:moveTo>
                    <a:pt x="76" y="112"/>
                  </a:moveTo>
                  <a:lnTo>
                    <a:pt x="79" y="109"/>
                  </a:lnTo>
                  <a:lnTo>
                    <a:pt x="87" y="106"/>
                  </a:lnTo>
                  <a:lnTo>
                    <a:pt x="97" y="103"/>
                  </a:lnTo>
                  <a:lnTo>
                    <a:pt x="111" y="101"/>
                  </a:lnTo>
                  <a:lnTo>
                    <a:pt x="121" y="98"/>
                  </a:lnTo>
                  <a:lnTo>
                    <a:pt x="131" y="101"/>
                  </a:lnTo>
                  <a:lnTo>
                    <a:pt x="133" y="106"/>
                  </a:lnTo>
                  <a:lnTo>
                    <a:pt x="131" y="118"/>
                  </a:lnTo>
                  <a:lnTo>
                    <a:pt x="124" y="125"/>
                  </a:lnTo>
                  <a:lnTo>
                    <a:pt x="119" y="138"/>
                  </a:lnTo>
                  <a:lnTo>
                    <a:pt x="112" y="151"/>
                  </a:lnTo>
                  <a:lnTo>
                    <a:pt x="105" y="169"/>
                  </a:lnTo>
                  <a:lnTo>
                    <a:pt x="97" y="187"/>
                  </a:lnTo>
                  <a:lnTo>
                    <a:pt x="91" y="207"/>
                  </a:lnTo>
                  <a:lnTo>
                    <a:pt x="83" y="228"/>
                  </a:lnTo>
                  <a:lnTo>
                    <a:pt x="76" y="250"/>
                  </a:lnTo>
                  <a:lnTo>
                    <a:pt x="68" y="269"/>
                  </a:lnTo>
                  <a:lnTo>
                    <a:pt x="63" y="289"/>
                  </a:lnTo>
                  <a:lnTo>
                    <a:pt x="57" y="308"/>
                  </a:lnTo>
                  <a:lnTo>
                    <a:pt x="55" y="326"/>
                  </a:lnTo>
                  <a:lnTo>
                    <a:pt x="51" y="341"/>
                  </a:lnTo>
                  <a:lnTo>
                    <a:pt x="52" y="355"/>
                  </a:lnTo>
                  <a:lnTo>
                    <a:pt x="52" y="364"/>
                  </a:lnTo>
                  <a:lnTo>
                    <a:pt x="57" y="372"/>
                  </a:lnTo>
                  <a:lnTo>
                    <a:pt x="61" y="374"/>
                  </a:lnTo>
                  <a:lnTo>
                    <a:pt x="65" y="371"/>
                  </a:lnTo>
                  <a:lnTo>
                    <a:pt x="69" y="366"/>
                  </a:lnTo>
                  <a:lnTo>
                    <a:pt x="73" y="357"/>
                  </a:lnTo>
                  <a:lnTo>
                    <a:pt x="76" y="345"/>
                  </a:lnTo>
                  <a:lnTo>
                    <a:pt x="80" y="331"/>
                  </a:lnTo>
                  <a:lnTo>
                    <a:pt x="84" y="316"/>
                  </a:lnTo>
                  <a:lnTo>
                    <a:pt x="88" y="303"/>
                  </a:lnTo>
                  <a:lnTo>
                    <a:pt x="91" y="286"/>
                  </a:lnTo>
                  <a:lnTo>
                    <a:pt x="93" y="270"/>
                  </a:lnTo>
                  <a:lnTo>
                    <a:pt x="96" y="255"/>
                  </a:lnTo>
                  <a:lnTo>
                    <a:pt x="100" y="244"/>
                  </a:lnTo>
                  <a:lnTo>
                    <a:pt x="103" y="233"/>
                  </a:lnTo>
                  <a:lnTo>
                    <a:pt x="107" y="226"/>
                  </a:lnTo>
                  <a:lnTo>
                    <a:pt x="109" y="222"/>
                  </a:lnTo>
                  <a:lnTo>
                    <a:pt x="113" y="222"/>
                  </a:lnTo>
                  <a:lnTo>
                    <a:pt x="115" y="225"/>
                  </a:lnTo>
                  <a:lnTo>
                    <a:pt x="116" y="232"/>
                  </a:lnTo>
                  <a:lnTo>
                    <a:pt x="116" y="243"/>
                  </a:lnTo>
                  <a:lnTo>
                    <a:pt x="117" y="256"/>
                  </a:lnTo>
                  <a:lnTo>
                    <a:pt x="116" y="271"/>
                  </a:lnTo>
                  <a:lnTo>
                    <a:pt x="116" y="289"/>
                  </a:lnTo>
                  <a:lnTo>
                    <a:pt x="115" y="307"/>
                  </a:lnTo>
                  <a:lnTo>
                    <a:pt x="115" y="327"/>
                  </a:lnTo>
                  <a:lnTo>
                    <a:pt x="112" y="345"/>
                  </a:lnTo>
                  <a:lnTo>
                    <a:pt x="111" y="364"/>
                  </a:lnTo>
                  <a:lnTo>
                    <a:pt x="111" y="381"/>
                  </a:lnTo>
                  <a:lnTo>
                    <a:pt x="112" y="397"/>
                  </a:lnTo>
                  <a:lnTo>
                    <a:pt x="112" y="409"/>
                  </a:lnTo>
                  <a:lnTo>
                    <a:pt x="113" y="420"/>
                  </a:lnTo>
                  <a:lnTo>
                    <a:pt x="116" y="428"/>
                  </a:lnTo>
                  <a:lnTo>
                    <a:pt x="121" y="432"/>
                  </a:lnTo>
                  <a:lnTo>
                    <a:pt x="124" y="430"/>
                  </a:lnTo>
                  <a:lnTo>
                    <a:pt x="127" y="426"/>
                  </a:lnTo>
                  <a:lnTo>
                    <a:pt x="129" y="417"/>
                  </a:lnTo>
                  <a:lnTo>
                    <a:pt x="133" y="406"/>
                  </a:lnTo>
                  <a:lnTo>
                    <a:pt x="136" y="391"/>
                  </a:lnTo>
                  <a:lnTo>
                    <a:pt x="139" y="376"/>
                  </a:lnTo>
                  <a:lnTo>
                    <a:pt x="141" y="359"/>
                  </a:lnTo>
                  <a:lnTo>
                    <a:pt x="145" y="342"/>
                  </a:lnTo>
                  <a:lnTo>
                    <a:pt x="147" y="323"/>
                  </a:lnTo>
                  <a:lnTo>
                    <a:pt x="149" y="307"/>
                  </a:lnTo>
                  <a:lnTo>
                    <a:pt x="151" y="290"/>
                  </a:lnTo>
                  <a:lnTo>
                    <a:pt x="155" y="277"/>
                  </a:lnTo>
                  <a:lnTo>
                    <a:pt x="156" y="263"/>
                  </a:lnTo>
                  <a:lnTo>
                    <a:pt x="159" y="255"/>
                  </a:lnTo>
                  <a:lnTo>
                    <a:pt x="161" y="248"/>
                  </a:lnTo>
                  <a:lnTo>
                    <a:pt x="165" y="248"/>
                  </a:lnTo>
                  <a:lnTo>
                    <a:pt x="167" y="250"/>
                  </a:lnTo>
                  <a:lnTo>
                    <a:pt x="169" y="256"/>
                  </a:lnTo>
                  <a:lnTo>
                    <a:pt x="171" y="267"/>
                  </a:lnTo>
                  <a:lnTo>
                    <a:pt x="172" y="281"/>
                  </a:lnTo>
                  <a:lnTo>
                    <a:pt x="172" y="296"/>
                  </a:lnTo>
                  <a:lnTo>
                    <a:pt x="173" y="315"/>
                  </a:lnTo>
                  <a:lnTo>
                    <a:pt x="173" y="334"/>
                  </a:lnTo>
                  <a:lnTo>
                    <a:pt x="175" y="355"/>
                  </a:lnTo>
                  <a:lnTo>
                    <a:pt x="175" y="374"/>
                  </a:lnTo>
                  <a:lnTo>
                    <a:pt x="175" y="393"/>
                  </a:lnTo>
                  <a:lnTo>
                    <a:pt x="176" y="409"/>
                  </a:lnTo>
                  <a:lnTo>
                    <a:pt x="177" y="427"/>
                  </a:lnTo>
                  <a:lnTo>
                    <a:pt x="179" y="441"/>
                  </a:lnTo>
                  <a:lnTo>
                    <a:pt x="181" y="452"/>
                  </a:lnTo>
                  <a:lnTo>
                    <a:pt x="184" y="460"/>
                  </a:lnTo>
                  <a:lnTo>
                    <a:pt x="188" y="465"/>
                  </a:lnTo>
                  <a:lnTo>
                    <a:pt x="189" y="464"/>
                  </a:lnTo>
                  <a:lnTo>
                    <a:pt x="192" y="461"/>
                  </a:lnTo>
                  <a:lnTo>
                    <a:pt x="193" y="453"/>
                  </a:lnTo>
                  <a:lnTo>
                    <a:pt x="196" y="445"/>
                  </a:lnTo>
                  <a:lnTo>
                    <a:pt x="197" y="432"/>
                  </a:lnTo>
                  <a:lnTo>
                    <a:pt x="200" y="420"/>
                  </a:lnTo>
                  <a:lnTo>
                    <a:pt x="201" y="405"/>
                  </a:lnTo>
                  <a:lnTo>
                    <a:pt x="204" y="391"/>
                  </a:lnTo>
                  <a:lnTo>
                    <a:pt x="206" y="375"/>
                  </a:lnTo>
                  <a:lnTo>
                    <a:pt x="208" y="361"/>
                  </a:lnTo>
                  <a:lnTo>
                    <a:pt x="210" y="346"/>
                  </a:lnTo>
                  <a:lnTo>
                    <a:pt x="214" y="335"/>
                  </a:lnTo>
                  <a:lnTo>
                    <a:pt x="218" y="325"/>
                  </a:lnTo>
                  <a:lnTo>
                    <a:pt x="222" y="318"/>
                  </a:lnTo>
                  <a:lnTo>
                    <a:pt x="226" y="312"/>
                  </a:lnTo>
                  <a:lnTo>
                    <a:pt x="234" y="312"/>
                  </a:lnTo>
                  <a:lnTo>
                    <a:pt x="238" y="314"/>
                  </a:lnTo>
                  <a:lnTo>
                    <a:pt x="242" y="319"/>
                  </a:lnTo>
                  <a:lnTo>
                    <a:pt x="244" y="326"/>
                  </a:lnTo>
                  <a:lnTo>
                    <a:pt x="247" y="338"/>
                  </a:lnTo>
                  <a:lnTo>
                    <a:pt x="247" y="349"/>
                  </a:lnTo>
                  <a:lnTo>
                    <a:pt x="248" y="363"/>
                  </a:lnTo>
                  <a:lnTo>
                    <a:pt x="248" y="376"/>
                  </a:lnTo>
                  <a:lnTo>
                    <a:pt x="248" y="393"/>
                  </a:lnTo>
                  <a:lnTo>
                    <a:pt x="247" y="406"/>
                  </a:lnTo>
                  <a:lnTo>
                    <a:pt x="246" y="421"/>
                  </a:lnTo>
                  <a:lnTo>
                    <a:pt x="246" y="434"/>
                  </a:lnTo>
                  <a:lnTo>
                    <a:pt x="246" y="447"/>
                  </a:lnTo>
                  <a:lnTo>
                    <a:pt x="246" y="458"/>
                  </a:lnTo>
                  <a:lnTo>
                    <a:pt x="248" y="467"/>
                  </a:lnTo>
                  <a:lnTo>
                    <a:pt x="251" y="473"/>
                  </a:lnTo>
                  <a:lnTo>
                    <a:pt x="256" y="477"/>
                  </a:lnTo>
                  <a:lnTo>
                    <a:pt x="259" y="476"/>
                  </a:lnTo>
                  <a:lnTo>
                    <a:pt x="263" y="472"/>
                  </a:lnTo>
                  <a:lnTo>
                    <a:pt x="266" y="464"/>
                  </a:lnTo>
                  <a:lnTo>
                    <a:pt x="270" y="456"/>
                  </a:lnTo>
                  <a:lnTo>
                    <a:pt x="271" y="443"/>
                  </a:lnTo>
                  <a:lnTo>
                    <a:pt x="274" y="431"/>
                  </a:lnTo>
                  <a:lnTo>
                    <a:pt x="276" y="417"/>
                  </a:lnTo>
                  <a:lnTo>
                    <a:pt x="279" y="404"/>
                  </a:lnTo>
                  <a:lnTo>
                    <a:pt x="280" y="387"/>
                  </a:lnTo>
                  <a:lnTo>
                    <a:pt x="283" y="374"/>
                  </a:lnTo>
                  <a:lnTo>
                    <a:pt x="284" y="360"/>
                  </a:lnTo>
                  <a:lnTo>
                    <a:pt x="287" y="349"/>
                  </a:lnTo>
                  <a:lnTo>
                    <a:pt x="290" y="338"/>
                  </a:lnTo>
                  <a:lnTo>
                    <a:pt x="294" y="331"/>
                  </a:lnTo>
                  <a:lnTo>
                    <a:pt x="298" y="327"/>
                  </a:lnTo>
                  <a:lnTo>
                    <a:pt x="303" y="327"/>
                  </a:lnTo>
                  <a:lnTo>
                    <a:pt x="306" y="327"/>
                  </a:lnTo>
                  <a:lnTo>
                    <a:pt x="308" y="333"/>
                  </a:lnTo>
                  <a:lnTo>
                    <a:pt x="310" y="341"/>
                  </a:lnTo>
                  <a:lnTo>
                    <a:pt x="312" y="352"/>
                  </a:lnTo>
                  <a:lnTo>
                    <a:pt x="312" y="363"/>
                  </a:lnTo>
                  <a:lnTo>
                    <a:pt x="312" y="376"/>
                  </a:lnTo>
                  <a:lnTo>
                    <a:pt x="312" y="390"/>
                  </a:lnTo>
                  <a:lnTo>
                    <a:pt x="314" y="405"/>
                  </a:lnTo>
                  <a:lnTo>
                    <a:pt x="312" y="419"/>
                  </a:lnTo>
                  <a:lnTo>
                    <a:pt x="312" y="434"/>
                  </a:lnTo>
                  <a:lnTo>
                    <a:pt x="312" y="446"/>
                  </a:lnTo>
                  <a:lnTo>
                    <a:pt x="314" y="458"/>
                  </a:lnTo>
                  <a:lnTo>
                    <a:pt x="314" y="468"/>
                  </a:lnTo>
                  <a:lnTo>
                    <a:pt x="315" y="476"/>
                  </a:lnTo>
                  <a:lnTo>
                    <a:pt x="318" y="482"/>
                  </a:lnTo>
                  <a:lnTo>
                    <a:pt x="322" y="484"/>
                  </a:lnTo>
                  <a:lnTo>
                    <a:pt x="323" y="482"/>
                  </a:lnTo>
                  <a:lnTo>
                    <a:pt x="326" y="477"/>
                  </a:lnTo>
                  <a:lnTo>
                    <a:pt x="327" y="468"/>
                  </a:lnTo>
                  <a:lnTo>
                    <a:pt x="330" y="458"/>
                  </a:lnTo>
                  <a:lnTo>
                    <a:pt x="330" y="445"/>
                  </a:lnTo>
                  <a:lnTo>
                    <a:pt x="331" y="432"/>
                  </a:lnTo>
                  <a:lnTo>
                    <a:pt x="332" y="417"/>
                  </a:lnTo>
                  <a:lnTo>
                    <a:pt x="334" y="402"/>
                  </a:lnTo>
                  <a:lnTo>
                    <a:pt x="334" y="386"/>
                  </a:lnTo>
                  <a:lnTo>
                    <a:pt x="336" y="371"/>
                  </a:lnTo>
                  <a:lnTo>
                    <a:pt x="338" y="356"/>
                  </a:lnTo>
                  <a:lnTo>
                    <a:pt x="342" y="344"/>
                  </a:lnTo>
                  <a:lnTo>
                    <a:pt x="344" y="333"/>
                  </a:lnTo>
                  <a:lnTo>
                    <a:pt x="348" y="325"/>
                  </a:lnTo>
                  <a:lnTo>
                    <a:pt x="352" y="319"/>
                  </a:lnTo>
                  <a:lnTo>
                    <a:pt x="359" y="319"/>
                  </a:lnTo>
                  <a:lnTo>
                    <a:pt x="363" y="319"/>
                  </a:lnTo>
                  <a:lnTo>
                    <a:pt x="367" y="325"/>
                  </a:lnTo>
                  <a:lnTo>
                    <a:pt x="370" y="330"/>
                  </a:lnTo>
                  <a:lnTo>
                    <a:pt x="372" y="340"/>
                  </a:lnTo>
                  <a:lnTo>
                    <a:pt x="372" y="349"/>
                  </a:lnTo>
                  <a:lnTo>
                    <a:pt x="374" y="363"/>
                  </a:lnTo>
                  <a:lnTo>
                    <a:pt x="374" y="375"/>
                  </a:lnTo>
                  <a:lnTo>
                    <a:pt x="375" y="390"/>
                  </a:lnTo>
                  <a:lnTo>
                    <a:pt x="374" y="402"/>
                  </a:lnTo>
                  <a:lnTo>
                    <a:pt x="374" y="416"/>
                  </a:lnTo>
                  <a:lnTo>
                    <a:pt x="374" y="428"/>
                  </a:lnTo>
                  <a:lnTo>
                    <a:pt x="374" y="441"/>
                  </a:lnTo>
                  <a:lnTo>
                    <a:pt x="374" y="450"/>
                  </a:lnTo>
                  <a:lnTo>
                    <a:pt x="376" y="460"/>
                  </a:lnTo>
                  <a:lnTo>
                    <a:pt x="379" y="465"/>
                  </a:lnTo>
                  <a:lnTo>
                    <a:pt x="383" y="471"/>
                  </a:lnTo>
                  <a:lnTo>
                    <a:pt x="386" y="471"/>
                  </a:lnTo>
                  <a:lnTo>
                    <a:pt x="389" y="467"/>
                  </a:lnTo>
                  <a:lnTo>
                    <a:pt x="391" y="460"/>
                  </a:lnTo>
                  <a:lnTo>
                    <a:pt x="394" y="453"/>
                  </a:lnTo>
                  <a:lnTo>
                    <a:pt x="395" y="442"/>
                  </a:lnTo>
                  <a:lnTo>
                    <a:pt x="398" y="432"/>
                  </a:lnTo>
                  <a:lnTo>
                    <a:pt x="399" y="420"/>
                  </a:lnTo>
                  <a:lnTo>
                    <a:pt x="402" y="408"/>
                  </a:lnTo>
                  <a:lnTo>
                    <a:pt x="403" y="394"/>
                  </a:lnTo>
                  <a:lnTo>
                    <a:pt x="406" y="382"/>
                  </a:lnTo>
                  <a:lnTo>
                    <a:pt x="409" y="370"/>
                  </a:lnTo>
                  <a:lnTo>
                    <a:pt x="413" y="360"/>
                  </a:lnTo>
                  <a:lnTo>
                    <a:pt x="415" y="351"/>
                  </a:lnTo>
                  <a:lnTo>
                    <a:pt x="419" y="344"/>
                  </a:lnTo>
                  <a:lnTo>
                    <a:pt x="425" y="338"/>
                  </a:lnTo>
                  <a:lnTo>
                    <a:pt x="431" y="338"/>
                  </a:lnTo>
                  <a:lnTo>
                    <a:pt x="435" y="338"/>
                  </a:lnTo>
                  <a:lnTo>
                    <a:pt x="439" y="342"/>
                  </a:lnTo>
                  <a:lnTo>
                    <a:pt x="441" y="348"/>
                  </a:lnTo>
                  <a:lnTo>
                    <a:pt x="443" y="356"/>
                  </a:lnTo>
                  <a:lnTo>
                    <a:pt x="443" y="364"/>
                  </a:lnTo>
                  <a:lnTo>
                    <a:pt x="443" y="376"/>
                  </a:lnTo>
                  <a:lnTo>
                    <a:pt x="442" y="389"/>
                  </a:lnTo>
                  <a:lnTo>
                    <a:pt x="442" y="401"/>
                  </a:lnTo>
                  <a:lnTo>
                    <a:pt x="441" y="412"/>
                  </a:lnTo>
                  <a:lnTo>
                    <a:pt x="439" y="423"/>
                  </a:lnTo>
                  <a:lnTo>
                    <a:pt x="439" y="434"/>
                  </a:lnTo>
                  <a:lnTo>
                    <a:pt x="439" y="446"/>
                  </a:lnTo>
                  <a:lnTo>
                    <a:pt x="439" y="454"/>
                  </a:lnTo>
                  <a:lnTo>
                    <a:pt x="443" y="462"/>
                  </a:lnTo>
                  <a:lnTo>
                    <a:pt x="446" y="468"/>
                  </a:lnTo>
                  <a:lnTo>
                    <a:pt x="453" y="472"/>
                  </a:lnTo>
                  <a:lnTo>
                    <a:pt x="457" y="472"/>
                  </a:lnTo>
                  <a:lnTo>
                    <a:pt x="461" y="468"/>
                  </a:lnTo>
                  <a:lnTo>
                    <a:pt x="463" y="461"/>
                  </a:lnTo>
                  <a:lnTo>
                    <a:pt x="466" y="453"/>
                  </a:lnTo>
                  <a:lnTo>
                    <a:pt x="467" y="441"/>
                  </a:lnTo>
                  <a:lnTo>
                    <a:pt x="470" y="428"/>
                  </a:lnTo>
                  <a:lnTo>
                    <a:pt x="473" y="415"/>
                  </a:lnTo>
                  <a:lnTo>
                    <a:pt x="475" y="401"/>
                  </a:lnTo>
                  <a:lnTo>
                    <a:pt x="475" y="385"/>
                  </a:lnTo>
                  <a:lnTo>
                    <a:pt x="478" y="371"/>
                  </a:lnTo>
                  <a:lnTo>
                    <a:pt x="481" y="356"/>
                  </a:lnTo>
                  <a:lnTo>
                    <a:pt x="485" y="345"/>
                  </a:lnTo>
                  <a:lnTo>
                    <a:pt x="487" y="333"/>
                  </a:lnTo>
                  <a:lnTo>
                    <a:pt x="493" y="326"/>
                  </a:lnTo>
                  <a:lnTo>
                    <a:pt x="498" y="320"/>
                  </a:lnTo>
                  <a:lnTo>
                    <a:pt x="506" y="319"/>
                  </a:lnTo>
                  <a:lnTo>
                    <a:pt x="511" y="319"/>
                  </a:lnTo>
                  <a:lnTo>
                    <a:pt x="517" y="323"/>
                  </a:lnTo>
                  <a:lnTo>
                    <a:pt x="519" y="329"/>
                  </a:lnTo>
                  <a:lnTo>
                    <a:pt x="523" y="337"/>
                  </a:lnTo>
                  <a:lnTo>
                    <a:pt x="525" y="345"/>
                  </a:lnTo>
                  <a:lnTo>
                    <a:pt x="526" y="355"/>
                  </a:lnTo>
                  <a:lnTo>
                    <a:pt x="526" y="366"/>
                  </a:lnTo>
                  <a:lnTo>
                    <a:pt x="527" y="378"/>
                  </a:lnTo>
                  <a:lnTo>
                    <a:pt x="526" y="389"/>
                  </a:lnTo>
                  <a:lnTo>
                    <a:pt x="526" y="400"/>
                  </a:lnTo>
                  <a:lnTo>
                    <a:pt x="526" y="409"/>
                  </a:lnTo>
                  <a:lnTo>
                    <a:pt x="526" y="420"/>
                  </a:lnTo>
                  <a:lnTo>
                    <a:pt x="526" y="427"/>
                  </a:lnTo>
                  <a:lnTo>
                    <a:pt x="527" y="435"/>
                  </a:lnTo>
                  <a:lnTo>
                    <a:pt x="529" y="439"/>
                  </a:lnTo>
                  <a:lnTo>
                    <a:pt x="533" y="443"/>
                  </a:lnTo>
                  <a:lnTo>
                    <a:pt x="534" y="442"/>
                  </a:lnTo>
                  <a:lnTo>
                    <a:pt x="537" y="439"/>
                  </a:lnTo>
                  <a:lnTo>
                    <a:pt x="539" y="432"/>
                  </a:lnTo>
                  <a:lnTo>
                    <a:pt x="542" y="426"/>
                  </a:lnTo>
                  <a:lnTo>
                    <a:pt x="543" y="415"/>
                  </a:lnTo>
                  <a:lnTo>
                    <a:pt x="546" y="404"/>
                  </a:lnTo>
                  <a:lnTo>
                    <a:pt x="547" y="391"/>
                  </a:lnTo>
                  <a:lnTo>
                    <a:pt x="549" y="379"/>
                  </a:lnTo>
                  <a:lnTo>
                    <a:pt x="551" y="366"/>
                  </a:lnTo>
                  <a:lnTo>
                    <a:pt x="554" y="352"/>
                  </a:lnTo>
                  <a:lnTo>
                    <a:pt x="557" y="340"/>
                  </a:lnTo>
                  <a:lnTo>
                    <a:pt x="561" y="330"/>
                  </a:lnTo>
                  <a:lnTo>
                    <a:pt x="563" y="320"/>
                  </a:lnTo>
                  <a:lnTo>
                    <a:pt x="567" y="314"/>
                  </a:lnTo>
                  <a:lnTo>
                    <a:pt x="573" y="308"/>
                  </a:lnTo>
                  <a:lnTo>
                    <a:pt x="580" y="308"/>
                  </a:lnTo>
                  <a:lnTo>
                    <a:pt x="581" y="308"/>
                  </a:lnTo>
                  <a:lnTo>
                    <a:pt x="586" y="312"/>
                  </a:lnTo>
                  <a:lnTo>
                    <a:pt x="588" y="318"/>
                  </a:lnTo>
                  <a:lnTo>
                    <a:pt x="590" y="326"/>
                  </a:lnTo>
                  <a:lnTo>
                    <a:pt x="590" y="334"/>
                  </a:lnTo>
                  <a:lnTo>
                    <a:pt x="590" y="344"/>
                  </a:lnTo>
                  <a:lnTo>
                    <a:pt x="590" y="353"/>
                  </a:lnTo>
                  <a:lnTo>
                    <a:pt x="590" y="366"/>
                  </a:lnTo>
                  <a:lnTo>
                    <a:pt x="588" y="375"/>
                  </a:lnTo>
                  <a:lnTo>
                    <a:pt x="586" y="386"/>
                  </a:lnTo>
                  <a:lnTo>
                    <a:pt x="586" y="396"/>
                  </a:lnTo>
                  <a:lnTo>
                    <a:pt x="588" y="405"/>
                  </a:lnTo>
                  <a:lnTo>
                    <a:pt x="588" y="412"/>
                  </a:lnTo>
                  <a:lnTo>
                    <a:pt x="592" y="419"/>
                  </a:lnTo>
                  <a:lnTo>
                    <a:pt x="593" y="421"/>
                  </a:lnTo>
                  <a:lnTo>
                    <a:pt x="598" y="424"/>
                  </a:lnTo>
                  <a:lnTo>
                    <a:pt x="601" y="421"/>
                  </a:lnTo>
                  <a:lnTo>
                    <a:pt x="605" y="417"/>
                  </a:lnTo>
                  <a:lnTo>
                    <a:pt x="606" y="409"/>
                  </a:lnTo>
                  <a:lnTo>
                    <a:pt x="610" y="401"/>
                  </a:lnTo>
                  <a:lnTo>
                    <a:pt x="610" y="390"/>
                  </a:lnTo>
                  <a:lnTo>
                    <a:pt x="610" y="379"/>
                  </a:lnTo>
                  <a:lnTo>
                    <a:pt x="610" y="367"/>
                  </a:lnTo>
                  <a:lnTo>
                    <a:pt x="610" y="355"/>
                  </a:lnTo>
                  <a:lnTo>
                    <a:pt x="610" y="341"/>
                  </a:lnTo>
                  <a:lnTo>
                    <a:pt x="610" y="327"/>
                  </a:lnTo>
                  <a:lnTo>
                    <a:pt x="610" y="315"/>
                  </a:lnTo>
                  <a:lnTo>
                    <a:pt x="612" y="305"/>
                  </a:lnTo>
                  <a:lnTo>
                    <a:pt x="612" y="296"/>
                  </a:lnTo>
                  <a:lnTo>
                    <a:pt x="617" y="289"/>
                  </a:lnTo>
                  <a:lnTo>
                    <a:pt x="618" y="284"/>
                  </a:lnTo>
                  <a:lnTo>
                    <a:pt x="625" y="284"/>
                  </a:lnTo>
                  <a:lnTo>
                    <a:pt x="636" y="288"/>
                  </a:lnTo>
                  <a:lnTo>
                    <a:pt x="640" y="300"/>
                  </a:lnTo>
                  <a:lnTo>
                    <a:pt x="640" y="308"/>
                  </a:lnTo>
                  <a:lnTo>
                    <a:pt x="642" y="318"/>
                  </a:lnTo>
                  <a:lnTo>
                    <a:pt x="642" y="327"/>
                  </a:lnTo>
                  <a:lnTo>
                    <a:pt x="642" y="340"/>
                  </a:lnTo>
                  <a:lnTo>
                    <a:pt x="642" y="349"/>
                  </a:lnTo>
                  <a:lnTo>
                    <a:pt x="642" y="360"/>
                  </a:lnTo>
                  <a:lnTo>
                    <a:pt x="642" y="370"/>
                  </a:lnTo>
                  <a:lnTo>
                    <a:pt x="645" y="379"/>
                  </a:lnTo>
                  <a:lnTo>
                    <a:pt x="645" y="386"/>
                  </a:lnTo>
                  <a:lnTo>
                    <a:pt x="649" y="391"/>
                  </a:lnTo>
                  <a:lnTo>
                    <a:pt x="652" y="396"/>
                  </a:lnTo>
                  <a:lnTo>
                    <a:pt x="657" y="398"/>
                  </a:lnTo>
                  <a:lnTo>
                    <a:pt x="660" y="396"/>
                  </a:lnTo>
                  <a:lnTo>
                    <a:pt x="662" y="391"/>
                  </a:lnTo>
                  <a:lnTo>
                    <a:pt x="664" y="383"/>
                  </a:lnTo>
                  <a:lnTo>
                    <a:pt x="666" y="374"/>
                  </a:lnTo>
                  <a:lnTo>
                    <a:pt x="666" y="361"/>
                  </a:lnTo>
                  <a:lnTo>
                    <a:pt x="666" y="349"/>
                  </a:lnTo>
                  <a:lnTo>
                    <a:pt x="666" y="335"/>
                  </a:lnTo>
                  <a:lnTo>
                    <a:pt x="668" y="323"/>
                  </a:lnTo>
                  <a:lnTo>
                    <a:pt x="668" y="308"/>
                  </a:lnTo>
                  <a:lnTo>
                    <a:pt x="668" y="295"/>
                  </a:lnTo>
                  <a:lnTo>
                    <a:pt x="668" y="282"/>
                  </a:lnTo>
                  <a:lnTo>
                    <a:pt x="669" y="271"/>
                  </a:lnTo>
                  <a:lnTo>
                    <a:pt x="669" y="260"/>
                  </a:lnTo>
                  <a:lnTo>
                    <a:pt x="673" y="254"/>
                  </a:lnTo>
                  <a:lnTo>
                    <a:pt x="676" y="248"/>
                  </a:lnTo>
                  <a:lnTo>
                    <a:pt x="681" y="248"/>
                  </a:lnTo>
                  <a:lnTo>
                    <a:pt x="686" y="251"/>
                  </a:lnTo>
                  <a:lnTo>
                    <a:pt x="692" y="263"/>
                  </a:lnTo>
                  <a:lnTo>
                    <a:pt x="693" y="271"/>
                  </a:lnTo>
                  <a:lnTo>
                    <a:pt x="694" y="280"/>
                  </a:lnTo>
                  <a:lnTo>
                    <a:pt x="696" y="289"/>
                  </a:lnTo>
                  <a:lnTo>
                    <a:pt x="697" y="300"/>
                  </a:lnTo>
                  <a:lnTo>
                    <a:pt x="697" y="310"/>
                  </a:lnTo>
                  <a:lnTo>
                    <a:pt x="698" y="319"/>
                  </a:lnTo>
                  <a:lnTo>
                    <a:pt x="700" y="327"/>
                  </a:lnTo>
                  <a:lnTo>
                    <a:pt x="701" y="337"/>
                  </a:lnTo>
                  <a:lnTo>
                    <a:pt x="702" y="344"/>
                  </a:lnTo>
                  <a:lnTo>
                    <a:pt x="705" y="351"/>
                  </a:lnTo>
                  <a:lnTo>
                    <a:pt x="706" y="353"/>
                  </a:lnTo>
                  <a:lnTo>
                    <a:pt x="710" y="357"/>
                  </a:lnTo>
                  <a:lnTo>
                    <a:pt x="712" y="356"/>
                  </a:lnTo>
                  <a:lnTo>
                    <a:pt x="714" y="353"/>
                  </a:lnTo>
                  <a:lnTo>
                    <a:pt x="716" y="348"/>
                  </a:lnTo>
                  <a:lnTo>
                    <a:pt x="717" y="341"/>
                  </a:lnTo>
                  <a:lnTo>
                    <a:pt x="717" y="331"/>
                  </a:lnTo>
                  <a:lnTo>
                    <a:pt x="718" y="323"/>
                  </a:lnTo>
                  <a:lnTo>
                    <a:pt x="720" y="312"/>
                  </a:lnTo>
                  <a:lnTo>
                    <a:pt x="721" y="301"/>
                  </a:lnTo>
                  <a:lnTo>
                    <a:pt x="721" y="289"/>
                  </a:lnTo>
                  <a:lnTo>
                    <a:pt x="721" y="277"/>
                  </a:lnTo>
                  <a:lnTo>
                    <a:pt x="721" y="266"/>
                  </a:lnTo>
                  <a:lnTo>
                    <a:pt x="722" y="258"/>
                  </a:lnTo>
                  <a:lnTo>
                    <a:pt x="722" y="248"/>
                  </a:lnTo>
                  <a:lnTo>
                    <a:pt x="724" y="243"/>
                  </a:lnTo>
                  <a:lnTo>
                    <a:pt x="725" y="237"/>
                  </a:lnTo>
                  <a:lnTo>
                    <a:pt x="729" y="236"/>
                  </a:lnTo>
                  <a:lnTo>
                    <a:pt x="733" y="237"/>
                  </a:lnTo>
                  <a:lnTo>
                    <a:pt x="737" y="247"/>
                  </a:lnTo>
                  <a:lnTo>
                    <a:pt x="737" y="252"/>
                  </a:lnTo>
                  <a:lnTo>
                    <a:pt x="740" y="260"/>
                  </a:lnTo>
                  <a:lnTo>
                    <a:pt x="740" y="269"/>
                  </a:lnTo>
                  <a:lnTo>
                    <a:pt x="742" y="278"/>
                  </a:lnTo>
                  <a:lnTo>
                    <a:pt x="742" y="285"/>
                  </a:lnTo>
                  <a:lnTo>
                    <a:pt x="745" y="293"/>
                  </a:lnTo>
                  <a:lnTo>
                    <a:pt x="745" y="300"/>
                  </a:lnTo>
                  <a:lnTo>
                    <a:pt x="748" y="308"/>
                  </a:lnTo>
                  <a:lnTo>
                    <a:pt x="752" y="318"/>
                  </a:lnTo>
                  <a:lnTo>
                    <a:pt x="757" y="322"/>
                  </a:lnTo>
                  <a:lnTo>
                    <a:pt x="759" y="318"/>
                  </a:lnTo>
                  <a:lnTo>
                    <a:pt x="760" y="315"/>
                  </a:lnTo>
                  <a:lnTo>
                    <a:pt x="761" y="308"/>
                  </a:lnTo>
                  <a:lnTo>
                    <a:pt x="763" y="301"/>
                  </a:lnTo>
                  <a:lnTo>
                    <a:pt x="763" y="292"/>
                  </a:lnTo>
                  <a:lnTo>
                    <a:pt x="763" y="282"/>
                  </a:lnTo>
                  <a:lnTo>
                    <a:pt x="763" y="271"/>
                  </a:lnTo>
                  <a:lnTo>
                    <a:pt x="764" y="260"/>
                  </a:lnTo>
                  <a:lnTo>
                    <a:pt x="764" y="248"/>
                  </a:lnTo>
                  <a:lnTo>
                    <a:pt x="764" y="239"/>
                  </a:lnTo>
                  <a:lnTo>
                    <a:pt x="764" y="229"/>
                  </a:lnTo>
                  <a:lnTo>
                    <a:pt x="764" y="221"/>
                  </a:lnTo>
                  <a:lnTo>
                    <a:pt x="764" y="213"/>
                  </a:lnTo>
                  <a:lnTo>
                    <a:pt x="767" y="207"/>
                  </a:lnTo>
                  <a:lnTo>
                    <a:pt x="768" y="203"/>
                  </a:lnTo>
                  <a:lnTo>
                    <a:pt x="772" y="203"/>
                  </a:lnTo>
                  <a:lnTo>
                    <a:pt x="776" y="206"/>
                  </a:lnTo>
                  <a:lnTo>
                    <a:pt x="779" y="215"/>
                  </a:lnTo>
                  <a:lnTo>
                    <a:pt x="779" y="221"/>
                  </a:lnTo>
                  <a:lnTo>
                    <a:pt x="780" y="228"/>
                  </a:lnTo>
                  <a:lnTo>
                    <a:pt x="781" y="236"/>
                  </a:lnTo>
                  <a:lnTo>
                    <a:pt x="783" y="244"/>
                  </a:lnTo>
                  <a:lnTo>
                    <a:pt x="783" y="251"/>
                  </a:lnTo>
                  <a:lnTo>
                    <a:pt x="783" y="258"/>
                  </a:lnTo>
                  <a:lnTo>
                    <a:pt x="784" y="265"/>
                  </a:lnTo>
                  <a:lnTo>
                    <a:pt x="785" y="273"/>
                  </a:lnTo>
                  <a:lnTo>
                    <a:pt x="789" y="282"/>
                  </a:lnTo>
                  <a:lnTo>
                    <a:pt x="797" y="286"/>
                  </a:lnTo>
                  <a:lnTo>
                    <a:pt x="799" y="284"/>
                  </a:lnTo>
                  <a:lnTo>
                    <a:pt x="801" y="281"/>
                  </a:lnTo>
                  <a:lnTo>
                    <a:pt x="803" y="274"/>
                  </a:lnTo>
                  <a:lnTo>
                    <a:pt x="805" y="267"/>
                  </a:lnTo>
                  <a:lnTo>
                    <a:pt x="805" y="258"/>
                  </a:lnTo>
                  <a:lnTo>
                    <a:pt x="807" y="250"/>
                  </a:lnTo>
                  <a:lnTo>
                    <a:pt x="807" y="239"/>
                  </a:lnTo>
                  <a:lnTo>
                    <a:pt x="808" y="229"/>
                  </a:lnTo>
                  <a:lnTo>
                    <a:pt x="808" y="217"/>
                  </a:lnTo>
                  <a:lnTo>
                    <a:pt x="808" y="207"/>
                  </a:lnTo>
                  <a:lnTo>
                    <a:pt x="808" y="198"/>
                  </a:lnTo>
                  <a:lnTo>
                    <a:pt x="809" y="189"/>
                  </a:lnTo>
                  <a:lnTo>
                    <a:pt x="809" y="181"/>
                  </a:lnTo>
                  <a:lnTo>
                    <a:pt x="811" y="176"/>
                  </a:lnTo>
                  <a:lnTo>
                    <a:pt x="812" y="172"/>
                  </a:lnTo>
                  <a:lnTo>
                    <a:pt x="816" y="172"/>
                  </a:lnTo>
                  <a:lnTo>
                    <a:pt x="819" y="174"/>
                  </a:lnTo>
                  <a:lnTo>
                    <a:pt x="821" y="181"/>
                  </a:lnTo>
                  <a:lnTo>
                    <a:pt x="824" y="192"/>
                  </a:lnTo>
                  <a:lnTo>
                    <a:pt x="827" y="204"/>
                  </a:lnTo>
                  <a:lnTo>
                    <a:pt x="828" y="215"/>
                  </a:lnTo>
                  <a:lnTo>
                    <a:pt x="832" y="228"/>
                  </a:lnTo>
                  <a:lnTo>
                    <a:pt x="835" y="234"/>
                  </a:lnTo>
                  <a:lnTo>
                    <a:pt x="841" y="239"/>
                  </a:lnTo>
                  <a:lnTo>
                    <a:pt x="845" y="234"/>
                  </a:lnTo>
                  <a:lnTo>
                    <a:pt x="848" y="225"/>
                  </a:lnTo>
                  <a:lnTo>
                    <a:pt x="848" y="217"/>
                  </a:lnTo>
                  <a:lnTo>
                    <a:pt x="849" y="209"/>
                  </a:lnTo>
                  <a:lnTo>
                    <a:pt x="851" y="200"/>
                  </a:lnTo>
                  <a:lnTo>
                    <a:pt x="852" y="192"/>
                  </a:lnTo>
                  <a:lnTo>
                    <a:pt x="852" y="183"/>
                  </a:lnTo>
                  <a:lnTo>
                    <a:pt x="852" y="174"/>
                  </a:lnTo>
                  <a:lnTo>
                    <a:pt x="852" y="166"/>
                  </a:lnTo>
                  <a:lnTo>
                    <a:pt x="852" y="159"/>
                  </a:lnTo>
                  <a:lnTo>
                    <a:pt x="853" y="148"/>
                  </a:lnTo>
                  <a:lnTo>
                    <a:pt x="859" y="146"/>
                  </a:lnTo>
                  <a:lnTo>
                    <a:pt x="861" y="148"/>
                  </a:lnTo>
                  <a:lnTo>
                    <a:pt x="864" y="155"/>
                  </a:lnTo>
                  <a:lnTo>
                    <a:pt x="867" y="166"/>
                  </a:lnTo>
                  <a:lnTo>
                    <a:pt x="869" y="179"/>
                  </a:lnTo>
                  <a:lnTo>
                    <a:pt x="871" y="188"/>
                  </a:lnTo>
                  <a:lnTo>
                    <a:pt x="875" y="199"/>
                  </a:lnTo>
                  <a:lnTo>
                    <a:pt x="877" y="204"/>
                  </a:lnTo>
                  <a:lnTo>
                    <a:pt x="881" y="207"/>
                  </a:lnTo>
                  <a:lnTo>
                    <a:pt x="883" y="200"/>
                  </a:lnTo>
                  <a:lnTo>
                    <a:pt x="884" y="191"/>
                  </a:lnTo>
                  <a:lnTo>
                    <a:pt x="884" y="183"/>
                  </a:lnTo>
                  <a:lnTo>
                    <a:pt x="884" y="176"/>
                  </a:lnTo>
                  <a:lnTo>
                    <a:pt x="884" y="168"/>
                  </a:lnTo>
                  <a:lnTo>
                    <a:pt x="884" y="161"/>
                  </a:lnTo>
                  <a:lnTo>
                    <a:pt x="883" y="153"/>
                  </a:lnTo>
                  <a:lnTo>
                    <a:pt x="883" y="144"/>
                  </a:lnTo>
                  <a:lnTo>
                    <a:pt x="883" y="136"/>
                  </a:lnTo>
                  <a:lnTo>
                    <a:pt x="883" y="131"/>
                  </a:lnTo>
                  <a:lnTo>
                    <a:pt x="884" y="121"/>
                  </a:lnTo>
                  <a:lnTo>
                    <a:pt x="888" y="118"/>
                  </a:lnTo>
                  <a:lnTo>
                    <a:pt x="891" y="120"/>
                  </a:lnTo>
                  <a:lnTo>
                    <a:pt x="895" y="124"/>
                  </a:lnTo>
                  <a:lnTo>
                    <a:pt x="896" y="131"/>
                  </a:lnTo>
                  <a:lnTo>
                    <a:pt x="899" y="139"/>
                  </a:lnTo>
                  <a:lnTo>
                    <a:pt x="899" y="146"/>
                  </a:lnTo>
                  <a:lnTo>
                    <a:pt x="900" y="153"/>
                  </a:lnTo>
                  <a:lnTo>
                    <a:pt x="901" y="157"/>
                  </a:lnTo>
                  <a:lnTo>
                    <a:pt x="905" y="159"/>
                  </a:lnTo>
                  <a:lnTo>
                    <a:pt x="908" y="154"/>
                  </a:lnTo>
                  <a:lnTo>
                    <a:pt x="909" y="143"/>
                  </a:lnTo>
                  <a:lnTo>
                    <a:pt x="909" y="135"/>
                  </a:lnTo>
                  <a:lnTo>
                    <a:pt x="909" y="128"/>
                  </a:lnTo>
                  <a:lnTo>
                    <a:pt x="909" y="120"/>
                  </a:lnTo>
                  <a:lnTo>
                    <a:pt x="909" y="113"/>
                  </a:lnTo>
                  <a:lnTo>
                    <a:pt x="909" y="105"/>
                  </a:lnTo>
                  <a:lnTo>
                    <a:pt x="909" y="97"/>
                  </a:lnTo>
                  <a:lnTo>
                    <a:pt x="909" y="88"/>
                  </a:lnTo>
                  <a:lnTo>
                    <a:pt x="909" y="83"/>
                  </a:lnTo>
                  <a:lnTo>
                    <a:pt x="911" y="72"/>
                  </a:lnTo>
                  <a:lnTo>
                    <a:pt x="915" y="69"/>
                  </a:lnTo>
                  <a:lnTo>
                    <a:pt x="916" y="71"/>
                  </a:lnTo>
                  <a:lnTo>
                    <a:pt x="919" y="76"/>
                  </a:lnTo>
                  <a:lnTo>
                    <a:pt x="920" y="84"/>
                  </a:lnTo>
                  <a:lnTo>
                    <a:pt x="923" y="94"/>
                  </a:lnTo>
                  <a:lnTo>
                    <a:pt x="923" y="102"/>
                  </a:lnTo>
                  <a:lnTo>
                    <a:pt x="924" y="112"/>
                  </a:lnTo>
                  <a:lnTo>
                    <a:pt x="927" y="116"/>
                  </a:lnTo>
                  <a:lnTo>
                    <a:pt x="931" y="118"/>
                  </a:lnTo>
                  <a:lnTo>
                    <a:pt x="932" y="114"/>
                  </a:lnTo>
                  <a:lnTo>
                    <a:pt x="933" y="106"/>
                  </a:lnTo>
                  <a:lnTo>
                    <a:pt x="933" y="94"/>
                  </a:lnTo>
                  <a:lnTo>
                    <a:pt x="933" y="82"/>
                  </a:lnTo>
                  <a:lnTo>
                    <a:pt x="932" y="68"/>
                  </a:lnTo>
                  <a:lnTo>
                    <a:pt x="933" y="57"/>
                  </a:lnTo>
                  <a:lnTo>
                    <a:pt x="933" y="47"/>
                  </a:lnTo>
                  <a:lnTo>
                    <a:pt x="937" y="45"/>
                  </a:lnTo>
                  <a:lnTo>
                    <a:pt x="943" y="49"/>
                  </a:lnTo>
                  <a:lnTo>
                    <a:pt x="946" y="60"/>
                  </a:lnTo>
                  <a:lnTo>
                    <a:pt x="948" y="71"/>
                  </a:lnTo>
                  <a:lnTo>
                    <a:pt x="956" y="76"/>
                  </a:lnTo>
                  <a:lnTo>
                    <a:pt x="958" y="72"/>
                  </a:lnTo>
                  <a:lnTo>
                    <a:pt x="959" y="67"/>
                  </a:lnTo>
                  <a:lnTo>
                    <a:pt x="958" y="57"/>
                  </a:lnTo>
                  <a:lnTo>
                    <a:pt x="958" y="49"/>
                  </a:lnTo>
                  <a:lnTo>
                    <a:pt x="956" y="39"/>
                  </a:lnTo>
                  <a:lnTo>
                    <a:pt x="956" y="32"/>
                  </a:lnTo>
                  <a:lnTo>
                    <a:pt x="956" y="27"/>
                  </a:lnTo>
                  <a:lnTo>
                    <a:pt x="962" y="26"/>
                  </a:lnTo>
                  <a:lnTo>
                    <a:pt x="967" y="27"/>
                  </a:lnTo>
                  <a:lnTo>
                    <a:pt x="972" y="34"/>
                  </a:lnTo>
                  <a:lnTo>
                    <a:pt x="976" y="39"/>
                  </a:lnTo>
                  <a:lnTo>
                    <a:pt x="982" y="42"/>
                  </a:lnTo>
                  <a:lnTo>
                    <a:pt x="983" y="39"/>
                  </a:lnTo>
                  <a:lnTo>
                    <a:pt x="986" y="35"/>
                  </a:lnTo>
                  <a:lnTo>
                    <a:pt x="987" y="27"/>
                  </a:lnTo>
                  <a:lnTo>
                    <a:pt x="988" y="20"/>
                  </a:lnTo>
                  <a:lnTo>
                    <a:pt x="988" y="12"/>
                  </a:lnTo>
                  <a:lnTo>
                    <a:pt x="988" y="5"/>
                  </a:lnTo>
                  <a:lnTo>
                    <a:pt x="988" y="0"/>
                  </a:lnTo>
                  <a:lnTo>
                    <a:pt x="990" y="0"/>
                  </a:lnTo>
                  <a:lnTo>
                    <a:pt x="1008" y="13"/>
                  </a:lnTo>
                  <a:lnTo>
                    <a:pt x="966" y="157"/>
                  </a:lnTo>
                  <a:lnTo>
                    <a:pt x="853" y="318"/>
                  </a:lnTo>
                  <a:lnTo>
                    <a:pt x="649" y="472"/>
                  </a:lnTo>
                  <a:lnTo>
                    <a:pt x="374" y="589"/>
                  </a:lnTo>
                  <a:lnTo>
                    <a:pt x="163" y="548"/>
                  </a:lnTo>
                  <a:lnTo>
                    <a:pt x="20" y="424"/>
                  </a:lnTo>
                  <a:lnTo>
                    <a:pt x="0" y="260"/>
                  </a:lnTo>
                  <a:lnTo>
                    <a:pt x="47" y="140"/>
                  </a:lnTo>
                  <a:lnTo>
                    <a:pt x="76" y="112"/>
                  </a:lnTo>
                  <a:lnTo>
                    <a:pt x="76" y="112"/>
                  </a:lnTo>
                  <a:close/>
                </a:path>
              </a:pathLst>
            </a:custGeom>
            <a:solidFill>
              <a:srgbClr val="D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98" name="Freeform 114"/>
            <p:cNvSpPr>
              <a:spLocks/>
            </p:cNvSpPr>
            <p:nvPr/>
          </p:nvSpPr>
          <p:spPr bwMode="auto">
            <a:xfrm>
              <a:off x="4567" y="3069"/>
              <a:ext cx="338" cy="295"/>
            </a:xfrm>
            <a:custGeom>
              <a:avLst/>
              <a:gdLst>
                <a:gd name="T0" fmla="*/ 131 w 1014"/>
                <a:gd name="T1" fmla="*/ 120 h 591"/>
                <a:gd name="T2" fmla="*/ 69 w 1014"/>
                <a:gd name="T3" fmla="*/ 268 h 591"/>
                <a:gd name="T4" fmla="*/ 67 w 1014"/>
                <a:gd name="T5" fmla="*/ 373 h 591"/>
                <a:gd name="T6" fmla="*/ 97 w 1014"/>
                <a:gd name="T7" fmla="*/ 257 h 591"/>
                <a:gd name="T8" fmla="*/ 119 w 1014"/>
                <a:gd name="T9" fmla="*/ 257 h 591"/>
                <a:gd name="T10" fmla="*/ 113 w 1014"/>
                <a:gd name="T11" fmla="*/ 408 h 591"/>
                <a:gd name="T12" fmla="*/ 140 w 1014"/>
                <a:gd name="T13" fmla="*/ 377 h 591"/>
                <a:gd name="T14" fmla="*/ 164 w 1014"/>
                <a:gd name="T15" fmla="*/ 249 h 591"/>
                <a:gd name="T16" fmla="*/ 176 w 1014"/>
                <a:gd name="T17" fmla="*/ 354 h 591"/>
                <a:gd name="T18" fmla="*/ 192 w 1014"/>
                <a:gd name="T19" fmla="*/ 466 h 591"/>
                <a:gd name="T20" fmla="*/ 215 w 1014"/>
                <a:gd name="T21" fmla="*/ 360 h 591"/>
                <a:gd name="T22" fmla="*/ 242 w 1014"/>
                <a:gd name="T23" fmla="*/ 326 h 591"/>
                <a:gd name="T24" fmla="*/ 246 w 1014"/>
                <a:gd name="T25" fmla="*/ 462 h 591"/>
                <a:gd name="T26" fmla="*/ 275 w 1014"/>
                <a:gd name="T27" fmla="*/ 455 h 591"/>
                <a:gd name="T28" fmla="*/ 298 w 1014"/>
                <a:gd name="T29" fmla="*/ 333 h 591"/>
                <a:gd name="T30" fmla="*/ 312 w 1014"/>
                <a:gd name="T31" fmla="*/ 396 h 591"/>
                <a:gd name="T32" fmla="*/ 327 w 1014"/>
                <a:gd name="T33" fmla="*/ 497 h 591"/>
                <a:gd name="T34" fmla="*/ 344 w 1014"/>
                <a:gd name="T35" fmla="*/ 389 h 591"/>
                <a:gd name="T36" fmla="*/ 364 w 1014"/>
                <a:gd name="T37" fmla="*/ 328 h 591"/>
                <a:gd name="T38" fmla="*/ 371 w 1014"/>
                <a:gd name="T39" fmla="*/ 440 h 591"/>
                <a:gd name="T40" fmla="*/ 397 w 1014"/>
                <a:gd name="T41" fmla="*/ 464 h 591"/>
                <a:gd name="T42" fmla="*/ 423 w 1014"/>
                <a:gd name="T43" fmla="*/ 348 h 591"/>
                <a:gd name="T44" fmla="*/ 437 w 1014"/>
                <a:gd name="T45" fmla="*/ 380 h 591"/>
                <a:gd name="T46" fmla="*/ 447 w 1014"/>
                <a:gd name="T47" fmla="*/ 470 h 591"/>
                <a:gd name="T48" fmla="*/ 485 w 1014"/>
                <a:gd name="T49" fmla="*/ 399 h 591"/>
                <a:gd name="T50" fmla="*/ 509 w 1014"/>
                <a:gd name="T51" fmla="*/ 321 h 591"/>
                <a:gd name="T52" fmla="*/ 521 w 1014"/>
                <a:gd name="T53" fmla="*/ 403 h 591"/>
                <a:gd name="T54" fmla="*/ 541 w 1014"/>
                <a:gd name="T55" fmla="*/ 434 h 591"/>
                <a:gd name="T56" fmla="*/ 567 w 1014"/>
                <a:gd name="T57" fmla="*/ 329 h 591"/>
                <a:gd name="T58" fmla="*/ 586 w 1014"/>
                <a:gd name="T59" fmla="*/ 355 h 591"/>
                <a:gd name="T60" fmla="*/ 601 w 1014"/>
                <a:gd name="T61" fmla="*/ 423 h 591"/>
                <a:gd name="T62" fmla="*/ 618 w 1014"/>
                <a:gd name="T63" fmla="*/ 340 h 591"/>
                <a:gd name="T64" fmla="*/ 634 w 1014"/>
                <a:gd name="T65" fmla="*/ 302 h 591"/>
                <a:gd name="T66" fmla="*/ 650 w 1014"/>
                <a:gd name="T67" fmla="*/ 392 h 591"/>
                <a:gd name="T68" fmla="*/ 673 w 1014"/>
                <a:gd name="T69" fmla="*/ 322 h 591"/>
                <a:gd name="T70" fmla="*/ 682 w 1014"/>
                <a:gd name="T71" fmla="*/ 247 h 591"/>
                <a:gd name="T72" fmla="*/ 698 w 1014"/>
                <a:gd name="T73" fmla="*/ 320 h 591"/>
                <a:gd name="T74" fmla="*/ 717 w 1014"/>
                <a:gd name="T75" fmla="*/ 348 h 591"/>
                <a:gd name="T76" fmla="*/ 724 w 1014"/>
                <a:gd name="T77" fmla="*/ 258 h 591"/>
                <a:gd name="T78" fmla="*/ 741 w 1014"/>
                <a:gd name="T79" fmla="*/ 268 h 591"/>
                <a:gd name="T80" fmla="*/ 761 w 1014"/>
                <a:gd name="T81" fmla="*/ 317 h 591"/>
                <a:gd name="T82" fmla="*/ 764 w 1014"/>
                <a:gd name="T83" fmla="*/ 229 h 591"/>
                <a:gd name="T84" fmla="*/ 783 w 1014"/>
                <a:gd name="T85" fmla="*/ 228 h 591"/>
                <a:gd name="T86" fmla="*/ 801 w 1014"/>
                <a:gd name="T87" fmla="*/ 284 h 591"/>
                <a:gd name="T88" fmla="*/ 809 w 1014"/>
                <a:gd name="T89" fmla="*/ 208 h 591"/>
                <a:gd name="T90" fmla="*/ 825 w 1014"/>
                <a:gd name="T91" fmla="*/ 193 h 591"/>
                <a:gd name="T92" fmla="*/ 851 w 1014"/>
                <a:gd name="T93" fmla="*/ 209 h 591"/>
                <a:gd name="T94" fmla="*/ 861 w 1014"/>
                <a:gd name="T95" fmla="*/ 149 h 591"/>
                <a:gd name="T96" fmla="*/ 887 w 1014"/>
                <a:gd name="T97" fmla="*/ 191 h 591"/>
                <a:gd name="T98" fmla="*/ 884 w 1014"/>
                <a:gd name="T99" fmla="*/ 123 h 591"/>
                <a:gd name="T100" fmla="*/ 908 w 1014"/>
                <a:gd name="T101" fmla="*/ 161 h 591"/>
                <a:gd name="T102" fmla="*/ 909 w 1014"/>
                <a:gd name="T103" fmla="*/ 89 h 591"/>
                <a:gd name="T104" fmla="*/ 925 w 1014"/>
                <a:gd name="T105" fmla="*/ 111 h 591"/>
                <a:gd name="T106" fmla="*/ 936 w 1014"/>
                <a:gd name="T107" fmla="*/ 49 h 591"/>
                <a:gd name="T108" fmla="*/ 959 w 1014"/>
                <a:gd name="T109" fmla="*/ 49 h 591"/>
                <a:gd name="T110" fmla="*/ 987 w 1014"/>
                <a:gd name="T111" fmla="*/ 41 h 591"/>
                <a:gd name="T112" fmla="*/ 967 w 1014"/>
                <a:gd name="T113" fmla="*/ 156 h 591"/>
                <a:gd name="T114" fmla="*/ 77 w 1014"/>
                <a:gd name="T115" fmla="*/ 111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4" h="591">
                  <a:moveTo>
                    <a:pt x="77" y="111"/>
                  </a:moveTo>
                  <a:lnTo>
                    <a:pt x="80" y="108"/>
                  </a:lnTo>
                  <a:lnTo>
                    <a:pt x="88" y="105"/>
                  </a:lnTo>
                  <a:lnTo>
                    <a:pt x="99" y="103"/>
                  </a:lnTo>
                  <a:lnTo>
                    <a:pt x="112" y="101"/>
                  </a:lnTo>
                  <a:lnTo>
                    <a:pt x="123" y="100"/>
                  </a:lnTo>
                  <a:lnTo>
                    <a:pt x="132" y="103"/>
                  </a:lnTo>
                  <a:lnTo>
                    <a:pt x="135" y="108"/>
                  </a:lnTo>
                  <a:lnTo>
                    <a:pt x="131" y="120"/>
                  </a:lnTo>
                  <a:lnTo>
                    <a:pt x="124" y="127"/>
                  </a:lnTo>
                  <a:lnTo>
                    <a:pt x="119" y="139"/>
                  </a:lnTo>
                  <a:lnTo>
                    <a:pt x="112" y="153"/>
                  </a:lnTo>
                  <a:lnTo>
                    <a:pt x="105" y="169"/>
                  </a:lnTo>
                  <a:lnTo>
                    <a:pt x="97" y="187"/>
                  </a:lnTo>
                  <a:lnTo>
                    <a:pt x="91" y="206"/>
                  </a:lnTo>
                  <a:lnTo>
                    <a:pt x="83" y="227"/>
                  </a:lnTo>
                  <a:lnTo>
                    <a:pt x="77" y="249"/>
                  </a:lnTo>
                  <a:lnTo>
                    <a:pt x="69" y="268"/>
                  </a:lnTo>
                  <a:lnTo>
                    <a:pt x="64" y="288"/>
                  </a:lnTo>
                  <a:lnTo>
                    <a:pt x="59" y="307"/>
                  </a:lnTo>
                  <a:lnTo>
                    <a:pt x="56" y="325"/>
                  </a:lnTo>
                  <a:lnTo>
                    <a:pt x="52" y="340"/>
                  </a:lnTo>
                  <a:lnTo>
                    <a:pt x="53" y="354"/>
                  </a:lnTo>
                  <a:lnTo>
                    <a:pt x="53" y="365"/>
                  </a:lnTo>
                  <a:lnTo>
                    <a:pt x="59" y="373"/>
                  </a:lnTo>
                  <a:lnTo>
                    <a:pt x="63" y="374"/>
                  </a:lnTo>
                  <a:lnTo>
                    <a:pt x="67" y="373"/>
                  </a:lnTo>
                  <a:lnTo>
                    <a:pt x="71" y="366"/>
                  </a:lnTo>
                  <a:lnTo>
                    <a:pt x="75" y="358"/>
                  </a:lnTo>
                  <a:lnTo>
                    <a:pt x="77" y="345"/>
                  </a:lnTo>
                  <a:lnTo>
                    <a:pt x="81" y="332"/>
                  </a:lnTo>
                  <a:lnTo>
                    <a:pt x="85" y="317"/>
                  </a:lnTo>
                  <a:lnTo>
                    <a:pt x="89" y="303"/>
                  </a:lnTo>
                  <a:lnTo>
                    <a:pt x="92" y="287"/>
                  </a:lnTo>
                  <a:lnTo>
                    <a:pt x="95" y="272"/>
                  </a:lnTo>
                  <a:lnTo>
                    <a:pt x="97" y="257"/>
                  </a:lnTo>
                  <a:lnTo>
                    <a:pt x="101" y="244"/>
                  </a:lnTo>
                  <a:lnTo>
                    <a:pt x="104" y="234"/>
                  </a:lnTo>
                  <a:lnTo>
                    <a:pt x="108" y="227"/>
                  </a:lnTo>
                  <a:lnTo>
                    <a:pt x="111" y="223"/>
                  </a:lnTo>
                  <a:lnTo>
                    <a:pt x="115" y="223"/>
                  </a:lnTo>
                  <a:lnTo>
                    <a:pt x="116" y="225"/>
                  </a:lnTo>
                  <a:lnTo>
                    <a:pt x="117" y="232"/>
                  </a:lnTo>
                  <a:lnTo>
                    <a:pt x="117" y="243"/>
                  </a:lnTo>
                  <a:lnTo>
                    <a:pt x="119" y="257"/>
                  </a:lnTo>
                  <a:lnTo>
                    <a:pt x="117" y="272"/>
                  </a:lnTo>
                  <a:lnTo>
                    <a:pt x="117" y="290"/>
                  </a:lnTo>
                  <a:lnTo>
                    <a:pt x="116" y="307"/>
                  </a:lnTo>
                  <a:lnTo>
                    <a:pt x="116" y="328"/>
                  </a:lnTo>
                  <a:lnTo>
                    <a:pt x="115" y="345"/>
                  </a:lnTo>
                  <a:lnTo>
                    <a:pt x="113" y="363"/>
                  </a:lnTo>
                  <a:lnTo>
                    <a:pt x="113" y="380"/>
                  </a:lnTo>
                  <a:lnTo>
                    <a:pt x="113" y="396"/>
                  </a:lnTo>
                  <a:lnTo>
                    <a:pt x="113" y="408"/>
                  </a:lnTo>
                  <a:lnTo>
                    <a:pt x="115" y="421"/>
                  </a:lnTo>
                  <a:lnTo>
                    <a:pt x="117" y="427"/>
                  </a:lnTo>
                  <a:lnTo>
                    <a:pt x="121" y="433"/>
                  </a:lnTo>
                  <a:lnTo>
                    <a:pt x="124" y="430"/>
                  </a:lnTo>
                  <a:lnTo>
                    <a:pt x="128" y="426"/>
                  </a:lnTo>
                  <a:lnTo>
                    <a:pt x="131" y="418"/>
                  </a:lnTo>
                  <a:lnTo>
                    <a:pt x="135" y="407"/>
                  </a:lnTo>
                  <a:lnTo>
                    <a:pt x="137" y="392"/>
                  </a:lnTo>
                  <a:lnTo>
                    <a:pt x="140" y="377"/>
                  </a:lnTo>
                  <a:lnTo>
                    <a:pt x="143" y="359"/>
                  </a:lnTo>
                  <a:lnTo>
                    <a:pt x="147" y="343"/>
                  </a:lnTo>
                  <a:lnTo>
                    <a:pt x="148" y="324"/>
                  </a:lnTo>
                  <a:lnTo>
                    <a:pt x="151" y="307"/>
                  </a:lnTo>
                  <a:lnTo>
                    <a:pt x="153" y="291"/>
                  </a:lnTo>
                  <a:lnTo>
                    <a:pt x="156" y="277"/>
                  </a:lnTo>
                  <a:lnTo>
                    <a:pt x="159" y="264"/>
                  </a:lnTo>
                  <a:lnTo>
                    <a:pt x="161" y="255"/>
                  </a:lnTo>
                  <a:lnTo>
                    <a:pt x="164" y="249"/>
                  </a:lnTo>
                  <a:lnTo>
                    <a:pt x="168" y="249"/>
                  </a:lnTo>
                  <a:lnTo>
                    <a:pt x="169" y="250"/>
                  </a:lnTo>
                  <a:lnTo>
                    <a:pt x="171" y="257"/>
                  </a:lnTo>
                  <a:lnTo>
                    <a:pt x="172" y="268"/>
                  </a:lnTo>
                  <a:lnTo>
                    <a:pt x="173" y="281"/>
                  </a:lnTo>
                  <a:lnTo>
                    <a:pt x="173" y="296"/>
                  </a:lnTo>
                  <a:lnTo>
                    <a:pt x="175" y="314"/>
                  </a:lnTo>
                  <a:lnTo>
                    <a:pt x="175" y="333"/>
                  </a:lnTo>
                  <a:lnTo>
                    <a:pt x="176" y="354"/>
                  </a:lnTo>
                  <a:lnTo>
                    <a:pt x="176" y="373"/>
                  </a:lnTo>
                  <a:lnTo>
                    <a:pt x="176" y="392"/>
                  </a:lnTo>
                  <a:lnTo>
                    <a:pt x="177" y="410"/>
                  </a:lnTo>
                  <a:lnTo>
                    <a:pt x="179" y="427"/>
                  </a:lnTo>
                  <a:lnTo>
                    <a:pt x="180" y="441"/>
                  </a:lnTo>
                  <a:lnTo>
                    <a:pt x="183" y="453"/>
                  </a:lnTo>
                  <a:lnTo>
                    <a:pt x="185" y="462"/>
                  </a:lnTo>
                  <a:lnTo>
                    <a:pt x="189" y="467"/>
                  </a:lnTo>
                  <a:lnTo>
                    <a:pt x="192" y="466"/>
                  </a:lnTo>
                  <a:lnTo>
                    <a:pt x="195" y="463"/>
                  </a:lnTo>
                  <a:lnTo>
                    <a:pt x="197" y="455"/>
                  </a:lnTo>
                  <a:lnTo>
                    <a:pt x="200" y="446"/>
                  </a:lnTo>
                  <a:lnTo>
                    <a:pt x="201" y="433"/>
                  </a:lnTo>
                  <a:lnTo>
                    <a:pt x="205" y="421"/>
                  </a:lnTo>
                  <a:lnTo>
                    <a:pt x="207" y="406"/>
                  </a:lnTo>
                  <a:lnTo>
                    <a:pt x="211" y="392"/>
                  </a:lnTo>
                  <a:lnTo>
                    <a:pt x="212" y="376"/>
                  </a:lnTo>
                  <a:lnTo>
                    <a:pt x="215" y="360"/>
                  </a:lnTo>
                  <a:lnTo>
                    <a:pt x="218" y="347"/>
                  </a:lnTo>
                  <a:lnTo>
                    <a:pt x="222" y="335"/>
                  </a:lnTo>
                  <a:lnTo>
                    <a:pt x="224" y="324"/>
                  </a:lnTo>
                  <a:lnTo>
                    <a:pt x="228" y="317"/>
                  </a:lnTo>
                  <a:lnTo>
                    <a:pt x="232" y="311"/>
                  </a:lnTo>
                  <a:lnTo>
                    <a:pt x="236" y="311"/>
                  </a:lnTo>
                  <a:lnTo>
                    <a:pt x="238" y="313"/>
                  </a:lnTo>
                  <a:lnTo>
                    <a:pt x="240" y="318"/>
                  </a:lnTo>
                  <a:lnTo>
                    <a:pt x="242" y="326"/>
                  </a:lnTo>
                  <a:lnTo>
                    <a:pt x="243" y="339"/>
                  </a:lnTo>
                  <a:lnTo>
                    <a:pt x="243" y="351"/>
                  </a:lnTo>
                  <a:lnTo>
                    <a:pt x="243" y="367"/>
                  </a:lnTo>
                  <a:lnTo>
                    <a:pt x="243" y="384"/>
                  </a:lnTo>
                  <a:lnTo>
                    <a:pt x="244" y="400"/>
                  </a:lnTo>
                  <a:lnTo>
                    <a:pt x="244" y="415"/>
                  </a:lnTo>
                  <a:lnTo>
                    <a:pt x="244" y="431"/>
                  </a:lnTo>
                  <a:lnTo>
                    <a:pt x="244" y="446"/>
                  </a:lnTo>
                  <a:lnTo>
                    <a:pt x="246" y="462"/>
                  </a:lnTo>
                  <a:lnTo>
                    <a:pt x="246" y="472"/>
                  </a:lnTo>
                  <a:lnTo>
                    <a:pt x="250" y="482"/>
                  </a:lnTo>
                  <a:lnTo>
                    <a:pt x="252" y="489"/>
                  </a:lnTo>
                  <a:lnTo>
                    <a:pt x="258" y="493"/>
                  </a:lnTo>
                  <a:lnTo>
                    <a:pt x="260" y="490"/>
                  </a:lnTo>
                  <a:lnTo>
                    <a:pt x="264" y="486"/>
                  </a:lnTo>
                  <a:lnTo>
                    <a:pt x="268" y="478"/>
                  </a:lnTo>
                  <a:lnTo>
                    <a:pt x="272" y="468"/>
                  </a:lnTo>
                  <a:lnTo>
                    <a:pt x="275" y="455"/>
                  </a:lnTo>
                  <a:lnTo>
                    <a:pt x="278" y="441"/>
                  </a:lnTo>
                  <a:lnTo>
                    <a:pt x="280" y="426"/>
                  </a:lnTo>
                  <a:lnTo>
                    <a:pt x="284" y="411"/>
                  </a:lnTo>
                  <a:lnTo>
                    <a:pt x="286" y="395"/>
                  </a:lnTo>
                  <a:lnTo>
                    <a:pt x="288" y="378"/>
                  </a:lnTo>
                  <a:lnTo>
                    <a:pt x="290" y="363"/>
                  </a:lnTo>
                  <a:lnTo>
                    <a:pt x="294" y="352"/>
                  </a:lnTo>
                  <a:lnTo>
                    <a:pt x="295" y="340"/>
                  </a:lnTo>
                  <a:lnTo>
                    <a:pt x="298" y="333"/>
                  </a:lnTo>
                  <a:lnTo>
                    <a:pt x="300" y="328"/>
                  </a:lnTo>
                  <a:lnTo>
                    <a:pt x="304" y="328"/>
                  </a:lnTo>
                  <a:lnTo>
                    <a:pt x="306" y="329"/>
                  </a:lnTo>
                  <a:lnTo>
                    <a:pt x="308" y="335"/>
                  </a:lnTo>
                  <a:lnTo>
                    <a:pt x="310" y="341"/>
                  </a:lnTo>
                  <a:lnTo>
                    <a:pt x="311" y="354"/>
                  </a:lnTo>
                  <a:lnTo>
                    <a:pt x="311" y="366"/>
                  </a:lnTo>
                  <a:lnTo>
                    <a:pt x="312" y="381"/>
                  </a:lnTo>
                  <a:lnTo>
                    <a:pt x="312" y="396"/>
                  </a:lnTo>
                  <a:lnTo>
                    <a:pt x="314" y="412"/>
                  </a:lnTo>
                  <a:lnTo>
                    <a:pt x="314" y="427"/>
                  </a:lnTo>
                  <a:lnTo>
                    <a:pt x="314" y="442"/>
                  </a:lnTo>
                  <a:lnTo>
                    <a:pt x="315" y="456"/>
                  </a:lnTo>
                  <a:lnTo>
                    <a:pt x="316" y="470"/>
                  </a:lnTo>
                  <a:lnTo>
                    <a:pt x="318" y="479"/>
                  </a:lnTo>
                  <a:lnTo>
                    <a:pt x="320" y="487"/>
                  </a:lnTo>
                  <a:lnTo>
                    <a:pt x="323" y="493"/>
                  </a:lnTo>
                  <a:lnTo>
                    <a:pt x="327" y="497"/>
                  </a:lnTo>
                  <a:lnTo>
                    <a:pt x="330" y="494"/>
                  </a:lnTo>
                  <a:lnTo>
                    <a:pt x="332" y="489"/>
                  </a:lnTo>
                  <a:lnTo>
                    <a:pt x="335" y="479"/>
                  </a:lnTo>
                  <a:lnTo>
                    <a:pt x="338" y="468"/>
                  </a:lnTo>
                  <a:lnTo>
                    <a:pt x="339" y="453"/>
                  </a:lnTo>
                  <a:lnTo>
                    <a:pt x="340" y="440"/>
                  </a:lnTo>
                  <a:lnTo>
                    <a:pt x="342" y="423"/>
                  </a:lnTo>
                  <a:lnTo>
                    <a:pt x="344" y="407"/>
                  </a:lnTo>
                  <a:lnTo>
                    <a:pt x="344" y="389"/>
                  </a:lnTo>
                  <a:lnTo>
                    <a:pt x="347" y="373"/>
                  </a:lnTo>
                  <a:lnTo>
                    <a:pt x="347" y="358"/>
                  </a:lnTo>
                  <a:lnTo>
                    <a:pt x="350" y="345"/>
                  </a:lnTo>
                  <a:lnTo>
                    <a:pt x="351" y="333"/>
                  </a:lnTo>
                  <a:lnTo>
                    <a:pt x="354" y="325"/>
                  </a:lnTo>
                  <a:lnTo>
                    <a:pt x="356" y="321"/>
                  </a:lnTo>
                  <a:lnTo>
                    <a:pt x="360" y="321"/>
                  </a:lnTo>
                  <a:lnTo>
                    <a:pt x="362" y="322"/>
                  </a:lnTo>
                  <a:lnTo>
                    <a:pt x="364" y="328"/>
                  </a:lnTo>
                  <a:lnTo>
                    <a:pt x="366" y="336"/>
                  </a:lnTo>
                  <a:lnTo>
                    <a:pt x="367" y="347"/>
                  </a:lnTo>
                  <a:lnTo>
                    <a:pt x="367" y="358"/>
                  </a:lnTo>
                  <a:lnTo>
                    <a:pt x="368" y="371"/>
                  </a:lnTo>
                  <a:lnTo>
                    <a:pt x="368" y="385"/>
                  </a:lnTo>
                  <a:lnTo>
                    <a:pt x="370" y="400"/>
                  </a:lnTo>
                  <a:lnTo>
                    <a:pt x="370" y="414"/>
                  </a:lnTo>
                  <a:lnTo>
                    <a:pt x="370" y="427"/>
                  </a:lnTo>
                  <a:lnTo>
                    <a:pt x="371" y="440"/>
                  </a:lnTo>
                  <a:lnTo>
                    <a:pt x="372" y="453"/>
                  </a:lnTo>
                  <a:lnTo>
                    <a:pt x="374" y="463"/>
                  </a:lnTo>
                  <a:lnTo>
                    <a:pt x="376" y="472"/>
                  </a:lnTo>
                  <a:lnTo>
                    <a:pt x="379" y="478"/>
                  </a:lnTo>
                  <a:lnTo>
                    <a:pt x="383" y="483"/>
                  </a:lnTo>
                  <a:lnTo>
                    <a:pt x="386" y="483"/>
                  </a:lnTo>
                  <a:lnTo>
                    <a:pt x="390" y="479"/>
                  </a:lnTo>
                  <a:lnTo>
                    <a:pt x="392" y="472"/>
                  </a:lnTo>
                  <a:lnTo>
                    <a:pt x="397" y="464"/>
                  </a:lnTo>
                  <a:lnTo>
                    <a:pt x="399" y="452"/>
                  </a:lnTo>
                  <a:lnTo>
                    <a:pt x="403" y="440"/>
                  </a:lnTo>
                  <a:lnTo>
                    <a:pt x="406" y="426"/>
                  </a:lnTo>
                  <a:lnTo>
                    <a:pt x="410" y="412"/>
                  </a:lnTo>
                  <a:lnTo>
                    <a:pt x="411" y="397"/>
                  </a:lnTo>
                  <a:lnTo>
                    <a:pt x="414" y="384"/>
                  </a:lnTo>
                  <a:lnTo>
                    <a:pt x="417" y="370"/>
                  </a:lnTo>
                  <a:lnTo>
                    <a:pt x="421" y="359"/>
                  </a:lnTo>
                  <a:lnTo>
                    <a:pt x="423" y="348"/>
                  </a:lnTo>
                  <a:lnTo>
                    <a:pt x="426" y="341"/>
                  </a:lnTo>
                  <a:lnTo>
                    <a:pt x="429" y="337"/>
                  </a:lnTo>
                  <a:lnTo>
                    <a:pt x="433" y="337"/>
                  </a:lnTo>
                  <a:lnTo>
                    <a:pt x="434" y="339"/>
                  </a:lnTo>
                  <a:lnTo>
                    <a:pt x="437" y="344"/>
                  </a:lnTo>
                  <a:lnTo>
                    <a:pt x="437" y="350"/>
                  </a:lnTo>
                  <a:lnTo>
                    <a:pt x="438" y="359"/>
                  </a:lnTo>
                  <a:lnTo>
                    <a:pt x="437" y="367"/>
                  </a:lnTo>
                  <a:lnTo>
                    <a:pt x="437" y="380"/>
                  </a:lnTo>
                  <a:lnTo>
                    <a:pt x="437" y="392"/>
                  </a:lnTo>
                  <a:lnTo>
                    <a:pt x="437" y="404"/>
                  </a:lnTo>
                  <a:lnTo>
                    <a:pt x="437" y="415"/>
                  </a:lnTo>
                  <a:lnTo>
                    <a:pt x="437" y="426"/>
                  </a:lnTo>
                  <a:lnTo>
                    <a:pt x="437" y="437"/>
                  </a:lnTo>
                  <a:lnTo>
                    <a:pt x="439" y="448"/>
                  </a:lnTo>
                  <a:lnTo>
                    <a:pt x="439" y="456"/>
                  </a:lnTo>
                  <a:lnTo>
                    <a:pt x="443" y="464"/>
                  </a:lnTo>
                  <a:lnTo>
                    <a:pt x="447" y="470"/>
                  </a:lnTo>
                  <a:lnTo>
                    <a:pt x="454" y="474"/>
                  </a:lnTo>
                  <a:lnTo>
                    <a:pt x="458" y="472"/>
                  </a:lnTo>
                  <a:lnTo>
                    <a:pt x="463" y="468"/>
                  </a:lnTo>
                  <a:lnTo>
                    <a:pt x="467" y="460"/>
                  </a:lnTo>
                  <a:lnTo>
                    <a:pt x="471" y="452"/>
                  </a:lnTo>
                  <a:lnTo>
                    <a:pt x="474" y="440"/>
                  </a:lnTo>
                  <a:lnTo>
                    <a:pt x="478" y="427"/>
                  </a:lnTo>
                  <a:lnTo>
                    <a:pt x="481" y="412"/>
                  </a:lnTo>
                  <a:lnTo>
                    <a:pt x="485" y="399"/>
                  </a:lnTo>
                  <a:lnTo>
                    <a:pt x="486" y="382"/>
                  </a:lnTo>
                  <a:lnTo>
                    <a:pt x="489" y="369"/>
                  </a:lnTo>
                  <a:lnTo>
                    <a:pt x="491" y="355"/>
                  </a:lnTo>
                  <a:lnTo>
                    <a:pt x="494" y="344"/>
                  </a:lnTo>
                  <a:lnTo>
                    <a:pt x="497" y="333"/>
                  </a:lnTo>
                  <a:lnTo>
                    <a:pt x="499" y="326"/>
                  </a:lnTo>
                  <a:lnTo>
                    <a:pt x="503" y="321"/>
                  </a:lnTo>
                  <a:lnTo>
                    <a:pt x="507" y="321"/>
                  </a:lnTo>
                  <a:lnTo>
                    <a:pt x="509" y="321"/>
                  </a:lnTo>
                  <a:lnTo>
                    <a:pt x="511" y="326"/>
                  </a:lnTo>
                  <a:lnTo>
                    <a:pt x="513" y="332"/>
                  </a:lnTo>
                  <a:lnTo>
                    <a:pt x="515" y="340"/>
                  </a:lnTo>
                  <a:lnTo>
                    <a:pt x="517" y="348"/>
                  </a:lnTo>
                  <a:lnTo>
                    <a:pt x="518" y="358"/>
                  </a:lnTo>
                  <a:lnTo>
                    <a:pt x="519" y="369"/>
                  </a:lnTo>
                  <a:lnTo>
                    <a:pt x="521" y="381"/>
                  </a:lnTo>
                  <a:lnTo>
                    <a:pt x="521" y="392"/>
                  </a:lnTo>
                  <a:lnTo>
                    <a:pt x="521" y="403"/>
                  </a:lnTo>
                  <a:lnTo>
                    <a:pt x="522" y="412"/>
                  </a:lnTo>
                  <a:lnTo>
                    <a:pt x="523" y="422"/>
                  </a:lnTo>
                  <a:lnTo>
                    <a:pt x="525" y="429"/>
                  </a:lnTo>
                  <a:lnTo>
                    <a:pt x="527" y="437"/>
                  </a:lnTo>
                  <a:lnTo>
                    <a:pt x="529" y="441"/>
                  </a:lnTo>
                  <a:lnTo>
                    <a:pt x="533" y="445"/>
                  </a:lnTo>
                  <a:lnTo>
                    <a:pt x="535" y="444"/>
                  </a:lnTo>
                  <a:lnTo>
                    <a:pt x="538" y="441"/>
                  </a:lnTo>
                  <a:lnTo>
                    <a:pt x="541" y="434"/>
                  </a:lnTo>
                  <a:lnTo>
                    <a:pt x="543" y="426"/>
                  </a:lnTo>
                  <a:lnTo>
                    <a:pt x="546" y="415"/>
                  </a:lnTo>
                  <a:lnTo>
                    <a:pt x="549" y="404"/>
                  </a:lnTo>
                  <a:lnTo>
                    <a:pt x="551" y="391"/>
                  </a:lnTo>
                  <a:lnTo>
                    <a:pt x="555" y="378"/>
                  </a:lnTo>
                  <a:lnTo>
                    <a:pt x="557" y="365"/>
                  </a:lnTo>
                  <a:lnTo>
                    <a:pt x="561" y="351"/>
                  </a:lnTo>
                  <a:lnTo>
                    <a:pt x="563" y="339"/>
                  </a:lnTo>
                  <a:lnTo>
                    <a:pt x="567" y="329"/>
                  </a:lnTo>
                  <a:lnTo>
                    <a:pt x="570" y="320"/>
                  </a:lnTo>
                  <a:lnTo>
                    <a:pt x="573" y="313"/>
                  </a:lnTo>
                  <a:lnTo>
                    <a:pt x="575" y="309"/>
                  </a:lnTo>
                  <a:lnTo>
                    <a:pt x="579" y="309"/>
                  </a:lnTo>
                  <a:lnTo>
                    <a:pt x="582" y="313"/>
                  </a:lnTo>
                  <a:lnTo>
                    <a:pt x="586" y="326"/>
                  </a:lnTo>
                  <a:lnTo>
                    <a:pt x="586" y="335"/>
                  </a:lnTo>
                  <a:lnTo>
                    <a:pt x="586" y="344"/>
                  </a:lnTo>
                  <a:lnTo>
                    <a:pt x="586" y="355"/>
                  </a:lnTo>
                  <a:lnTo>
                    <a:pt x="588" y="366"/>
                  </a:lnTo>
                  <a:lnTo>
                    <a:pt x="588" y="376"/>
                  </a:lnTo>
                  <a:lnTo>
                    <a:pt x="588" y="386"/>
                  </a:lnTo>
                  <a:lnTo>
                    <a:pt x="588" y="395"/>
                  </a:lnTo>
                  <a:lnTo>
                    <a:pt x="588" y="404"/>
                  </a:lnTo>
                  <a:lnTo>
                    <a:pt x="588" y="411"/>
                  </a:lnTo>
                  <a:lnTo>
                    <a:pt x="593" y="418"/>
                  </a:lnTo>
                  <a:lnTo>
                    <a:pt x="594" y="421"/>
                  </a:lnTo>
                  <a:lnTo>
                    <a:pt x="601" y="423"/>
                  </a:lnTo>
                  <a:lnTo>
                    <a:pt x="605" y="421"/>
                  </a:lnTo>
                  <a:lnTo>
                    <a:pt x="608" y="416"/>
                  </a:lnTo>
                  <a:lnTo>
                    <a:pt x="609" y="408"/>
                  </a:lnTo>
                  <a:lnTo>
                    <a:pt x="613" y="400"/>
                  </a:lnTo>
                  <a:lnTo>
                    <a:pt x="613" y="389"/>
                  </a:lnTo>
                  <a:lnTo>
                    <a:pt x="614" y="378"/>
                  </a:lnTo>
                  <a:lnTo>
                    <a:pt x="616" y="366"/>
                  </a:lnTo>
                  <a:lnTo>
                    <a:pt x="618" y="354"/>
                  </a:lnTo>
                  <a:lnTo>
                    <a:pt x="618" y="340"/>
                  </a:lnTo>
                  <a:lnTo>
                    <a:pt x="620" y="328"/>
                  </a:lnTo>
                  <a:lnTo>
                    <a:pt x="620" y="315"/>
                  </a:lnTo>
                  <a:lnTo>
                    <a:pt x="620" y="306"/>
                  </a:lnTo>
                  <a:lnTo>
                    <a:pt x="620" y="296"/>
                  </a:lnTo>
                  <a:lnTo>
                    <a:pt x="622" y="291"/>
                  </a:lnTo>
                  <a:lnTo>
                    <a:pt x="625" y="285"/>
                  </a:lnTo>
                  <a:lnTo>
                    <a:pt x="628" y="285"/>
                  </a:lnTo>
                  <a:lnTo>
                    <a:pt x="632" y="290"/>
                  </a:lnTo>
                  <a:lnTo>
                    <a:pt x="634" y="302"/>
                  </a:lnTo>
                  <a:lnTo>
                    <a:pt x="634" y="310"/>
                  </a:lnTo>
                  <a:lnTo>
                    <a:pt x="636" y="320"/>
                  </a:lnTo>
                  <a:lnTo>
                    <a:pt x="638" y="329"/>
                  </a:lnTo>
                  <a:lnTo>
                    <a:pt x="638" y="341"/>
                  </a:lnTo>
                  <a:lnTo>
                    <a:pt x="638" y="351"/>
                  </a:lnTo>
                  <a:lnTo>
                    <a:pt x="640" y="360"/>
                  </a:lnTo>
                  <a:lnTo>
                    <a:pt x="641" y="370"/>
                  </a:lnTo>
                  <a:lnTo>
                    <a:pt x="644" y="380"/>
                  </a:lnTo>
                  <a:lnTo>
                    <a:pt x="650" y="392"/>
                  </a:lnTo>
                  <a:lnTo>
                    <a:pt x="658" y="397"/>
                  </a:lnTo>
                  <a:lnTo>
                    <a:pt x="661" y="395"/>
                  </a:lnTo>
                  <a:lnTo>
                    <a:pt x="665" y="391"/>
                  </a:lnTo>
                  <a:lnTo>
                    <a:pt x="666" y="382"/>
                  </a:lnTo>
                  <a:lnTo>
                    <a:pt x="669" y="374"/>
                  </a:lnTo>
                  <a:lnTo>
                    <a:pt x="670" y="362"/>
                  </a:lnTo>
                  <a:lnTo>
                    <a:pt x="672" y="350"/>
                  </a:lnTo>
                  <a:lnTo>
                    <a:pt x="672" y="336"/>
                  </a:lnTo>
                  <a:lnTo>
                    <a:pt x="673" y="322"/>
                  </a:lnTo>
                  <a:lnTo>
                    <a:pt x="673" y="307"/>
                  </a:lnTo>
                  <a:lnTo>
                    <a:pt x="673" y="294"/>
                  </a:lnTo>
                  <a:lnTo>
                    <a:pt x="673" y="281"/>
                  </a:lnTo>
                  <a:lnTo>
                    <a:pt x="674" y="270"/>
                  </a:lnTo>
                  <a:lnTo>
                    <a:pt x="674" y="259"/>
                  </a:lnTo>
                  <a:lnTo>
                    <a:pt x="676" y="253"/>
                  </a:lnTo>
                  <a:lnTo>
                    <a:pt x="677" y="247"/>
                  </a:lnTo>
                  <a:lnTo>
                    <a:pt x="681" y="247"/>
                  </a:lnTo>
                  <a:lnTo>
                    <a:pt x="682" y="247"/>
                  </a:lnTo>
                  <a:lnTo>
                    <a:pt x="685" y="251"/>
                  </a:lnTo>
                  <a:lnTo>
                    <a:pt x="686" y="255"/>
                  </a:lnTo>
                  <a:lnTo>
                    <a:pt x="689" y="264"/>
                  </a:lnTo>
                  <a:lnTo>
                    <a:pt x="690" y="270"/>
                  </a:lnTo>
                  <a:lnTo>
                    <a:pt x="692" y="280"/>
                  </a:lnTo>
                  <a:lnTo>
                    <a:pt x="693" y="290"/>
                  </a:lnTo>
                  <a:lnTo>
                    <a:pt x="696" y="300"/>
                  </a:lnTo>
                  <a:lnTo>
                    <a:pt x="696" y="310"/>
                  </a:lnTo>
                  <a:lnTo>
                    <a:pt x="698" y="320"/>
                  </a:lnTo>
                  <a:lnTo>
                    <a:pt x="698" y="329"/>
                  </a:lnTo>
                  <a:lnTo>
                    <a:pt x="701" y="339"/>
                  </a:lnTo>
                  <a:lnTo>
                    <a:pt x="702" y="345"/>
                  </a:lnTo>
                  <a:lnTo>
                    <a:pt x="705" y="352"/>
                  </a:lnTo>
                  <a:lnTo>
                    <a:pt x="708" y="355"/>
                  </a:lnTo>
                  <a:lnTo>
                    <a:pt x="712" y="359"/>
                  </a:lnTo>
                  <a:lnTo>
                    <a:pt x="713" y="356"/>
                  </a:lnTo>
                  <a:lnTo>
                    <a:pt x="716" y="354"/>
                  </a:lnTo>
                  <a:lnTo>
                    <a:pt x="717" y="348"/>
                  </a:lnTo>
                  <a:lnTo>
                    <a:pt x="720" y="341"/>
                  </a:lnTo>
                  <a:lnTo>
                    <a:pt x="720" y="332"/>
                  </a:lnTo>
                  <a:lnTo>
                    <a:pt x="721" y="322"/>
                  </a:lnTo>
                  <a:lnTo>
                    <a:pt x="721" y="311"/>
                  </a:lnTo>
                  <a:lnTo>
                    <a:pt x="722" y="300"/>
                  </a:lnTo>
                  <a:lnTo>
                    <a:pt x="722" y="288"/>
                  </a:lnTo>
                  <a:lnTo>
                    <a:pt x="722" y="277"/>
                  </a:lnTo>
                  <a:lnTo>
                    <a:pt x="722" y="266"/>
                  </a:lnTo>
                  <a:lnTo>
                    <a:pt x="724" y="258"/>
                  </a:lnTo>
                  <a:lnTo>
                    <a:pt x="724" y="249"/>
                  </a:lnTo>
                  <a:lnTo>
                    <a:pt x="725" y="243"/>
                  </a:lnTo>
                  <a:lnTo>
                    <a:pt x="726" y="238"/>
                  </a:lnTo>
                  <a:lnTo>
                    <a:pt x="730" y="238"/>
                  </a:lnTo>
                  <a:lnTo>
                    <a:pt x="734" y="238"/>
                  </a:lnTo>
                  <a:lnTo>
                    <a:pt x="738" y="247"/>
                  </a:lnTo>
                  <a:lnTo>
                    <a:pt x="738" y="251"/>
                  </a:lnTo>
                  <a:lnTo>
                    <a:pt x="741" y="259"/>
                  </a:lnTo>
                  <a:lnTo>
                    <a:pt x="741" y="268"/>
                  </a:lnTo>
                  <a:lnTo>
                    <a:pt x="744" y="277"/>
                  </a:lnTo>
                  <a:lnTo>
                    <a:pt x="744" y="284"/>
                  </a:lnTo>
                  <a:lnTo>
                    <a:pt x="746" y="292"/>
                  </a:lnTo>
                  <a:lnTo>
                    <a:pt x="746" y="300"/>
                  </a:lnTo>
                  <a:lnTo>
                    <a:pt x="749" y="309"/>
                  </a:lnTo>
                  <a:lnTo>
                    <a:pt x="753" y="318"/>
                  </a:lnTo>
                  <a:lnTo>
                    <a:pt x="758" y="324"/>
                  </a:lnTo>
                  <a:lnTo>
                    <a:pt x="760" y="320"/>
                  </a:lnTo>
                  <a:lnTo>
                    <a:pt x="761" y="317"/>
                  </a:lnTo>
                  <a:lnTo>
                    <a:pt x="762" y="310"/>
                  </a:lnTo>
                  <a:lnTo>
                    <a:pt x="764" y="303"/>
                  </a:lnTo>
                  <a:lnTo>
                    <a:pt x="764" y="294"/>
                  </a:lnTo>
                  <a:lnTo>
                    <a:pt x="764" y="284"/>
                  </a:lnTo>
                  <a:lnTo>
                    <a:pt x="764" y="273"/>
                  </a:lnTo>
                  <a:lnTo>
                    <a:pt x="764" y="262"/>
                  </a:lnTo>
                  <a:lnTo>
                    <a:pt x="764" y="250"/>
                  </a:lnTo>
                  <a:lnTo>
                    <a:pt x="764" y="239"/>
                  </a:lnTo>
                  <a:lnTo>
                    <a:pt x="764" y="229"/>
                  </a:lnTo>
                  <a:lnTo>
                    <a:pt x="765" y="221"/>
                  </a:lnTo>
                  <a:lnTo>
                    <a:pt x="765" y="213"/>
                  </a:lnTo>
                  <a:lnTo>
                    <a:pt x="768" y="208"/>
                  </a:lnTo>
                  <a:lnTo>
                    <a:pt x="771" y="204"/>
                  </a:lnTo>
                  <a:lnTo>
                    <a:pt x="775" y="204"/>
                  </a:lnTo>
                  <a:lnTo>
                    <a:pt x="777" y="206"/>
                  </a:lnTo>
                  <a:lnTo>
                    <a:pt x="781" y="216"/>
                  </a:lnTo>
                  <a:lnTo>
                    <a:pt x="781" y="221"/>
                  </a:lnTo>
                  <a:lnTo>
                    <a:pt x="783" y="228"/>
                  </a:lnTo>
                  <a:lnTo>
                    <a:pt x="783" y="236"/>
                  </a:lnTo>
                  <a:lnTo>
                    <a:pt x="784" y="244"/>
                  </a:lnTo>
                  <a:lnTo>
                    <a:pt x="784" y="251"/>
                  </a:lnTo>
                  <a:lnTo>
                    <a:pt x="785" y="258"/>
                  </a:lnTo>
                  <a:lnTo>
                    <a:pt x="787" y="265"/>
                  </a:lnTo>
                  <a:lnTo>
                    <a:pt x="788" y="273"/>
                  </a:lnTo>
                  <a:lnTo>
                    <a:pt x="792" y="283"/>
                  </a:lnTo>
                  <a:lnTo>
                    <a:pt x="799" y="287"/>
                  </a:lnTo>
                  <a:lnTo>
                    <a:pt x="801" y="284"/>
                  </a:lnTo>
                  <a:lnTo>
                    <a:pt x="804" y="281"/>
                  </a:lnTo>
                  <a:lnTo>
                    <a:pt x="805" y="274"/>
                  </a:lnTo>
                  <a:lnTo>
                    <a:pt x="808" y="268"/>
                  </a:lnTo>
                  <a:lnTo>
                    <a:pt x="808" y="258"/>
                  </a:lnTo>
                  <a:lnTo>
                    <a:pt x="808" y="250"/>
                  </a:lnTo>
                  <a:lnTo>
                    <a:pt x="808" y="239"/>
                  </a:lnTo>
                  <a:lnTo>
                    <a:pt x="809" y="229"/>
                  </a:lnTo>
                  <a:lnTo>
                    <a:pt x="809" y="217"/>
                  </a:lnTo>
                  <a:lnTo>
                    <a:pt x="809" y="208"/>
                  </a:lnTo>
                  <a:lnTo>
                    <a:pt x="809" y="198"/>
                  </a:lnTo>
                  <a:lnTo>
                    <a:pt x="811" y="190"/>
                  </a:lnTo>
                  <a:lnTo>
                    <a:pt x="811" y="182"/>
                  </a:lnTo>
                  <a:lnTo>
                    <a:pt x="812" y="176"/>
                  </a:lnTo>
                  <a:lnTo>
                    <a:pt x="813" y="172"/>
                  </a:lnTo>
                  <a:lnTo>
                    <a:pt x="817" y="172"/>
                  </a:lnTo>
                  <a:lnTo>
                    <a:pt x="820" y="175"/>
                  </a:lnTo>
                  <a:lnTo>
                    <a:pt x="823" y="182"/>
                  </a:lnTo>
                  <a:lnTo>
                    <a:pt x="825" y="193"/>
                  </a:lnTo>
                  <a:lnTo>
                    <a:pt x="828" y="205"/>
                  </a:lnTo>
                  <a:lnTo>
                    <a:pt x="829" y="216"/>
                  </a:lnTo>
                  <a:lnTo>
                    <a:pt x="833" y="227"/>
                  </a:lnTo>
                  <a:lnTo>
                    <a:pt x="836" y="235"/>
                  </a:lnTo>
                  <a:lnTo>
                    <a:pt x="843" y="239"/>
                  </a:lnTo>
                  <a:lnTo>
                    <a:pt x="847" y="235"/>
                  </a:lnTo>
                  <a:lnTo>
                    <a:pt x="849" y="225"/>
                  </a:lnTo>
                  <a:lnTo>
                    <a:pt x="849" y="217"/>
                  </a:lnTo>
                  <a:lnTo>
                    <a:pt x="851" y="209"/>
                  </a:lnTo>
                  <a:lnTo>
                    <a:pt x="851" y="201"/>
                  </a:lnTo>
                  <a:lnTo>
                    <a:pt x="852" y="193"/>
                  </a:lnTo>
                  <a:lnTo>
                    <a:pt x="852" y="183"/>
                  </a:lnTo>
                  <a:lnTo>
                    <a:pt x="852" y="175"/>
                  </a:lnTo>
                  <a:lnTo>
                    <a:pt x="852" y="167"/>
                  </a:lnTo>
                  <a:lnTo>
                    <a:pt x="853" y="160"/>
                  </a:lnTo>
                  <a:lnTo>
                    <a:pt x="855" y="149"/>
                  </a:lnTo>
                  <a:lnTo>
                    <a:pt x="859" y="146"/>
                  </a:lnTo>
                  <a:lnTo>
                    <a:pt x="861" y="149"/>
                  </a:lnTo>
                  <a:lnTo>
                    <a:pt x="865" y="156"/>
                  </a:lnTo>
                  <a:lnTo>
                    <a:pt x="868" y="167"/>
                  </a:lnTo>
                  <a:lnTo>
                    <a:pt x="872" y="179"/>
                  </a:lnTo>
                  <a:lnTo>
                    <a:pt x="873" y="190"/>
                  </a:lnTo>
                  <a:lnTo>
                    <a:pt x="876" y="199"/>
                  </a:lnTo>
                  <a:lnTo>
                    <a:pt x="880" y="206"/>
                  </a:lnTo>
                  <a:lnTo>
                    <a:pt x="885" y="209"/>
                  </a:lnTo>
                  <a:lnTo>
                    <a:pt x="887" y="202"/>
                  </a:lnTo>
                  <a:lnTo>
                    <a:pt x="887" y="191"/>
                  </a:lnTo>
                  <a:lnTo>
                    <a:pt x="885" y="183"/>
                  </a:lnTo>
                  <a:lnTo>
                    <a:pt x="885" y="176"/>
                  </a:lnTo>
                  <a:lnTo>
                    <a:pt x="885" y="169"/>
                  </a:lnTo>
                  <a:lnTo>
                    <a:pt x="885" y="163"/>
                  </a:lnTo>
                  <a:lnTo>
                    <a:pt x="884" y="154"/>
                  </a:lnTo>
                  <a:lnTo>
                    <a:pt x="884" y="146"/>
                  </a:lnTo>
                  <a:lnTo>
                    <a:pt x="884" y="138"/>
                  </a:lnTo>
                  <a:lnTo>
                    <a:pt x="884" y="133"/>
                  </a:lnTo>
                  <a:lnTo>
                    <a:pt x="884" y="123"/>
                  </a:lnTo>
                  <a:lnTo>
                    <a:pt x="889" y="120"/>
                  </a:lnTo>
                  <a:lnTo>
                    <a:pt x="892" y="120"/>
                  </a:lnTo>
                  <a:lnTo>
                    <a:pt x="896" y="126"/>
                  </a:lnTo>
                  <a:lnTo>
                    <a:pt x="897" y="133"/>
                  </a:lnTo>
                  <a:lnTo>
                    <a:pt x="899" y="141"/>
                  </a:lnTo>
                  <a:lnTo>
                    <a:pt x="899" y="148"/>
                  </a:lnTo>
                  <a:lnTo>
                    <a:pt x="901" y="154"/>
                  </a:lnTo>
                  <a:lnTo>
                    <a:pt x="903" y="158"/>
                  </a:lnTo>
                  <a:lnTo>
                    <a:pt x="908" y="161"/>
                  </a:lnTo>
                  <a:lnTo>
                    <a:pt x="909" y="156"/>
                  </a:lnTo>
                  <a:lnTo>
                    <a:pt x="911" y="145"/>
                  </a:lnTo>
                  <a:lnTo>
                    <a:pt x="911" y="137"/>
                  </a:lnTo>
                  <a:lnTo>
                    <a:pt x="911" y="130"/>
                  </a:lnTo>
                  <a:lnTo>
                    <a:pt x="911" y="122"/>
                  </a:lnTo>
                  <a:lnTo>
                    <a:pt x="911" y="113"/>
                  </a:lnTo>
                  <a:lnTo>
                    <a:pt x="909" y="105"/>
                  </a:lnTo>
                  <a:lnTo>
                    <a:pt x="909" y="97"/>
                  </a:lnTo>
                  <a:lnTo>
                    <a:pt x="909" y="89"/>
                  </a:lnTo>
                  <a:lnTo>
                    <a:pt x="911" y="83"/>
                  </a:lnTo>
                  <a:lnTo>
                    <a:pt x="911" y="72"/>
                  </a:lnTo>
                  <a:lnTo>
                    <a:pt x="915" y="70"/>
                  </a:lnTo>
                  <a:lnTo>
                    <a:pt x="916" y="71"/>
                  </a:lnTo>
                  <a:lnTo>
                    <a:pt x="919" y="77"/>
                  </a:lnTo>
                  <a:lnTo>
                    <a:pt x="920" y="85"/>
                  </a:lnTo>
                  <a:lnTo>
                    <a:pt x="923" y="94"/>
                  </a:lnTo>
                  <a:lnTo>
                    <a:pt x="924" y="103"/>
                  </a:lnTo>
                  <a:lnTo>
                    <a:pt x="925" y="111"/>
                  </a:lnTo>
                  <a:lnTo>
                    <a:pt x="928" y="118"/>
                  </a:lnTo>
                  <a:lnTo>
                    <a:pt x="932" y="120"/>
                  </a:lnTo>
                  <a:lnTo>
                    <a:pt x="933" y="115"/>
                  </a:lnTo>
                  <a:lnTo>
                    <a:pt x="935" y="107"/>
                  </a:lnTo>
                  <a:lnTo>
                    <a:pt x="935" y="94"/>
                  </a:lnTo>
                  <a:lnTo>
                    <a:pt x="935" y="82"/>
                  </a:lnTo>
                  <a:lnTo>
                    <a:pt x="935" y="68"/>
                  </a:lnTo>
                  <a:lnTo>
                    <a:pt x="935" y="57"/>
                  </a:lnTo>
                  <a:lnTo>
                    <a:pt x="936" y="49"/>
                  </a:lnTo>
                  <a:lnTo>
                    <a:pt x="941" y="47"/>
                  </a:lnTo>
                  <a:lnTo>
                    <a:pt x="945" y="51"/>
                  </a:lnTo>
                  <a:lnTo>
                    <a:pt x="948" y="60"/>
                  </a:lnTo>
                  <a:lnTo>
                    <a:pt x="951" y="70"/>
                  </a:lnTo>
                  <a:lnTo>
                    <a:pt x="958" y="75"/>
                  </a:lnTo>
                  <a:lnTo>
                    <a:pt x="959" y="72"/>
                  </a:lnTo>
                  <a:lnTo>
                    <a:pt x="960" y="66"/>
                  </a:lnTo>
                  <a:lnTo>
                    <a:pt x="959" y="57"/>
                  </a:lnTo>
                  <a:lnTo>
                    <a:pt x="959" y="49"/>
                  </a:lnTo>
                  <a:lnTo>
                    <a:pt x="958" y="40"/>
                  </a:lnTo>
                  <a:lnTo>
                    <a:pt x="958" y="32"/>
                  </a:lnTo>
                  <a:lnTo>
                    <a:pt x="958" y="26"/>
                  </a:lnTo>
                  <a:lnTo>
                    <a:pt x="962" y="25"/>
                  </a:lnTo>
                  <a:lnTo>
                    <a:pt x="968" y="27"/>
                  </a:lnTo>
                  <a:lnTo>
                    <a:pt x="974" y="34"/>
                  </a:lnTo>
                  <a:lnTo>
                    <a:pt x="979" y="40"/>
                  </a:lnTo>
                  <a:lnTo>
                    <a:pt x="986" y="44"/>
                  </a:lnTo>
                  <a:lnTo>
                    <a:pt x="987" y="41"/>
                  </a:lnTo>
                  <a:lnTo>
                    <a:pt x="988" y="37"/>
                  </a:lnTo>
                  <a:lnTo>
                    <a:pt x="988" y="29"/>
                  </a:lnTo>
                  <a:lnTo>
                    <a:pt x="990" y="22"/>
                  </a:lnTo>
                  <a:lnTo>
                    <a:pt x="990" y="14"/>
                  </a:lnTo>
                  <a:lnTo>
                    <a:pt x="990" y="7"/>
                  </a:lnTo>
                  <a:lnTo>
                    <a:pt x="990" y="1"/>
                  </a:lnTo>
                  <a:lnTo>
                    <a:pt x="990" y="0"/>
                  </a:lnTo>
                  <a:lnTo>
                    <a:pt x="1014" y="18"/>
                  </a:lnTo>
                  <a:lnTo>
                    <a:pt x="967" y="156"/>
                  </a:lnTo>
                  <a:lnTo>
                    <a:pt x="857" y="318"/>
                  </a:lnTo>
                  <a:lnTo>
                    <a:pt x="652" y="474"/>
                  </a:lnTo>
                  <a:lnTo>
                    <a:pt x="374" y="591"/>
                  </a:lnTo>
                  <a:lnTo>
                    <a:pt x="164" y="550"/>
                  </a:lnTo>
                  <a:lnTo>
                    <a:pt x="24" y="426"/>
                  </a:lnTo>
                  <a:lnTo>
                    <a:pt x="0" y="261"/>
                  </a:lnTo>
                  <a:lnTo>
                    <a:pt x="49" y="142"/>
                  </a:lnTo>
                  <a:lnTo>
                    <a:pt x="77" y="111"/>
                  </a:lnTo>
                  <a:lnTo>
                    <a:pt x="77"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099" name="Freeform 115"/>
            <p:cNvSpPr>
              <a:spLocks/>
            </p:cNvSpPr>
            <p:nvPr/>
          </p:nvSpPr>
          <p:spPr bwMode="auto">
            <a:xfrm>
              <a:off x="4613" y="3412"/>
              <a:ext cx="160" cy="531"/>
            </a:xfrm>
            <a:custGeom>
              <a:avLst/>
              <a:gdLst>
                <a:gd name="T0" fmla="*/ 166 w 480"/>
                <a:gd name="T1" fmla="*/ 0 h 1062"/>
                <a:gd name="T2" fmla="*/ 247 w 480"/>
                <a:gd name="T3" fmla="*/ 367 h 1062"/>
                <a:gd name="T4" fmla="*/ 402 w 480"/>
                <a:gd name="T5" fmla="*/ 886 h 1062"/>
                <a:gd name="T6" fmla="*/ 480 w 480"/>
                <a:gd name="T7" fmla="*/ 1058 h 1062"/>
                <a:gd name="T8" fmla="*/ 119 w 480"/>
                <a:gd name="T9" fmla="*/ 1062 h 1062"/>
                <a:gd name="T10" fmla="*/ 0 w 480"/>
                <a:gd name="T11" fmla="*/ 491 h 1062"/>
                <a:gd name="T12" fmla="*/ 166 w 480"/>
                <a:gd name="T13" fmla="*/ 0 h 1062"/>
                <a:gd name="T14" fmla="*/ 166 w 480"/>
                <a:gd name="T15" fmla="*/ 0 h 10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1062">
                  <a:moveTo>
                    <a:pt x="166" y="0"/>
                  </a:moveTo>
                  <a:lnTo>
                    <a:pt x="247" y="367"/>
                  </a:lnTo>
                  <a:lnTo>
                    <a:pt x="402" y="886"/>
                  </a:lnTo>
                  <a:lnTo>
                    <a:pt x="480" y="1058"/>
                  </a:lnTo>
                  <a:lnTo>
                    <a:pt x="119" y="1062"/>
                  </a:lnTo>
                  <a:lnTo>
                    <a:pt x="0" y="491"/>
                  </a:lnTo>
                  <a:lnTo>
                    <a:pt x="166" y="0"/>
                  </a:lnTo>
                  <a:lnTo>
                    <a:pt x="166" y="0"/>
                  </a:lnTo>
                  <a:close/>
                </a:path>
              </a:pathLst>
            </a:custGeom>
            <a:solidFill>
              <a:srgbClr val="F23A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100" name="Freeform 116"/>
            <p:cNvSpPr>
              <a:spLocks/>
            </p:cNvSpPr>
            <p:nvPr/>
          </p:nvSpPr>
          <p:spPr bwMode="auto">
            <a:xfrm>
              <a:off x="4638" y="3722"/>
              <a:ext cx="131" cy="244"/>
            </a:xfrm>
            <a:custGeom>
              <a:avLst/>
              <a:gdLst>
                <a:gd name="T0" fmla="*/ 395 w 395"/>
                <a:gd name="T1" fmla="*/ 430 h 487"/>
                <a:gd name="T2" fmla="*/ 394 w 395"/>
                <a:gd name="T3" fmla="*/ 408 h 487"/>
                <a:gd name="T4" fmla="*/ 371 w 395"/>
                <a:gd name="T5" fmla="*/ 396 h 487"/>
                <a:gd name="T6" fmla="*/ 340 w 395"/>
                <a:gd name="T7" fmla="*/ 394 h 487"/>
                <a:gd name="T8" fmla="*/ 300 w 395"/>
                <a:gd name="T9" fmla="*/ 397 h 487"/>
                <a:gd name="T10" fmla="*/ 256 w 395"/>
                <a:gd name="T11" fmla="*/ 400 h 487"/>
                <a:gd name="T12" fmla="*/ 218 w 395"/>
                <a:gd name="T13" fmla="*/ 400 h 487"/>
                <a:gd name="T14" fmla="*/ 194 w 395"/>
                <a:gd name="T15" fmla="*/ 393 h 487"/>
                <a:gd name="T16" fmla="*/ 200 w 395"/>
                <a:gd name="T17" fmla="*/ 381 h 487"/>
                <a:gd name="T18" fmla="*/ 226 w 395"/>
                <a:gd name="T19" fmla="*/ 377 h 487"/>
                <a:gd name="T20" fmla="*/ 258 w 395"/>
                <a:gd name="T21" fmla="*/ 372 h 487"/>
                <a:gd name="T22" fmla="*/ 283 w 395"/>
                <a:gd name="T23" fmla="*/ 367 h 487"/>
                <a:gd name="T24" fmla="*/ 294 w 395"/>
                <a:gd name="T25" fmla="*/ 357 h 487"/>
                <a:gd name="T26" fmla="*/ 278 w 395"/>
                <a:gd name="T27" fmla="*/ 345 h 487"/>
                <a:gd name="T28" fmla="*/ 246 w 395"/>
                <a:gd name="T29" fmla="*/ 341 h 487"/>
                <a:gd name="T30" fmla="*/ 206 w 395"/>
                <a:gd name="T31" fmla="*/ 340 h 487"/>
                <a:gd name="T32" fmla="*/ 169 w 395"/>
                <a:gd name="T33" fmla="*/ 336 h 487"/>
                <a:gd name="T34" fmla="*/ 144 w 395"/>
                <a:gd name="T35" fmla="*/ 327 h 487"/>
                <a:gd name="T36" fmla="*/ 151 w 395"/>
                <a:gd name="T37" fmla="*/ 311 h 487"/>
                <a:gd name="T38" fmla="*/ 173 w 395"/>
                <a:gd name="T39" fmla="*/ 306 h 487"/>
                <a:gd name="T40" fmla="*/ 200 w 395"/>
                <a:gd name="T41" fmla="*/ 302 h 487"/>
                <a:gd name="T42" fmla="*/ 227 w 395"/>
                <a:gd name="T43" fmla="*/ 295 h 487"/>
                <a:gd name="T44" fmla="*/ 224 w 395"/>
                <a:gd name="T45" fmla="*/ 282 h 487"/>
                <a:gd name="T46" fmla="*/ 202 w 395"/>
                <a:gd name="T47" fmla="*/ 274 h 487"/>
                <a:gd name="T48" fmla="*/ 173 w 395"/>
                <a:gd name="T49" fmla="*/ 269 h 487"/>
                <a:gd name="T50" fmla="*/ 144 w 395"/>
                <a:gd name="T51" fmla="*/ 262 h 487"/>
                <a:gd name="T52" fmla="*/ 125 w 395"/>
                <a:gd name="T53" fmla="*/ 255 h 487"/>
                <a:gd name="T54" fmla="*/ 124 w 395"/>
                <a:gd name="T55" fmla="*/ 241 h 487"/>
                <a:gd name="T56" fmla="*/ 148 w 395"/>
                <a:gd name="T57" fmla="*/ 236 h 487"/>
                <a:gd name="T58" fmla="*/ 171 w 395"/>
                <a:gd name="T59" fmla="*/ 233 h 487"/>
                <a:gd name="T60" fmla="*/ 192 w 395"/>
                <a:gd name="T61" fmla="*/ 229 h 487"/>
                <a:gd name="T62" fmla="*/ 196 w 395"/>
                <a:gd name="T63" fmla="*/ 206 h 487"/>
                <a:gd name="T64" fmla="*/ 169 w 395"/>
                <a:gd name="T65" fmla="*/ 196 h 487"/>
                <a:gd name="T66" fmla="*/ 143 w 395"/>
                <a:gd name="T67" fmla="*/ 195 h 487"/>
                <a:gd name="T68" fmla="*/ 119 w 395"/>
                <a:gd name="T69" fmla="*/ 192 h 487"/>
                <a:gd name="T70" fmla="*/ 104 w 395"/>
                <a:gd name="T71" fmla="*/ 180 h 487"/>
                <a:gd name="T72" fmla="*/ 127 w 395"/>
                <a:gd name="T73" fmla="*/ 172 h 487"/>
                <a:gd name="T74" fmla="*/ 149 w 395"/>
                <a:gd name="T75" fmla="*/ 168 h 487"/>
                <a:gd name="T76" fmla="*/ 172 w 395"/>
                <a:gd name="T77" fmla="*/ 164 h 487"/>
                <a:gd name="T78" fmla="*/ 176 w 395"/>
                <a:gd name="T79" fmla="*/ 143 h 487"/>
                <a:gd name="T80" fmla="*/ 145 w 395"/>
                <a:gd name="T81" fmla="*/ 134 h 487"/>
                <a:gd name="T82" fmla="*/ 119 w 395"/>
                <a:gd name="T83" fmla="*/ 128 h 487"/>
                <a:gd name="T84" fmla="*/ 95 w 395"/>
                <a:gd name="T85" fmla="*/ 124 h 487"/>
                <a:gd name="T86" fmla="*/ 85 w 395"/>
                <a:gd name="T87" fmla="*/ 108 h 487"/>
                <a:gd name="T88" fmla="*/ 108 w 395"/>
                <a:gd name="T89" fmla="*/ 101 h 487"/>
                <a:gd name="T90" fmla="*/ 137 w 395"/>
                <a:gd name="T91" fmla="*/ 97 h 487"/>
                <a:gd name="T92" fmla="*/ 159 w 395"/>
                <a:gd name="T93" fmla="*/ 86 h 487"/>
                <a:gd name="T94" fmla="*/ 145 w 395"/>
                <a:gd name="T95" fmla="*/ 75 h 487"/>
                <a:gd name="T96" fmla="*/ 123 w 395"/>
                <a:gd name="T97" fmla="*/ 68 h 487"/>
                <a:gd name="T98" fmla="*/ 97 w 395"/>
                <a:gd name="T99" fmla="*/ 61 h 487"/>
                <a:gd name="T100" fmla="*/ 75 w 395"/>
                <a:gd name="T101" fmla="*/ 57 h 487"/>
                <a:gd name="T102" fmla="*/ 69 w 395"/>
                <a:gd name="T103" fmla="*/ 46 h 487"/>
                <a:gd name="T104" fmla="*/ 101 w 395"/>
                <a:gd name="T105" fmla="*/ 46 h 487"/>
                <a:gd name="T106" fmla="*/ 128 w 395"/>
                <a:gd name="T107" fmla="*/ 44 h 487"/>
                <a:gd name="T108" fmla="*/ 123 w 395"/>
                <a:gd name="T109" fmla="*/ 33 h 487"/>
                <a:gd name="T110" fmla="*/ 97 w 395"/>
                <a:gd name="T111" fmla="*/ 22 h 487"/>
                <a:gd name="T112" fmla="*/ 64 w 395"/>
                <a:gd name="T113" fmla="*/ 13 h 487"/>
                <a:gd name="T114" fmla="*/ 28 w 395"/>
                <a:gd name="T115" fmla="*/ 4 h 487"/>
                <a:gd name="T116" fmla="*/ 5 w 395"/>
                <a:gd name="T117" fmla="*/ 0 h 487"/>
                <a:gd name="T118" fmla="*/ 395 w 395"/>
                <a:gd name="T119" fmla="*/ 437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5" h="487">
                  <a:moveTo>
                    <a:pt x="395" y="437"/>
                  </a:moveTo>
                  <a:lnTo>
                    <a:pt x="395" y="434"/>
                  </a:lnTo>
                  <a:lnTo>
                    <a:pt x="395" y="430"/>
                  </a:lnTo>
                  <a:lnTo>
                    <a:pt x="395" y="423"/>
                  </a:lnTo>
                  <a:lnTo>
                    <a:pt x="395" y="416"/>
                  </a:lnTo>
                  <a:lnTo>
                    <a:pt x="394" y="408"/>
                  </a:lnTo>
                  <a:lnTo>
                    <a:pt x="390" y="403"/>
                  </a:lnTo>
                  <a:lnTo>
                    <a:pt x="382" y="397"/>
                  </a:lnTo>
                  <a:lnTo>
                    <a:pt x="371" y="396"/>
                  </a:lnTo>
                  <a:lnTo>
                    <a:pt x="362" y="394"/>
                  </a:lnTo>
                  <a:lnTo>
                    <a:pt x="352" y="394"/>
                  </a:lnTo>
                  <a:lnTo>
                    <a:pt x="340" y="394"/>
                  </a:lnTo>
                  <a:lnTo>
                    <a:pt x="330" y="396"/>
                  </a:lnTo>
                  <a:lnTo>
                    <a:pt x="315" y="396"/>
                  </a:lnTo>
                  <a:lnTo>
                    <a:pt x="300" y="397"/>
                  </a:lnTo>
                  <a:lnTo>
                    <a:pt x="286" y="397"/>
                  </a:lnTo>
                  <a:lnTo>
                    <a:pt x="272" y="400"/>
                  </a:lnTo>
                  <a:lnTo>
                    <a:pt x="256" y="400"/>
                  </a:lnTo>
                  <a:lnTo>
                    <a:pt x="243" y="400"/>
                  </a:lnTo>
                  <a:lnTo>
                    <a:pt x="228" y="400"/>
                  </a:lnTo>
                  <a:lnTo>
                    <a:pt x="218" y="400"/>
                  </a:lnTo>
                  <a:lnTo>
                    <a:pt x="207" y="397"/>
                  </a:lnTo>
                  <a:lnTo>
                    <a:pt x="199" y="396"/>
                  </a:lnTo>
                  <a:lnTo>
                    <a:pt x="194" y="393"/>
                  </a:lnTo>
                  <a:lnTo>
                    <a:pt x="191" y="392"/>
                  </a:lnTo>
                  <a:lnTo>
                    <a:pt x="191" y="385"/>
                  </a:lnTo>
                  <a:lnTo>
                    <a:pt x="200" y="381"/>
                  </a:lnTo>
                  <a:lnTo>
                    <a:pt x="207" y="379"/>
                  </a:lnTo>
                  <a:lnTo>
                    <a:pt x="216" y="378"/>
                  </a:lnTo>
                  <a:lnTo>
                    <a:pt x="226" y="377"/>
                  </a:lnTo>
                  <a:lnTo>
                    <a:pt x="238" y="377"/>
                  </a:lnTo>
                  <a:lnTo>
                    <a:pt x="247" y="374"/>
                  </a:lnTo>
                  <a:lnTo>
                    <a:pt x="258" y="372"/>
                  </a:lnTo>
                  <a:lnTo>
                    <a:pt x="267" y="371"/>
                  </a:lnTo>
                  <a:lnTo>
                    <a:pt x="276" y="370"/>
                  </a:lnTo>
                  <a:lnTo>
                    <a:pt x="283" y="367"/>
                  </a:lnTo>
                  <a:lnTo>
                    <a:pt x="288" y="364"/>
                  </a:lnTo>
                  <a:lnTo>
                    <a:pt x="291" y="360"/>
                  </a:lnTo>
                  <a:lnTo>
                    <a:pt x="294" y="357"/>
                  </a:lnTo>
                  <a:lnTo>
                    <a:pt x="290" y="352"/>
                  </a:lnTo>
                  <a:lnTo>
                    <a:pt x="286" y="349"/>
                  </a:lnTo>
                  <a:lnTo>
                    <a:pt x="278" y="345"/>
                  </a:lnTo>
                  <a:lnTo>
                    <a:pt x="268" y="345"/>
                  </a:lnTo>
                  <a:lnTo>
                    <a:pt x="256" y="342"/>
                  </a:lnTo>
                  <a:lnTo>
                    <a:pt x="246" y="341"/>
                  </a:lnTo>
                  <a:lnTo>
                    <a:pt x="232" y="341"/>
                  </a:lnTo>
                  <a:lnTo>
                    <a:pt x="220" y="341"/>
                  </a:lnTo>
                  <a:lnTo>
                    <a:pt x="206" y="340"/>
                  </a:lnTo>
                  <a:lnTo>
                    <a:pt x="192" y="338"/>
                  </a:lnTo>
                  <a:lnTo>
                    <a:pt x="180" y="337"/>
                  </a:lnTo>
                  <a:lnTo>
                    <a:pt x="169" y="336"/>
                  </a:lnTo>
                  <a:lnTo>
                    <a:pt x="157" y="333"/>
                  </a:lnTo>
                  <a:lnTo>
                    <a:pt x="151" y="330"/>
                  </a:lnTo>
                  <a:lnTo>
                    <a:pt x="144" y="327"/>
                  </a:lnTo>
                  <a:lnTo>
                    <a:pt x="143" y="325"/>
                  </a:lnTo>
                  <a:lnTo>
                    <a:pt x="141" y="315"/>
                  </a:lnTo>
                  <a:lnTo>
                    <a:pt x="151" y="311"/>
                  </a:lnTo>
                  <a:lnTo>
                    <a:pt x="156" y="308"/>
                  </a:lnTo>
                  <a:lnTo>
                    <a:pt x="164" y="307"/>
                  </a:lnTo>
                  <a:lnTo>
                    <a:pt x="173" y="306"/>
                  </a:lnTo>
                  <a:lnTo>
                    <a:pt x="183" y="306"/>
                  </a:lnTo>
                  <a:lnTo>
                    <a:pt x="191" y="303"/>
                  </a:lnTo>
                  <a:lnTo>
                    <a:pt x="200" y="302"/>
                  </a:lnTo>
                  <a:lnTo>
                    <a:pt x="208" y="300"/>
                  </a:lnTo>
                  <a:lnTo>
                    <a:pt x="216" y="300"/>
                  </a:lnTo>
                  <a:lnTo>
                    <a:pt x="227" y="295"/>
                  </a:lnTo>
                  <a:lnTo>
                    <a:pt x="231" y="291"/>
                  </a:lnTo>
                  <a:lnTo>
                    <a:pt x="227" y="287"/>
                  </a:lnTo>
                  <a:lnTo>
                    <a:pt x="224" y="282"/>
                  </a:lnTo>
                  <a:lnTo>
                    <a:pt x="218" y="280"/>
                  </a:lnTo>
                  <a:lnTo>
                    <a:pt x="211" y="277"/>
                  </a:lnTo>
                  <a:lnTo>
                    <a:pt x="202" y="274"/>
                  </a:lnTo>
                  <a:lnTo>
                    <a:pt x="192" y="273"/>
                  </a:lnTo>
                  <a:lnTo>
                    <a:pt x="183" y="270"/>
                  </a:lnTo>
                  <a:lnTo>
                    <a:pt x="173" y="269"/>
                  </a:lnTo>
                  <a:lnTo>
                    <a:pt x="163" y="266"/>
                  </a:lnTo>
                  <a:lnTo>
                    <a:pt x="153" y="265"/>
                  </a:lnTo>
                  <a:lnTo>
                    <a:pt x="144" y="262"/>
                  </a:lnTo>
                  <a:lnTo>
                    <a:pt x="137" y="261"/>
                  </a:lnTo>
                  <a:lnTo>
                    <a:pt x="129" y="258"/>
                  </a:lnTo>
                  <a:lnTo>
                    <a:pt x="125" y="255"/>
                  </a:lnTo>
                  <a:lnTo>
                    <a:pt x="121" y="252"/>
                  </a:lnTo>
                  <a:lnTo>
                    <a:pt x="121" y="250"/>
                  </a:lnTo>
                  <a:lnTo>
                    <a:pt x="124" y="241"/>
                  </a:lnTo>
                  <a:lnTo>
                    <a:pt x="135" y="239"/>
                  </a:lnTo>
                  <a:lnTo>
                    <a:pt x="140" y="236"/>
                  </a:lnTo>
                  <a:lnTo>
                    <a:pt x="148" y="236"/>
                  </a:lnTo>
                  <a:lnTo>
                    <a:pt x="156" y="235"/>
                  </a:lnTo>
                  <a:lnTo>
                    <a:pt x="164" y="235"/>
                  </a:lnTo>
                  <a:lnTo>
                    <a:pt x="171" y="233"/>
                  </a:lnTo>
                  <a:lnTo>
                    <a:pt x="179" y="232"/>
                  </a:lnTo>
                  <a:lnTo>
                    <a:pt x="186" y="231"/>
                  </a:lnTo>
                  <a:lnTo>
                    <a:pt x="192" y="229"/>
                  </a:lnTo>
                  <a:lnTo>
                    <a:pt x="200" y="224"/>
                  </a:lnTo>
                  <a:lnTo>
                    <a:pt x="203" y="217"/>
                  </a:lnTo>
                  <a:lnTo>
                    <a:pt x="196" y="206"/>
                  </a:lnTo>
                  <a:lnTo>
                    <a:pt x="186" y="201"/>
                  </a:lnTo>
                  <a:lnTo>
                    <a:pt x="177" y="198"/>
                  </a:lnTo>
                  <a:lnTo>
                    <a:pt x="169" y="196"/>
                  </a:lnTo>
                  <a:lnTo>
                    <a:pt x="160" y="196"/>
                  </a:lnTo>
                  <a:lnTo>
                    <a:pt x="152" y="196"/>
                  </a:lnTo>
                  <a:lnTo>
                    <a:pt x="143" y="195"/>
                  </a:lnTo>
                  <a:lnTo>
                    <a:pt x="133" y="194"/>
                  </a:lnTo>
                  <a:lnTo>
                    <a:pt x="125" y="192"/>
                  </a:lnTo>
                  <a:lnTo>
                    <a:pt x="119" y="192"/>
                  </a:lnTo>
                  <a:lnTo>
                    <a:pt x="107" y="190"/>
                  </a:lnTo>
                  <a:lnTo>
                    <a:pt x="103" y="185"/>
                  </a:lnTo>
                  <a:lnTo>
                    <a:pt x="104" y="180"/>
                  </a:lnTo>
                  <a:lnTo>
                    <a:pt x="113" y="176"/>
                  </a:lnTo>
                  <a:lnTo>
                    <a:pt x="119" y="173"/>
                  </a:lnTo>
                  <a:lnTo>
                    <a:pt x="127" y="172"/>
                  </a:lnTo>
                  <a:lnTo>
                    <a:pt x="135" y="170"/>
                  </a:lnTo>
                  <a:lnTo>
                    <a:pt x="143" y="170"/>
                  </a:lnTo>
                  <a:lnTo>
                    <a:pt x="149" y="168"/>
                  </a:lnTo>
                  <a:lnTo>
                    <a:pt x="157" y="166"/>
                  </a:lnTo>
                  <a:lnTo>
                    <a:pt x="164" y="165"/>
                  </a:lnTo>
                  <a:lnTo>
                    <a:pt x="172" y="164"/>
                  </a:lnTo>
                  <a:lnTo>
                    <a:pt x="181" y="158"/>
                  </a:lnTo>
                  <a:lnTo>
                    <a:pt x="184" y="153"/>
                  </a:lnTo>
                  <a:lnTo>
                    <a:pt x="176" y="143"/>
                  </a:lnTo>
                  <a:lnTo>
                    <a:pt x="164" y="138"/>
                  </a:lnTo>
                  <a:lnTo>
                    <a:pt x="155" y="135"/>
                  </a:lnTo>
                  <a:lnTo>
                    <a:pt x="145" y="134"/>
                  </a:lnTo>
                  <a:lnTo>
                    <a:pt x="136" y="131"/>
                  </a:lnTo>
                  <a:lnTo>
                    <a:pt x="128" y="131"/>
                  </a:lnTo>
                  <a:lnTo>
                    <a:pt x="119" y="128"/>
                  </a:lnTo>
                  <a:lnTo>
                    <a:pt x="109" y="127"/>
                  </a:lnTo>
                  <a:lnTo>
                    <a:pt x="101" y="125"/>
                  </a:lnTo>
                  <a:lnTo>
                    <a:pt x="95" y="124"/>
                  </a:lnTo>
                  <a:lnTo>
                    <a:pt x="84" y="119"/>
                  </a:lnTo>
                  <a:lnTo>
                    <a:pt x="81" y="115"/>
                  </a:lnTo>
                  <a:lnTo>
                    <a:pt x="85" y="108"/>
                  </a:lnTo>
                  <a:lnTo>
                    <a:pt x="96" y="104"/>
                  </a:lnTo>
                  <a:lnTo>
                    <a:pt x="101" y="102"/>
                  </a:lnTo>
                  <a:lnTo>
                    <a:pt x="108" y="101"/>
                  </a:lnTo>
                  <a:lnTo>
                    <a:pt x="116" y="99"/>
                  </a:lnTo>
                  <a:lnTo>
                    <a:pt x="124" y="99"/>
                  </a:lnTo>
                  <a:lnTo>
                    <a:pt x="137" y="97"/>
                  </a:lnTo>
                  <a:lnTo>
                    <a:pt x="149" y="95"/>
                  </a:lnTo>
                  <a:lnTo>
                    <a:pt x="156" y="90"/>
                  </a:lnTo>
                  <a:lnTo>
                    <a:pt x="159" y="86"/>
                  </a:lnTo>
                  <a:lnTo>
                    <a:pt x="155" y="82"/>
                  </a:lnTo>
                  <a:lnTo>
                    <a:pt x="151" y="78"/>
                  </a:lnTo>
                  <a:lnTo>
                    <a:pt x="145" y="75"/>
                  </a:lnTo>
                  <a:lnTo>
                    <a:pt x="139" y="72"/>
                  </a:lnTo>
                  <a:lnTo>
                    <a:pt x="131" y="69"/>
                  </a:lnTo>
                  <a:lnTo>
                    <a:pt x="123" y="68"/>
                  </a:lnTo>
                  <a:lnTo>
                    <a:pt x="115" y="65"/>
                  </a:lnTo>
                  <a:lnTo>
                    <a:pt x="107" y="64"/>
                  </a:lnTo>
                  <a:lnTo>
                    <a:pt x="97" y="61"/>
                  </a:lnTo>
                  <a:lnTo>
                    <a:pt x="88" y="60"/>
                  </a:lnTo>
                  <a:lnTo>
                    <a:pt x="80" y="59"/>
                  </a:lnTo>
                  <a:lnTo>
                    <a:pt x="75" y="57"/>
                  </a:lnTo>
                  <a:lnTo>
                    <a:pt x="65" y="54"/>
                  </a:lnTo>
                  <a:lnTo>
                    <a:pt x="65" y="52"/>
                  </a:lnTo>
                  <a:lnTo>
                    <a:pt x="69" y="46"/>
                  </a:lnTo>
                  <a:lnTo>
                    <a:pt x="77" y="46"/>
                  </a:lnTo>
                  <a:lnTo>
                    <a:pt x="88" y="45"/>
                  </a:lnTo>
                  <a:lnTo>
                    <a:pt x="101" y="46"/>
                  </a:lnTo>
                  <a:lnTo>
                    <a:pt x="112" y="46"/>
                  </a:lnTo>
                  <a:lnTo>
                    <a:pt x="121" y="46"/>
                  </a:lnTo>
                  <a:lnTo>
                    <a:pt x="128" y="44"/>
                  </a:lnTo>
                  <a:lnTo>
                    <a:pt x="131" y="39"/>
                  </a:lnTo>
                  <a:lnTo>
                    <a:pt x="127" y="35"/>
                  </a:lnTo>
                  <a:lnTo>
                    <a:pt x="123" y="33"/>
                  </a:lnTo>
                  <a:lnTo>
                    <a:pt x="116" y="29"/>
                  </a:lnTo>
                  <a:lnTo>
                    <a:pt x="108" y="26"/>
                  </a:lnTo>
                  <a:lnTo>
                    <a:pt x="97" y="22"/>
                  </a:lnTo>
                  <a:lnTo>
                    <a:pt x="87" y="18"/>
                  </a:lnTo>
                  <a:lnTo>
                    <a:pt x="75" y="15"/>
                  </a:lnTo>
                  <a:lnTo>
                    <a:pt x="64" y="13"/>
                  </a:lnTo>
                  <a:lnTo>
                    <a:pt x="52" y="9"/>
                  </a:lnTo>
                  <a:lnTo>
                    <a:pt x="40" y="7"/>
                  </a:lnTo>
                  <a:lnTo>
                    <a:pt x="28" y="4"/>
                  </a:lnTo>
                  <a:lnTo>
                    <a:pt x="20" y="3"/>
                  </a:lnTo>
                  <a:lnTo>
                    <a:pt x="11" y="1"/>
                  </a:lnTo>
                  <a:lnTo>
                    <a:pt x="5" y="0"/>
                  </a:lnTo>
                  <a:lnTo>
                    <a:pt x="0" y="0"/>
                  </a:lnTo>
                  <a:lnTo>
                    <a:pt x="131" y="487"/>
                  </a:lnTo>
                  <a:lnTo>
                    <a:pt x="395" y="437"/>
                  </a:lnTo>
                  <a:lnTo>
                    <a:pt x="395" y="437"/>
                  </a:lnTo>
                  <a:close/>
                </a:path>
              </a:pathLst>
            </a:custGeom>
            <a:solidFill>
              <a:srgbClr val="D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101" name="Freeform 117"/>
            <p:cNvSpPr>
              <a:spLocks/>
            </p:cNvSpPr>
            <p:nvPr/>
          </p:nvSpPr>
          <p:spPr bwMode="auto">
            <a:xfrm>
              <a:off x="4620" y="3723"/>
              <a:ext cx="133" cy="243"/>
            </a:xfrm>
            <a:custGeom>
              <a:avLst/>
              <a:gdLst>
                <a:gd name="T0" fmla="*/ 398 w 398"/>
                <a:gd name="T1" fmla="*/ 417 h 486"/>
                <a:gd name="T2" fmla="*/ 384 w 398"/>
                <a:gd name="T3" fmla="*/ 397 h 486"/>
                <a:gd name="T4" fmla="*/ 355 w 398"/>
                <a:gd name="T5" fmla="*/ 393 h 486"/>
                <a:gd name="T6" fmla="*/ 316 w 398"/>
                <a:gd name="T7" fmla="*/ 395 h 486"/>
                <a:gd name="T8" fmla="*/ 274 w 398"/>
                <a:gd name="T9" fmla="*/ 399 h 486"/>
                <a:gd name="T10" fmla="*/ 231 w 398"/>
                <a:gd name="T11" fmla="*/ 399 h 486"/>
                <a:gd name="T12" fmla="*/ 201 w 398"/>
                <a:gd name="T13" fmla="*/ 396 h 486"/>
                <a:gd name="T14" fmla="*/ 191 w 398"/>
                <a:gd name="T15" fmla="*/ 385 h 486"/>
                <a:gd name="T16" fmla="*/ 217 w 398"/>
                <a:gd name="T17" fmla="*/ 378 h 486"/>
                <a:gd name="T18" fmla="*/ 248 w 398"/>
                <a:gd name="T19" fmla="*/ 374 h 486"/>
                <a:gd name="T20" fmla="*/ 278 w 398"/>
                <a:gd name="T21" fmla="*/ 370 h 486"/>
                <a:gd name="T22" fmla="*/ 292 w 398"/>
                <a:gd name="T23" fmla="*/ 362 h 486"/>
                <a:gd name="T24" fmla="*/ 286 w 398"/>
                <a:gd name="T25" fmla="*/ 350 h 486"/>
                <a:gd name="T26" fmla="*/ 258 w 398"/>
                <a:gd name="T27" fmla="*/ 344 h 486"/>
                <a:gd name="T28" fmla="*/ 220 w 398"/>
                <a:gd name="T29" fmla="*/ 341 h 486"/>
                <a:gd name="T30" fmla="*/ 180 w 398"/>
                <a:gd name="T31" fmla="*/ 337 h 486"/>
                <a:gd name="T32" fmla="*/ 151 w 398"/>
                <a:gd name="T33" fmla="*/ 332 h 486"/>
                <a:gd name="T34" fmla="*/ 143 w 398"/>
                <a:gd name="T35" fmla="*/ 316 h 486"/>
                <a:gd name="T36" fmla="*/ 165 w 398"/>
                <a:gd name="T37" fmla="*/ 307 h 486"/>
                <a:gd name="T38" fmla="*/ 192 w 398"/>
                <a:gd name="T39" fmla="*/ 305 h 486"/>
                <a:gd name="T40" fmla="*/ 216 w 398"/>
                <a:gd name="T41" fmla="*/ 301 h 486"/>
                <a:gd name="T42" fmla="*/ 229 w 398"/>
                <a:gd name="T43" fmla="*/ 288 h 486"/>
                <a:gd name="T44" fmla="*/ 213 w 398"/>
                <a:gd name="T45" fmla="*/ 279 h 486"/>
                <a:gd name="T46" fmla="*/ 184 w 398"/>
                <a:gd name="T47" fmla="*/ 272 h 486"/>
                <a:gd name="T48" fmla="*/ 155 w 398"/>
                <a:gd name="T49" fmla="*/ 266 h 486"/>
                <a:gd name="T50" fmla="*/ 125 w 398"/>
                <a:gd name="T51" fmla="*/ 257 h 486"/>
                <a:gd name="T52" fmla="*/ 135 w 398"/>
                <a:gd name="T53" fmla="*/ 239 h 486"/>
                <a:gd name="T54" fmla="*/ 156 w 398"/>
                <a:gd name="T55" fmla="*/ 236 h 486"/>
                <a:gd name="T56" fmla="*/ 180 w 398"/>
                <a:gd name="T57" fmla="*/ 234 h 486"/>
                <a:gd name="T58" fmla="*/ 203 w 398"/>
                <a:gd name="T59" fmla="*/ 225 h 486"/>
                <a:gd name="T60" fmla="*/ 197 w 398"/>
                <a:gd name="T61" fmla="*/ 208 h 486"/>
                <a:gd name="T62" fmla="*/ 177 w 398"/>
                <a:gd name="T63" fmla="*/ 200 h 486"/>
                <a:gd name="T64" fmla="*/ 152 w 398"/>
                <a:gd name="T65" fmla="*/ 198 h 486"/>
                <a:gd name="T66" fmla="*/ 125 w 398"/>
                <a:gd name="T67" fmla="*/ 194 h 486"/>
                <a:gd name="T68" fmla="*/ 103 w 398"/>
                <a:gd name="T69" fmla="*/ 187 h 486"/>
                <a:gd name="T70" fmla="*/ 119 w 398"/>
                <a:gd name="T71" fmla="*/ 175 h 486"/>
                <a:gd name="T72" fmla="*/ 144 w 398"/>
                <a:gd name="T73" fmla="*/ 172 h 486"/>
                <a:gd name="T74" fmla="*/ 165 w 398"/>
                <a:gd name="T75" fmla="*/ 167 h 486"/>
                <a:gd name="T76" fmla="*/ 185 w 398"/>
                <a:gd name="T77" fmla="*/ 153 h 486"/>
                <a:gd name="T78" fmla="*/ 156 w 398"/>
                <a:gd name="T79" fmla="*/ 135 h 486"/>
                <a:gd name="T80" fmla="*/ 129 w 398"/>
                <a:gd name="T81" fmla="*/ 131 h 486"/>
                <a:gd name="T82" fmla="*/ 101 w 398"/>
                <a:gd name="T83" fmla="*/ 126 h 486"/>
                <a:gd name="T84" fmla="*/ 83 w 398"/>
                <a:gd name="T85" fmla="*/ 115 h 486"/>
                <a:gd name="T86" fmla="*/ 101 w 398"/>
                <a:gd name="T87" fmla="*/ 104 h 486"/>
                <a:gd name="T88" fmla="*/ 124 w 398"/>
                <a:gd name="T89" fmla="*/ 101 h 486"/>
                <a:gd name="T90" fmla="*/ 156 w 398"/>
                <a:gd name="T91" fmla="*/ 90 h 486"/>
                <a:gd name="T92" fmla="*/ 151 w 398"/>
                <a:gd name="T93" fmla="*/ 78 h 486"/>
                <a:gd name="T94" fmla="*/ 131 w 398"/>
                <a:gd name="T95" fmla="*/ 70 h 486"/>
                <a:gd name="T96" fmla="*/ 107 w 398"/>
                <a:gd name="T97" fmla="*/ 66 h 486"/>
                <a:gd name="T98" fmla="*/ 80 w 398"/>
                <a:gd name="T99" fmla="*/ 60 h 486"/>
                <a:gd name="T100" fmla="*/ 65 w 398"/>
                <a:gd name="T101" fmla="*/ 51 h 486"/>
                <a:gd name="T102" fmla="*/ 89 w 398"/>
                <a:gd name="T103" fmla="*/ 45 h 486"/>
                <a:gd name="T104" fmla="*/ 124 w 398"/>
                <a:gd name="T105" fmla="*/ 47 h 486"/>
                <a:gd name="T106" fmla="*/ 129 w 398"/>
                <a:gd name="T107" fmla="*/ 37 h 486"/>
                <a:gd name="T108" fmla="*/ 109 w 398"/>
                <a:gd name="T109" fmla="*/ 28 h 486"/>
                <a:gd name="T110" fmla="*/ 76 w 398"/>
                <a:gd name="T111" fmla="*/ 17 h 486"/>
                <a:gd name="T112" fmla="*/ 40 w 398"/>
                <a:gd name="T113" fmla="*/ 7 h 486"/>
                <a:gd name="T114" fmla="*/ 10 w 398"/>
                <a:gd name="T115" fmla="*/ 2 h 486"/>
                <a:gd name="T116" fmla="*/ 133 w 398"/>
                <a:gd name="T117"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8" h="486">
                  <a:moveTo>
                    <a:pt x="398" y="436"/>
                  </a:moveTo>
                  <a:lnTo>
                    <a:pt x="398" y="429"/>
                  </a:lnTo>
                  <a:lnTo>
                    <a:pt x="398" y="417"/>
                  </a:lnTo>
                  <a:lnTo>
                    <a:pt x="396" y="408"/>
                  </a:lnTo>
                  <a:lnTo>
                    <a:pt x="392" y="403"/>
                  </a:lnTo>
                  <a:lnTo>
                    <a:pt x="384" y="397"/>
                  </a:lnTo>
                  <a:lnTo>
                    <a:pt x="374" y="395"/>
                  </a:lnTo>
                  <a:lnTo>
                    <a:pt x="364" y="393"/>
                  </a:lnTo>
                  <a:lnTo>
                    <a:pt x="355" y="393"/>
                  </a:lnTo>
                  <a:lnTo>
                    <a:pt x="343" y="393"/>
                  </a:lnTo>
                  <a:lnTo>
                    <a:pt x="331" y="395"/>
                  </a:lnTo>
                  <a:lnTo>
                    <a:pt x="316" y="395"/>
                  </a:lnTo>
                  <a:lnTo>
                    <a:pt x="302" y="396"/>
                  </a:lnTo>
                  <a:lnTo>
                    <a:pt x="287" y="397"/>
                  </a:lnTo>
                  <a:lnTo>
                    <a:pt x="274" y="399"/>
                  </a:lnTo>
                  <a:lnTo>
                    <a:pt x="258" y="399"/>
                  </a:lnTo>
                  <a:lnTo>
                    <a:pt x="244" y="399"/>
                  </a:lnTo>
                  <a:lnTo>
                    <a:pt x="231" y="399"/>
                  </a:lnTo>
                  <a:lnTo>
                    <a:pt x="220" y="399"/>
                  </a:lnTo>
                  <a:lnTo>
                    <a:pt x="208" y="397"/>
                  </a:lnTo>
                  <a:lnTo>
                    <a:pt x="201" y="396"/>
                  </a:lnTo>
                  <a:lnTo>
                    <a:pt x="195" y="393"/>
                  </a:lnTo>
                  <a:lnTo>
                    <a:pt x="192" y="392"/>
                  </a:lnTo>
                  <a:lnTo>
                    <a:pt x="191" y="385"/>
                  </a:lnTo>
                  <a:lnTo>
                    <a:pt x="201" y="381"/>
                  </a:lnTo>
                  <a:lnTo>
                    <a:pt x="208" y="380"/>
                  </a:lnTo>
                  <a:lnTo>
                    <a:pt x="217" y="378"/>
                  </a:lnTo>
                  <a:lnTo>
                    <a:pt x="227" y="377"/>
                  </a:lnTo>
                  <a:lnTo>
                    <a:pt x="239" y="377"/>
                  </a:lnTo>
                  <a:lnTo>
                    <a:pt x="248" y="374"/>
                  </a:lnTo>
                  <a:lnTo>
                    <a:pt x="259" y="373"/>
                  </a:lnTo>
                  <a:lnTo>
                    <a:pt x="268" y="371"/>
                  </a:lnTo>
                  <a:lnTo>
                    <a:pt x="278" y="370"/>
                  </a:lnTo>
                  <a:lnTo>
                    <a:pt x="284" y="367"/>
                  </a:lnTo>
                  <a:lnTo>
                    <a:pt x="290" y="365"/>
                  </a:lnTo>
                  <a:lnTo>
                    <a:pt x="292" y="362"/>
                  </a:lnTo>
                  <a:lnTo>
                    <a:pt x="295" y="359"/>
                  </a:lnTo>
                  <a:lnTo>
                    <a:pt x="291" y="354"/>
                  </a:lnTo>
                  <a:lnTo>
                    <a:pt x="286" y="350"/>
                  </a:lnTo>
                  <a:lnTo>
                    <a:pt x="278" y="347"/>
                  </a:lnTo>
                  <a:lnTo>
                    <a:pt x="270" y="346"/>
                  </a:lnTo>
                  <a:lnTo>
                    <a:pt x="258" y="344"/>
                  </a:lnTo>
                  <a:lnTo>
                    <a:pt x="246" y="343"/>
                  </a:lnTo>
                  <a:lnTo>
                    <a:pt x="232" y="341"/>
                  </a:lnTo>
                  <a:lnTo>
                    <a:pt x="220" y="341"/>
                  </a:lnTo>
                  <a:lnTo>
                    <a:pt x="205" y="340"/>
                  </a:lnTo>
                  <a:lnTo>
                    <a:pt x="192" y="339"/>
                  </a:lnTo>
                  <a:lnTo>
                    <a:pt x="180" y="337"/>
                  </a:lnTo>
                  <a:lnTo>
                    <a:pt x="169" y="336"/>
                  </a:lnTo>
                  <a:lnTo>
                    <a:pt x="157" y="333"/>
                  </a:lnTo>
                  <a:lnTo>
                    <a:pt x="151" y="332"/>
                  </a:lnTo>
                  <a:lnTo>
                    <a:pt x="144" y="328"/>
                  </a:lnTo>
                  <a:lnTo>
                    <a:pt x="143" y="325"/>
                  </a:lnTo>
                  <a:lnTo>
                    <a:pt x="143" y="316"/>
                  </a:lnTo>
                  <a:lnTo>
                    <a:pt x="152" y="311"/>
                  </a:lnTo>
                  <a:lnTo>
                    <a:pt x="157" y="309"/>
                  </a:lnTo>
                  <a:lnTo>
                    <a:pt x="165" y="307"/>
                  </a:lnTo>
                  <a:lnTo>
                    <a:pt x="175" y="306"/>
                  </a:lnTo>
                  <a:lnTo>
                    <a:pt x="184" y="306"/>
                  </a:lnTo>
                  <a:lnTo>
                    <a:pt x="192" y="305"/>
                  </a:lnTo>
                  <a:lnTo>
                    <a:pt x="201" y="303"/>
                  </a:lnTo>
                  <a:lnTo>
                    <a:pt x="208" y="302"/>
                  </a:lnTo>
                  <a:lnTo>
                    <a:pt x="216" y="301"/>
                  </a:lnTo>
                  <a:lnTo>
                    <a:pt x="227" y="296"/>
                  </a:lnTo>
                  <a:lnTo>
                    <a:pt x="232" y="292"/>
                  </a:lnTo>
                  <a:lnTo>
                    <a:pt x="229" y="288"/>
                  </a:lnTo>
                  <a:lnTo>
                    <a:pt x="225" y="284"/>
                  </a:lnTo>
                  <a:lnTo>
                    <a:pt x="220" y="281"/>
                  </a:lnTo>
                  <a:lnTo>
                    <a:pt x="213" y="279"/>
                  </a:lnTo>
                  <a:lnTo>
                    <a:pt x="204" y="276"/>
                  </a:lnTo>
                  <a:lnTo>
                    <a:pt x="195" y="275"/>
                  </a:lnTo>
                  <a:lnTo>
                    <a:pt x="184" y="272"/>
                  </a:lnTo>
                  <a:lnTo>
                    <a:pt x="175" y="270"/>
                  </a:lnTo>
                  <a:lnTo>
                    <a:pt x="164" y="268"/>
                  </a:lnTo>
                  <a:lnTo>
                    <a:pt x="155" y="266"/>
                  </a:lnTo>
                  <a:lnTo>
                    <a:pt x="145" y="264"/>
                  </a:lnTo>
                  <a:lnTo>
                    <a:pt x="137" y="262"/>
                  </a:lnTo>
                  <a:lnTo>
                    <a:pt x="125" y="257"/>
                  </a:lnTo>
                  <a:lnTo>
                    <a:pt x="121" y="251"/>
                  </a:lnTo>
                  <a:lnTo>
                    <a:pt x="124" y="243"/>
                  </a:lnTo>
                  <a:lnTo>
                    <a:pt x="135" y="239"/>
                  </a:lnTo>
                  <a:lnTo>
                    <a:pt x="140" y="238"/>
                  </a:lnTo>
                  <a:lnTo>
                    <a:pt x="148" y="236"/>
                  </a:lnTo>
                  <a:lnTo>
                    <a:pt x="156" y="236"/>
                  </a:lnTo>
                  <a:lnTo>
                    <a:pt x="165" y="236"/>
                  </a:lnTo>
                  <a:lnTo>
                    <a:pt x="172" y="235"/>
                  </a:lnTo>
                  <a:lnTo>
                    <a:pt x="180" y="234"/>
                  </a:lnTo>
                  <a:lnTo>
                    <a:pt x="187" y="232"/>
                  </a:lnTo>
                  <a:lnTo>
                    <a:pt x="193" y="231"/>
                  </a:lnTo>
                  <a:lnTo>
                    <a:pt x="203" y="225"/>
                  </a:lnTo>
                  <a:lnTo>
                    <a:pt x="205" y="219"/>
                  </a:lnTo>
                  <a:lnTo>
                    <a:pt x="201" y="212"/>
                  </a:lnTo>
                  <a:lnTo>
                    <a:pt x="197" y="208"/>
                  </a:lnTo>
                  <a:lnTo>
                    <a:pt x="192" y="205"/>
                  </a:lnTo>
                  <a:lnTo>
                    <a:pt x="185" y="202"/>
                  </a:lnTo>
                  <a:lnTo>
                    <a:pt x="177" y="200"/>
                  </a:lnTo>
                  <a:lnTo>
                    <a:pt x="169" y="198"/>
                  </a:lnTo>
                  <a:lnTo>
                    <a:pt x="160" y="198"/>
                  </a:lnTo>
                  <a:lnTo>
                    <a:pt x="152" y="198"/>
                  </a:lnTo>
                  <a:lnTo>
                    <a:pt x="143" y="197"/>
                  </a:lnTo>
                  <a:lnTo>
                    <a:pt x="133" y="195"/>
                  </a:lnTo>
                  <a:lnTo>
                    <a:pt x="125" y="194"/>
                  </a:lnTo>
                  <a:lnTo>
                    <a:pt x="119" y="194"/>
                  </a:lnTo>
                  <a:lnTo>
                    <a:pt x="107" y="191"/>
                  </a:lnTo>
                  <a:lnTo>
                    <a:pt x="103" y="187"/>
                  </a:lnTo>
                  <a:lnTo>
                    <a:pt x="104" y="182"/>
                  </a:lnTo>
                  <a:lnTo>
                    <a:pt x="113" y="178"/>
                  </a:lnTo>
                  <a:lnTo>
                    <a:pt x="119" y="175"/>
                  </a:lnTo>
                  <a:lnTo>
                    <a:pt x="127" y="174"/>
                  </a:lnTo>
                  <a:lnTo>
                    <a:pt x="135" y="172"/>
                  </a:lnTo>
                  <a:lnTo>
                    <a:pt x="144" y="172"/>
                  </a:lnTo>
                  <a:lnTo>
                    <a:pt x="151" y="169"/>
                  </a:lnTo>
                  <a:lnTo>
                    <a:pt x="159" y="168"/>
                  </a:lnTo>
                  <a:lnTo>
                    <a:pt x="165" y="167"/>
                  </a:lnTo>
                  <a:lnTo>
                    <a:pt x="173" y="165"/>
                  </a:lnTo>
                  <a:lnTo>
                    <a:pt x="183" y="160"/>
                  </a:lnTo>
                  <a:lnTo>
                    <a:pt x="185" y="153"/>
                  </a:lnTo>
                  <a:lnTo>
                    <a:pt x="177" y="144"/>
                  </a:lnTo>
                  <a:lnTo>
                    <a:pt x="165" y="138"/>
                  </a:lnTo>
                  <a:lnTo>
                    <a:pt x="156" y="135"/>
                  </a:lnTo>
                  <a:lnTo>
                    <a:pt x="147" y="134"/>
                  </a:lnTo>
                  <a:lnTo>
                    <a:pt x="137" y="131"/>
                  </a:lnTo>
                  <a:lnTo>
                    <a:pt x="129" y="131"/>
                  </a:lnTo>
                  <a:lnTo>
                    <a:pt x="119" y="129"/>
                  </a:lnTo>
                  <a:lnTo>
                    <a:pt x="111" y="127"/>
                  </a:lnTo>
                  <a:lnTo>
                    <a:pt x="101" y="126"/>
                  </a:lnTo>
                  <a:lnTo>
                    <a:pt x="96" y="124"/>
                  </a:lnTo>
                  <a:lnTo>
                    <a:pt x="85" y="119"/>
                  </a:lnTo>
                  <a:lnTo>
                    <a:pt x="83" y="115"/>
                  </a:lnTo>
                  <a:lnTo>
                    <a:pt x="85" y="109"/>
                  </a:lnTo>
                  <a:lnTo>
                    <a:pt x="96" y="105"/>
                  </a:lnTo>
                  <a:lnTo>
                    <a:pt x="101" y="104"/>
                  </a:lnTo>
                  <a:lnTo>
                    <a:pt x="109" y="103"/>
                  </a:lnTo>
                  <a:lnTo>
                    <a:pt x="116" y="101"/>
                  </a:lnTo>
                  <a:lnTo>
                    <a:pt x="124" y="101"/>
                  </a:lnTo>
                  <a:lnTo>
                    <a:pt x="137" y="98"/>
                  </a:lnTo>
                  <a:lnTo>
                    <a:pt x="149" y="96"/>
                  </a:lnTo>
                  <a:lnTo>
                    <a:pt x="156" y="90"/>
                  </a:lnTo>
                  <a:lnTo>
                    <a:pt x="159" y="86"/>
                  </a:lnTo>
                  <a:lnTo>
                    <a:pt x="155" y="82"/>
                  </a:lnTo>
                  <a:lnTo>
                    <a:pt x="151" y="78"/>
                  </a:lnTo>
                  <a:lnTo>
                    <a:pt x="145" y="75"/>
                  </a:lnTo>
                  <a:lnTo>
                    <a:pt x="139" y="73"/>
                  </a:lnTo>
                  <a:lnTo>
                    <a:pt x="131" y="70"/>
                  </a:lnTo>
                  <a:lnTo>
                    <a:pt x="123" y="68"/>
                  </a:lnTo>
                  <a:lnTo>
                    <a:pt x="115" y="66"/>
                  </a:lnTo>
                  <a:lnTo>
                    <a:pt x="107" y="66"/>
                  </a:lnTo>
                  <a:lnTo>
                    <a:pt x="97" y="63"/>
                  </a:lnTo>
                  <a:lnTo>
                    <a:pt x="88" y="62"/>
                  </a:lnTo>
                  <a:lnTo>
                    <a:pt x="80" y="60"/>
                  </a:lnTo>
                  <a:lnTo>
                    <a:pt x="75" y="59"/>
                  </a:lnTo>
                  <a:lnTo>
                    <a:pt x="65" y="55"/>
                  </a:lnTo>
                  <a:lnTo>
                    <a:pt x="65" y="51"/>
                  </a:lnTo>
                  <a:lnTo>
                    <a:pt x="69" y="45"/>
                  </a:lnTo>
                  <a:lnTo>
                    <a:pt x="79" y="45"/>
                  </a:lnTo>
                  <a:lnTo>
                    <a:pt x="89" y="45"/>
                  </a:lnTo>
                  <a:lnTo>
                    <a:pt x="103" y="47"/>
                  </a:lnTo>
                  <a:lnTo>
                    <a:pt x="113" y="47"/>
                  </a:lnTo>
                  <a:lnTo>
                    <a:pt x="124" y="47"/>
                  </a:lnTo>
                  <a:lnTo>
                    <a:pt x="131" y="45"/>
                  </a:lnTo>
                  <a:lnTo>
                    <a:pt x="133" y="41"/>
                  </a:lnTo>
                  <a:lnTo>
                    <a:pt x="129" y="37"/>
                  </a:lnTo>
                  <a:lnTo>
                    <a:pt x="125" y="34"/>
                  </a:lnTo>
                  <a:lnTo>
                    <a:pt x="117" y="30"/>
                  </a:lnTo>
                  <a:lnTo>
                    <a:pt x="109" y="28"/>
                  </a:lnTo>
                  <a:lnTo>
                    <a:pt x="99" y="23"/>
                  </a:lnTo>
                  <a:lnTo>
                    <a:pt x="88" y="19"/>
                  </a:lnTo>
                  <a:lnTo>
                    <a:pt x="76" y="17"/>
                  </a:lnTo>
                  <a:lnTo>
                    <a:pt x="64" y="14"/>
                  </a:lnTo>
                  <a:lnTo>
                    <a:pt x="52" y="10"/>
                  </a:lnTo>
                  <a:lnTo>
                    <a:pt x="40" y="7"/>
                  </a:lnTo>
                  <a:lnTo>
                    <a:pt x="28" y="4"/>
                  </a:lnTo>
                  <a:lnTo>
                    <a:pt x="20" y="3"/>
                  </a:lnTo>
                  <a:lnTo>
                    <a:pt x="10" y="2"/>
                  </a:lnTo>
                  <a:lnTo>
                    <a:pt x="5" y="0"/>
                  </a:lnTo>
                  <a:lnTo>
                    <a:pt x="0" y="0"/>
                  </a:lnTo>
                  <a:lnTo>
                    <a:pt x="133" y="486"/>
                  </a:lnTo>
                  <a:lnTo>
                    <a:pt x="398" y="436"/>
                  </a:lnTo>
                  <a:lnTo>
                    <a:pt x="398" y="4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102" name="Freeform 118"/>
            <p:cNvSpPr>
              <a:spLocks/>
            </p:cNvSpPr>
            <p:nvPr/>
          </p:nvSpPr>
          <p:spPr bwMode="auto">
            <a:xfrm>
              <a:off x="4450" y="3645"/>
              <a:ext cx="219" cy="348"/>
            </a:xfrm>
            <a:custGeom>
              <a:avLst/>
              <a:gdLst>
                <a:gd name="T0" fmla="*/ 218 w 657"/>
                <a:gd name="T1" fmla="*/ 669 h 698"/>
                <a:gd name="T2" fmla="*/ 657 w 657"/>
                <a:gd name="T3" fmla="*/ 698 h 698"/>
                <a:gd name="T4" fmla="*/ 502 w 657"/>
                <a:gd name="T5" fmla="*/ 74 h 698"/>
                <a:gd name="T6" fmla="*/ 0 w 657"/>
                <a:gd name="T7" fmla="*/ 0 h 698"/>
                <a:gd name="T8" fmla="*/ 62 w 657"/>
                <a:gd name="T9" fmla="*/ 411 h 698"/>
                <a:gd name="T10" fmla="*/ 218 w 657"/>
                <a:gd name="T11" fmla="*/ 669 h 698"/>
                <a:gd name="T12" fmla="*/ 218 w 657"/>
                <a:gd name="T13" fmla="*/ 669 h 698"/>
              </a:gdLst>
              <a:ahLst/>
              <a:cxnLst>
                <a:cxn ang="0">
                  <a:pos x="T0" y="T1"/>
                </a:cxn>
                <a:cxn ang="0">
                  <a:pos x="T2" y="T3"/>
                </a:cxn>
                <a:cxn ang="0">
                  <a:pos x="T4" y="T5"/>
                </a:cxn>
                <a:cxn ang="0">
                  <a:pos x="T6" y="T7"/>
                </a:cxn>
                <a:cxn ang="0">
                  <a:pos x="T8" y="T9"/>
                </a:cxn>
                <a:cxn ang="0">
                  <a:pos x="T10" y="T11"/>
                </a:cxn>
                <a:cxn ang="0">
                  <a:pos x="T12" y="T13"/>
                </a:cxn>
              </a:cxnLst>
              <a:rect l="0" t="0" r="r" b="b"/>
              <a:pathLst>
                <a:path w="657" h="698">
                  <a:moveTo>
                    <a:pt x="218" y="669"/>
                  </a:moveTo>
                  <a:lnTo>
                    <a:pt x="657" y="698"/>
                  </a:lnTo>
                  <a:lnTo>
                    <a:pt x="502" y="74"/>
                  </a:lnTo>
                  <a:lnTo>
                    <a:pt x="0" y="0"/>
                  </a:lnTo>
                  <a:lnTo>
                    <a:pt x="62" y="411"/>
                  </a:lnTo>
                  <a:lnTo>
                    <a:pt x="218" y="669"/>
                  </a:lnTo>
                  <a:lnTo>
                    <a:pt x="218" y="669"/>
                  </a:lnTo>
                  <a:close/>
                </a:path>
              </a:pathLst>
            </a:custGeom>
            <a:solidFill>
              <a:srgbClr val="F23A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103" name="Freeform 119"/>
            <p:cNvSpPr>
              <a:spLocks/>
            </p:cNvSpPr>
            <p:nvPr/>
          </p:nvSpPr>
          <p:spPr bwMode="auto">
            <a:xfrm>
              <a:off x="4451" y="3608"/>
              <a:ext cx="167" cy="377"/>
            </a:xfrm>
            <a:custGeom>
              <a:avLst/>
              <a:gdLst>
                <a:gd name="T0" fmla="*/ 263 w 502"/>
                <a:gd name="T1" fmla="*/ 139 h 753"/>
                <a:gd name="T2" fmla="*/ 271 w 502"/>
                <a:gd name="T3" fmla="*/ 181 h 753"/>
                <a:gd name="T4" fmla="*/ 250 w 502"/>
                <a:gd name="T5" fmla="*/ 190 h 753"/>
                <a:gd name="T6" fmla="*/ 207 w 502"/>
                <a:gd name="T7" fmla="*/ 179 h 753"/>
                <a:gd name="T8" fmla="*/ 164 w 502"/>
                <a:gd name="T9" fmla="*/ 165 h 753"/>
                <a:gd name="T10" fmla="*/ 131 w 502"/>
                <a:gd name="T11" fmla="*/ 157 h 753"/>
                <a:gd name="T12" fmla="*/ 121 w 502"/>
                <a:gd name="T13" fmla="*/ 175 h 753"/>
                <a:gd name="T14" fmla="*/ 151 w 502"/>
                <a:gd name="T15" fmla="*/ 203 h 753"/>
                <a:gd name="T16" fmla="*/ 211 w 502"/>
                <a:gd name="T17" fmla="*/ 225 h 753"/>
                <a:gd name="T18" fmla="*/ 268 w 502"/>
                <a:gd name="T19" fmla="*/ 244 h 753"/>
                <a:gd name="T20" fmla="*/ 294 w 502"/>
                <a:gd name="T21" fmla="*/ 263 h 753"/>
                <a:gd name="T22" fmla="*/ 266 w 502"/>
                <a:gd name="T23" fmla="*/ 272 h 753"/>
                <a:gd name="T24" fmla="*/ 210 w 502"/>
                <a:gd name="T25" fmla="*/ 269 h 753"/>
                <a:gd name="T26" fmla="*/ 153 w 502"/>
                <a:gd name="T27" fmla="*/ 266 h 753"/>
                <a:gd name="T28" fmla="*/ 131 w 502"/>
                <a:gd name="T29" fmla="*/ 280 h 753"/>
                <a:gd name="T30" fmla="*/ 161 w 502"/>
                <a:gd name="T31" fmla="*/ 302 h 753"/>
                <a:gd name="T32" fmla="*/ 230 w 502"/>
                <a:gd name="T33" fmla="*/ 322 h 753"/>
                <a:gd name="T34" fmla="*/ 296 w 502"/>
                <a:gd name="T35" fmla="*/ 340 h 753"/>
                <a:gd name="T36" fmla="*/ 327 w 502"/>
                <a:gd name="T37" fmla="*/ 359 h 753"/>
                <a:gd name="T38" fmla="*/ 300 w 502"/>
                <a:gd name="T39" fmla="*/ 367 h 753"/>
                <a:gd name="T40" fmla="*/ 243 w 502"/>
                <a:gd name="T41" fmla="*/ 367 h 753"/>
                <a:gd name="T42" fmla="*/ 187 w 502"/>
                <a:gd name="T43" fmla="*/ 366 h 753"/>
                <a:gd name="T44" fmla="*/ 168 w 502"/>
                <a:gd name="T45" fmla="*/ 375 h 753"/>
                <a:gd name="T46" fmla="*/ 206 w 502"/>
                <a:gd name="T47" fmla="*/ 390 h 753"/>
                <a:gd name="T48" fmla="*/ 283 w 502"/>
                <a:gd name="T49" fmla="*/ 409 h 753"/>
                <a:gd name="T50" fmla="*/ 355 w 502"/>
                <a:gd name="T51" fmla="*/ 429 h 753"/>
                <a:gd name="T52" fmla="*/ 386 w 502"/>
                <a:gd name="T53" fmla="*/ 449 h 753"/>
                <a:gd name="T54" fmla="*/ 352 w 502"/>
                <a:gd name="T55" fmla="*/ 457 h 753"/>
                <a:gd name="T56" fmla="*/ 288 w 502"/>
                <a:gd name="T57" fmla="*/ 456 h 753"/>
                <a:gd name="T58" fmla="*/ 226 w 502"/>
                <a:gd name="T59" fmla="*/ 454 h 753"/>
                <a:gd name="T60" fmla="*/ 200 w 502"/>
                <a:gd name="T61" fmla="*/ 467 h 753"/>
                <a:gd name="T62" fmla="*/ 232 w 502"/>
                <a:gd name="T63" fmla="*/ 486 h 753"/>
                <a:gd name="T64" fmla="*/ 300 w 502"/>
                <a:gd name="T65" fmla="*/ 506 h 753"/>
                <a:gd name="T66" fmla="*/ 367 w 502"/>
                <a:gd name="T67" fmla="*/ 525 h 753"/>
                <a:gd name="T68" fmla="*/ 399 w 502"/>
                <a:gd name="T69" fmla="*/ 543 h 753"/>
                <a:gd name="T70" fmla="*/ 374 w 502"/>
                <a:gd name="T71" fmla="*/ 551 h 753"/>
                <a:gd name="T72" fmla="*/ 319 w 502"/>
                <a:gd name="T73" fmla="*/ 554 h 753"/>
                <a:gd name="T74" fmla="*/ 266 w 502"/>
                <a:gd name="T75" fmla="*/ 557 h 753"/>
                <a:gd name="T76" fmla="*/ 243 w 502"/>
                <a:gd name="T77" fmla="*/ 566 h 753"/>
                <a:gd name="T78" fmla="*/ 274 w 502"/>
                <a:gd name="T79" fmla="*/ 581 h 753"/>
                <a:gd name="T80" fmla="*/ 342 w 502"/>
                <a:gd name="T81" fmla="*/ 596 h 753"/>
                <a:gd name="T82" fmla="*/ 405 w 502"/>
                <a:gd name="T83" fmla="*/ 611 h 753"/>
                <a:gd name="T84" fmla="*/ 433 w 502"/>
                <a:gd name="T85" fmla="*/ 631 h 753"/>
                <a:gd name="T86" fmla="*/ 406 w 502"/>
                <a:gd name="T87" fmla="*/ 643 h 753"/>
                <a:gd name="T88" fmla="*/ 359 w 502"/>
                <a:gd name="T89" fmla="*/ 644 h 753"/>
                <a:gd name="T90" fmla="*/ 314 w 502"/>
                <a:gd name="T91" fmla="*/ 646 h 753"/>
                <a:gd name="T92" fmla="*/ 299 w 502"/>
                <a:gd name="T93" fmla="*/ 655 h 753"/>
                <a:gd name="T94" fmla="*/ 334 w 502"/>
                <a:gd name="T95" fmla="*/ 666 h 753"/>
                <a:gd name="T96" fmla="*/ 403 w 502"/>
                <a:gd name="T97" fmla="*/ 673 h 753"/>
                <a:gd name="T98" fmla="*/ 469 w 502"/>
                <a:gd name="T99" fmla="*/ 681 h 753"/>
                <a:gd name="T100" fmla="*/ 502 w 502"/>
                <a:gd name="T101" fmla="*/ 696 h 753"/>
                <a:gd name="T102" fmla="*/ 473 w 502"/>
                <a:gd name="T103" fmla="*/ 733 h 753"/>
                <a:gd name="T104" fmla="*/ 442 w 502"/>
                <a:gd name="T105" fmla="*/ 753 h 753"/>
                <a:gd name="T106" fmla="*/ 0 w 502"/>
                <a:gd name="T107" fmla="*/ 0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2" h="753">
                  <a:moveTo>
                    <a:pt x="35" y="0"/>
                  </a:moveTo>
                  <a:lnTo>
                    <a:pt x="259" y="130"/>
                  </a:lnTo>
                  <a:lnTo>
                    <a:pt x="259" y="131"/>
                  </a:lnTo>
                  <a:lnTo>
                    <a:pt x="263" y="139"/>
                  </a:lnTo>
                  <a:lnTo>
                    <a:pt x="267" y="149"/>
                  </a:lnTo>
                  <a:lnTo>
                    <a:pt x="272" y="161"/>
                  </a:lnTo>
                  <a:lnTo>
                    <a:pt x="272" y="171"/>
                  </a:lnTo>
                  <a:lnTo>
                    <a:pt x="271" y="181"/>
                  </a:lnTo>
                  <a:lnTo>
                    <a:pt x="267" y="184"/>
                  </a:lnTo>
                  <a:lnTo>
                    <a:pt x="263" y="187"/>
                  </a:lnTo>
                  <a:lnTo>
                    <a:pt x="256" y="188"/>
                  </a:lnTo>
                  <a:lnTo>
                    <a:pt x="250" y="190"/>
                  </a:lnTo>
                  <a:lnTo>
                    <a:pt x="239" y="187"/>
                  </a:lnTo>
                  <a:lnTo>
                    <a:pt x="228" y="186"/>
                  </a:lnTo>
                  <a:lnTo>
                    <a:pt x="218" y="181"/>
                  </a:lnTo>
                  <a:lnTo>
                    <a:pt x="207" y="179"/>
                  </a:lnTo>
                  <a:lnTo>
                    <a:pt x="195" y="175"/>
                  </a:lnTo>
                  <a:lnTo>
                    <a:pt x="184" y="172"/>
                  </a:lnTo>
                  <a:lnTo>
                    <a:pt x="173" y="168"/>
                  </a:lnTo>
                  <a:lnTo>
                    <a:pt x="164" y="165"/>
                  </a:lnTo>
                  <a:lnTo>
                    <a:pt x="153" y="161"/>
                  </a:lnTo>
                  <a:lnTo>
                    <a:pt x="145" y="158"/>
                  </a:lnTo>
                  <a:lnTo>
                    <a:pt x="136" y="157"/>
                  </a:lnTo>
                  <a:lnTo>
                    <a:pt x="131" y="157"/>
                  </a:lnTo>
                  <a:lnTo>
                    <a:pt x="124" y="157"/>
                  </a:lnTo>
                  <a:lnTo>
                    <a:pt x="121" y="161"/>
                  </a:lnTo>
                  <a:lnTo>
                    <a:pt x="120" y="166"/>
                  </a:lnTo>
                  <a:lnTo>
                    <a:pt x="121" y="175"/>
                  </a:lnTo>
                  <a:lnTo>
                    <a:pt x="123" y="181"/>
                  </a:lnTo>
                  <a:lnTo>
                    <a:pt x="129" y="190"/>
                  </a:lnTo>
                  <a:lnTo>
                    <a:pt x="137" y="196"/>
                  </a:lnTo>
                  <a:lnTo>
                    <a:pt x="151" y="203"/>
                  </a:lnTo>
                  <a:lnTo>
                    <a:pt x="163" y="209"/>
                  </a:lnTo>
                  <a:lnTo>
                    <a:pt x="179" y="214"/>
                  </a:lnTo>
                  <a:lnTo>
                    <a:pt x="193" y="220"/>
                  </a:lnTo>
                  <a:lnTo>
                    <a:pt x="211" y="225"/>
                  </a:lnTo>
                  <a:lnTo>
                    <a:pt x="226" y="229"/>
                  </a:lnTo>
                  <a:lnTo>
                    <a:pt x="242" y="235"/>
                  </a:lnTo>
                  <a:lnTo>
                    <a:pt x="255" y="239"/>
                  </a:lnTo>
                  <a:lnTo>
                    <a:pt x="268" y="244"/>
                  </a:lnTo>
                  <a:lnTo>
                    <a:pt x="278" y="248"/>
                  </a:lnTo>
                  <a:lnTo>
                    <a:pt x="287" y="252"/>
                  </a:lnTo>
                  <a:lnTo>
                    <a:pt x="291" y="258"/>
                  </a:lnTo>
                  <a:lnTo>
                    <a:pt x="294" y="263"/>
                  </a:lnTo>
                  <a:lnTo>
                    <a:pt x="290" y="266"/>
                  </a:lnTo>
                  <a:lnTo>
                    <a:pt x="284" y="269"/>
                  </a:lnTo>
                  <a:lnTo>
                    <a:pt x="275" y="270"/>
                  </a:lnTo>
                  <a:lnTo>
                    <a:pt x="266" y="272"/>
                  </a:lnTo>
                  <a:lnTo>
                    <a:pt x="252" y="270"/>
                  </a:lnTo>
                  <a:lnTo>
                    <a:pt x="239" y="270"/>
                  </a:lnTo>
                  <a:lnTo>
                    <a:pt x="224" y="269"/>
                  </a:lnTo>
                  <a:lnTo>
                    <a:pt x="210" y="269"/>
                  </a:lnTo>
                  <a:lnTo>
                    <a:pt x="193" y="266"/>
                  </a:lnTo>
                  <a:lnTo>
                    <a:pt x="179" y="265"/>
                  </a:lnTo>
                  <a:lnTo>
                    <a:pt x="164" y="265"/>
                  </a:lnTo>
                  <a:lnTo>
                    <a:pt x="153" y="266"/>
                  </a:lnTo>
                  <a:lnTo>
                    <a:pt x="143" y="266"/>
                  </a:lnTo>
                  <a:lnTo>
                    <a:pt x="136" y="270"/>
                  </a:lnTo>
                  <a:lnTo>
                    <a:pt x="131" y="273"/>
                  </a:lnTo>
                  <a:lnTo>
                    <a:pt x="131" y="280"/>
                  </a:lnTo>
                  <a:lnTo>
                    <a:pt x="132" y="285"/>
                  </a:lnTo>
                  <a:lnTo>
                    <a:pt x="139" y="291"/>
                  </a:lnTo>
                  <a:lnTo>
                    <a:pt x="148" y="296"/>
                  </a:lnTo>
                  <a:lnTo>
                    <a:pt x="161" y="302"/>
                  </a:lnTo>
                  <a:lnTo>
                    <a:pt x="176" y="306"/>
                  </a:lnTo>
                  <a:lnTo>
                    <a:pt x="193" y="311"/>
                  </a:lnTo>
                  <a:lnTo>
                    <a:pt x="211" y="317"/>
                  </a:lnTo>
                  <a:lnTo>
                    <a:pt x="230" y="322"/>
                  </a:lnTo>
                  <a:lnTo>
                    <a:pt x="247" y="326"/>
                  </a:lnTo>
                  <a:lnTo>
                    <a:pt x="264" y="330"/>
                  </a:lnTo>
                  <a:lnTo>
                    <a:pt x="280" y="334"/>
                  </a:lnTo>
                  <a:lnTo>
                    <a:pt x="296" y="340"/>
                  </a:lnTo>
                  <a:lnTo>
                    <a:pt x="308" y="344"/>
                  </a:lnTo>
                  <a:lnTo>
                    <a:pt x="318" y="349"/>
                  </a:lnTo>
                  <a:lnTo>
                    <a:pt x="324" y="353"/>
                  </a:lnTo>
                  <a:lnTo>
                    <a:pt x="327" y="359"/>
                  </a:lnTo>
                  <a:lnTo>
                    <a:pt x="324" y="362"/>
                  </a:lnTo>
                  <a:lnTo>
                    <a:pt x="319" y="364"/>
                  </a:lnTo>
                  <a:lnTo>
                    <a:pt x="311" y="366"/>
                  </a:lnTo>
                  <a:lnTo>
                    <a:pt x="300" y="367"/>
                  </a:lnTo>
                  <a:lnTo>
                    <a:pt x="287" y="367"/>
                  </a:lnTo>
                  <a:lnTo>
                    <a:pt x="272" y="367"/>
                  </a:lnTo>
                  <a:lnTo>
                    <a:pt x="258" y="367"/>
                  </a:lnTo>
                  <a:lnTo>
                    <a:pt x="243" y="367"/>
                  </a:lnTo>
                  <a:lnTo>
                    <a:pt x="227" y="366"/>
                  </a:lnTo>
                  <a:lnTo>
                    <a:pt x="212" y="366"/>
                  </a:lnTo>
                  <a:lnTo>
                    <a:pt x="198" y="366"/>
                  </a:lnTo>
                  <a:lnTo>
                    <a:pt x="187" y="366"/>
                  </a:lnTo>
                  <a:lnTo>
                    <a:pt x="176" y="366"/>
                  </a:lnTo>
                  <a:lnTo>
                    <a:pt x="169" y="368"/>
                  </a:lnTo>
                  <a:lnTo>
                    <a:pt x="167" y="371"/>
                  </a:lnTo>
                  <a:lnTo>
                    <a:pt x="168" y="375"/>
                  </a:lnTo>
                  <a:lnTo>
                    <a:pt x="171" y="378"/>
                  </a:lnTo>
                  <a:lnTo>
                    <a:pt x="179" y="382"/>
                  </a:lnTo>
                  <a:lnTo>
                    <a:pt x="189" y="386"/>
                  </a:lnTo>
                  <a:lnTo>
                    <a:pt x="206" y="390"/>
                  </a:lnTo>
                  <a:lnTo>
                    <a:pt x="222" y="394"/>
                  </a:lnTo>
                  <a:lnTo>
                    <a:pt x="242" y="400"/>
                  </a:lnTo>
                  <a:lnTo>
                    <a:pt x="262" y="404"/>
                  </a:lnTo>
                  <a:lnTo>
                    <a:pt x="283" y="409"/>
                  </a:lnTo>
                  <a:lnTo>
                    <a:pt x="302" y="413"/>
                  </a:lnTo>
                  <a:lnTo>
                    <a:pt x="320" y="419"/>
                  </a:lnTo>
                  <a:lnTo>
                    <a:pt x="338" y="423"/>
                  </a:lnTo>
                  <a:lnTo>
                    <a:pt x="355" y="429"/>
                  </a:lnTo>
                  <a:lnTo>
                    <a:pt x="367" y="433"/>
                  </a:lnTo>
                  <a:lnTo>
                    <a:pt x="378" y="438"/>
                  </a:lnTo>
                  <a:lnTo>
                    <a:pt x="383" y="444"/>
                  </a:lnTo>
                  <a:lnTo>
                    <a:pt x="386" y="449"/>
                  </a:lnTo>
                  <a:lnTo>
                    <a:pt x="382" y="452"/>
                  </a:lnTo>
                  <a:lnTo>
                    <a:pt x="374" y="454"/>
                  </a:lnTo>
                  <a:lnTo>
                    <a:pt x="363" y="456"/>
                  </a:lnTo>
                  <a:lnTo>
                    <a:pt x="352" y="457"/>
                  </a:lnTo>
                  <a:lnTo>
                    <a:pt x="336" y="457"/>
                  </a:lnTo>
                  <a:lnTo>
                    <a:pt x="322" y="457"/>
                  </a:lnTo>
                  <a:lnTo>
                    <a:pt x="304" y="456"/>
                  </a:lnTo>
                  <a:lnTo>
                    <a:pt x="288" y="456"/>
                  </a:lnTo>
                  <a:lnTo>
                    <a:pt x="270" y="454"/>
                  </a:lnTo>
                  <a:lnTo>
                    <a:pt x="254" y="454"/>
                  </a:lnTo>
                  <a:lnTo>
                    <a:pt x="238" y="454"/>
                  </a:lnTo>
                  <a:lnTo>
                    <a:pt x="226" y="454"/>
                  </a:lnTo>
                  <a:lnTo>
                    <a:pt x="214" y="454"/>
                  </a:lnTo>
                  <a:lnTo>
                    <a:pt x="206" y="459"/>
                  </a:lnTo>
                  <a:lnTo>
                    <a:pt x="200" y="461"/>
                  </a:lnTo>
                  <a:lnTo>
                    <a:pt x="200" y="467"/>
                  </a:lnTo>
                  <a:lnTo>
                    <a:pt x="202" y="471"/>
                  </a:lnTo>
                  <a:lnTo>
                    <a:pt x="208" y="475"/>
                  </a:lnTo>
                  <a:lnTo>
                    <a:pt x="219" y="480"/>
                  </a:lnTo>
                  <a:lnTo>
                    <a:pt x="232" y="486"/>
                  </a:lnTo>
                  <a:lnTo>
                    <a:pt x="247" y="490"/>
                  </a:lnTo>
                  <a:lnTo>
                    <a:pt x="263" y="495"/>
                  </a:lnTo>
                  <a:lnTo>
                    <a:pt x="280" y="501"/>
                  </a:lnTo>
                  <a:lnTo>
                    <a:pt x="300" y="506"/>
                  </a:lnTo>
                  <a:lnTo>
                    <a:pt x="318" y="510"/>
                  </a:lnTo>
                  <a:lnTo>
                    <a:pt x="335" y="516"/>
                  </a:lnTo>
                  <a:lnTo>
                    <a:pt x="351" y="520"/>
                  </a:lnTo>
                  <a:lnTo>
                    <a:pt x="367" y="525"/>
                  </a:lnTo>
                  <a:lnTo>
                    <a:pt x="379" y="530"/>
                  </a:lnTo>
                  <a:lnTo>
                    <a:pt x="390" y="534"/>
                  </a:lnTo>
                  <a:lnTo>
                    <a:pt x="397" y="538"/>
                  </a:lnTo>
                  <a:lnTo>
                    <a:pt x="399" y="543"/>
                  </a:lnTo>
                  <a:lnTo>
                    <a:pt x="397" y="545"/>
                  </a:lnTo>
                  <a:lnTo>
                    <a:pt x="391" y="547"/>
                  </a:lnTo>
                  <a:lnTo>
                    <a:pt x="383" y="549"/>
                  </a:lnTo>
                  <a:lnTo>
                    <a:pt x="374" y="551"/>
                  </a:lnTo>
                  <a:lnTo>
                    <a:pt x="360" y="551"/>
                  </a:lnTo>
                  <a:lnTo>
                    <a:pt x="348" y="553"/>
                  </a:lnTo>
                  <a:lnTo>
                    <a:pt x="334" y="553"/>
                  </a:lnTo>
                  <a:lnTo>
                    <a:pt x="319" y="554"/>
                  </a:lnTo>
                  <a:lnTo>
                    <a:pt x="303" y="554"/>
                  </a:lnTo>
                  <a:lnTo>
                    <a:pt x="290" y="554"/>
                  </a:lnTo>
                  <a:lnTo>
                    <a:pt x="276" y="555"/>
                  </a:lnTo>
                  <a:lnTo>
                    <a:pt x="266" y="557"/>
                  </a:lnTo>
                  <a:lnTo>
                    <a:pt x="255" y="557"/>
                  </a:lnTo>
                  <a:lnTo>
                    <a:pt x="248" y="560"/>
                  </a:lnTo>
                  <a:lnTo>
                    <a:pt x="243" y="562"/>
                  </a:lnTo>
                  <a:lnTo>
                    <a:pt x="243" y="566"/>
                  </a:lnTo>
                  <a:lnTo>
                    <a:pt x="244" y="569"/>
                  </a:lnTo>
                  <a:lnTo>
                    <a:pt x="251" y="573"/>
                  </a:lnTo>
                  <a:lnTo>
                    <a:pt x="260" y="577"/>
                  </a:lnTo>
                  <a:lnTo>
                    <a:pt x="274" y="581"/>
                  </a:lnTo>
                  <a:lnTo>
                    <a:pt x="288" y="584"/>
                  </a:lnTo>
                  <a:lnTo>
                    <a:pt x="306" y="588"/>
                  </a:lnTo>
                  <a:lnTo>
                    <a:pt x="323" y="592"/>
                  </a:lnTo>
                  <a:lnTo>
                    <a:pt x="342" y="596"/>
                  </a:lnTo>
                  <a:lnTo>
                    <a:pt x="358" y="599"/>
                  </a:lnTo>
                  <a:lnTo>
                    <a:pt x="375" y="603"/>
                  </a:lnTo>
                  <a:lnTo>
                    <a:pt x="390" y="607"/>
                  </a:lnTo>
                  <a:lnTo>
                    <a:pt x="405" y="611"/>
                  </a:lnTo>
                  <a:lnTo>
                    <a:pt x="415" y="616"/>
                  </a:lnTo>
                  <a:lnTo>
                    <a:pt x="425" y="620"/>
                  </a:lnTo>
                  <a:lnTo>
                    <a:pt x="430" y="625"/>
                  </a:lnTo>
                  <a:lnTo>
                    <a:pt x="433" y="631"/>
                  </a:lnTo>
                  <a:lnTo>
                    <a:pt x="429" y="633"/>
                  </a:lnTo>
                  <a:lnTo>
                    <a:pt x="423" y="637"/>
                  </a:lnTo>
                  <a:lnTo>
                    <a:pt x="415" y="640"/>
                  </a:lnTo>
                  <a:lnTo>
                    <a:pt x="406" y="643"/>
                  </a:lnTo>
                  <a:lnTo>
                    <a:pt x="394" y="643"/>
                  </a:lnTo>
                  <a:lnTo>
                    <a:pt x="383" y="643"/>
                  </a:lnTo>
                  <a:lnTo>
                    <a:pt x="371" y="643"/>
                  </a:lnTo>
                  <a:lnTo>
                    <a:pt x="359" y="644"/>
                  </a:lnTo>
                  <a:lnTo>
                    <a:pt x="346" y="644"/>
                  </a:lnTo>
                  <a:lnTo>
                    <a:pt x="334" y="644"/>
                  </a:lnTo>
                  <a:lnTo>
                    <a:pt x="322" y="644"/>
                  </a:lnTo>
                  <a:lnTo>
                    <a:pt x="314" y="646"/>
                  </a:lnTo>
                  <a:lnTo>
                    <a:pt x="306" y="646"/>
                  </a:lnTo>
                  <a:lnTo>
                    <a:pt x="300" y="648"/>
                  </a:lnTo>
                  <a:lnTo>
                    <a:pt x="298" y="651"/>
                  </a:lnTo>
                  <a:lnTo>
                    <a:pt x="299" y="655"/>
                  </a:lnTo>
                  <a:lnTo>
                    <a:pt x="302" y="658"/>
                  </a:lnTo>
                  <a:lnTo>
                    <a:pt x="310" y="661"/>
                  </a:lnTo>
                  <a:lnTo>
                    <a:pt x="320" y="663"/>
                  </a:lnTo>
                  <a:lnTo>
                    <a:pt x="334" y="666"/>
                  </a:lnTo>
                  <a:lnTo>
                    <a:pt x="348" y="667"/>
                  </a:lnTo>
                  <a:lnTo>
                    <a:pt x="366" y="669"/>
                  </a:lnTo>
                  <a:lnTo>
                    <a:pt x="383" y="670"/>
                  </a:lnTo>
                  <a:lnTo>
                    <a:pt x="403" y="673"/>
                  </a:lnTo>
                  <a:lnTo>
                    <a:pt x="421" y="674"/>
                  </a:lnTo>
                  <a:lnTo>
                    <a:pt x="438" y="677"/>
                  </a:lnTo>
                  <a:lnTo>
                    <a:pt x="453" y="678"/>
                  </a:lnTo>
                  <a:lnTo>
                    <a:pt x="469" y="681"/>
                  </a:lnTo>
                  <a:lnTo>
                    <a:pt x="481" y="684"/>
                  </a:lnTo>
                  <a:lnTo>
                    <a:pt x="491" y="686"/>
                  </a:lnTo>
                  <a:lnTo>
                    <a:pt x="498" y="691"/>
                  </a:lnTo>
                  <a:lnTo>
                    <a:pt x="502" y="696"/>
                  </a:lnTo>
                  <a:lnTo>
                    <a:pt x="499" y="704"/>
                  </a:lnTo>
                  <a:lnTo>
                    <a:pt x="493" y="714"/>
                  </a:lnTo>
                  <a:lnTo>
                    <a:pt x="482" y="723"/>
                  </a:lnTo>
                  <a:lnTo>
                    <a:pt x="473" y="733"/>
                  </a:lnTo>
                  <a:lnTo>
                    <a:pt x="461" y="740"/>
                  </a:lnTo>
                  <a:lnTo>
                    <a:pt x="451" y="747"/>
                  </a:lnTo>
                  <a:lnTo>
                    <a:pt x="443" y="751"/>
                  </a:lnTo>
                  <a:lnTo>
                    <a:pt x="442" y="753"/>
                  </a:lnTo>
                  <a:lnTo>
                    <a:pt x="264" y="751"/>
                  </a:lnTo>
                  <a:lnTo>
                    <a:pt x="91" y="439"/>
                  </a:lnTo>
                  <a:lnTo>
                    <a:pt x="19" y="155"/>
                  </a:lnTo>
                  <a:lnTo>
                    <a:pt x="0" y="0"/>
                  </a:lnTo>
                  <a:lnTo>
                    <a:pt x="35" y="0"/>
                  </a:lnTo>
                  <a:lnTo>
                    <a:pt x="35" y="0"/>
                  </a:lnTo>
                  <a:close/>
                </a:path>
              </a:pathLst>
            </a:custGeom>
            <a:solidFill>
              <a:srgbClr val="D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104" name="Freeform 120"/>
            <p:cNvSpPr>
              <a:spLocks/>
            </p:cNvSpPr>
            <p:nvPr/>
          </p:nvSpPr>
          <p:spPr bwMode="auto">
            <a:xfrm>
              <a:off x="4397" y="2972"/>
              <a:ext cx="396" cy="733"/>
            </a:xfrm>
            <a:custGeom>
              <a:avLst/>
              <a:gdLst>
                <a:gd name="T0" fmla="*/ 764 w 1189"/>
                <a:gd name="T1" fmla="*/ 1449 h 1466"/>
                <a:gd name="T2" fmla="*/ 814 w 1189"/>
                <a:gd name="T3" fmla="*/ 793 h 1466"/>
                <a:gd name="T4" fmla="*/ 613 w 1189"/>
                <a:gd name="T5" fmla="*/ 716 h 1466"/>
                <a:gd name="T6" fmla="*/ 489 w 1189"/>
                <a:gd name="T7" fmla="*/ 548 h 1466"/>
                <a:gd name="T8" fmla="*/ 549 w 1189"/>
                <a:gd name="T9" fmla="*/ 310 h 1466"/>
                <a:gd name="T10" fmla="*/ 641 w 1189"/>
                <a:gd name="T11" fmla="*/ 229 h 1466"/>
                <a:gd name="T12" fmla="*/ 820 w 1189"/>
                <a:gd name="T13" fmla="*/ 210 h 1466"/>
                <a:gd name="T14" fmla="*/ 1189 w 1189"/>
                <a:gd name="T15" fmla="*/ 229 h 1466"/>
                <a:gd name="T16" fmla="*/ 1180 w 1189"/>
                <a:gd name="T17" fmla="*/ 192 h 1466"/>
                <a:gd name="T18" fmla="*/ 847 w 1189"/>
                <a:gd name="T19" fmla="*/ 0 h 1466"/>
                <a:gd name="T20" fmla="*/ 510 w 1189"/>
                <a:gd name="T21" fmla="*/ 0 h 1466"/>
                <a:gd name="T22" fmla="*/ 408 w 1189"/>
                <a:gd name="T23" fmla="*/ 105 h 1466"/>
                <a:gd name="T24" fmla="*/ 0 w 1189"/>
                <a:gd name="T25" fmla="*/ 841 h 1466"/>
                <a:gd name="T26" fmla="*/ 0 w 1189"/>
                <a:gd name="T27" fmla="*/ 1119 h 1466"/>
                <a:gd name="T28" fmla="*/ 302 w 1189"/>
                <a:gd name="T29" fmla="*/ 1366 h 1466"/>
                <a:gd name="T30" fmla="*/ 561 w 1189"/>
                <a:gd name="T31" fmla="*/ 1466 h 1466"/>
                <a:gd name="T32" fmla="*/ 764 w 1189"/>
                <a:gd name="T33" fmla="*/ 1449 h 1466"/>
                <a:gd name="T34" fmla="*/ 764 w 1189"/>
                <a:gd name="T35" fmla="*/ 1449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9" h="1466">
                  <a:moveTo>
                    <a:pt x="764" y="1449"/>
                  </a:moveTo>
                  <a:lnTo>
                    <a:pt x="814" y="793"/>
                  </a:lnTo>
                  <a:lnTo>
                    <a:pt x="613" y="716"/>
                  </a:lnTo>
                  <a:lnTo>
                    <a:pt x="489" y="548"/>
                  </a:lnTo>
                  <a:lnTo>
                    <a:pt x="549" y="310"/>
                  </a:lnTo>
                  <a:lnTo>
                    <a:pt x="641" y="229"/>
                  </a:lnTo>
                  <a:lnTo>
                    <a:pt x="820" y="210"/>
                  </a:lnTo>
                  <a:lnTo>
                    <a:pt x="1189" y="229"/>
                  </a:lnTo>
                  <a:lnTo>
                    <a:pt x="1180" y="192"/>
                  </a:lnTo>
                  <a:lnTo>
                    <a:pt x="847" y="0"/>
                  </a:lnTo>
                  <a:lnTo>
                    <a:pt x="510" y="0"/>
                  </a:lnTo>
                  <a:lnTo>
                    <a:pt x="408" y="105"/>
                  </a:lnTo>
                  <a:lnTo>
                    <a:pt x="0" y="841"/>
                  </a:lnTo>
                  <a:lnTo>
                    <a:pt x="0" y="1119"/>
                  </a:lnTo>
                  <a:lnTo>
                    <a:pt x="302" y="1366"/>
                  </a:lnTo>
                  <a:lnTo>
                    <a:pt x="561" y="1466"/>
                  </a:lnTo>
                  <a:lnTo>
                    <a:pt x="764" y="1449"/>
                  </a:lnTo>
                  <a:lnTo>
                    <a:pt x="764" y="1449"/>
                  </a:lnTo>
                  <a:close/>
                </a:path>
              </a:pathLst>
            </a:custGeom>
            <a:solidFill>
              <a:srgbClr val="F23A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105" name="Freeform 121"/>
            <p:cNvSpPr>
              <a:spLocks/>
            </p:cNvSpPr>
            <p:nvPr/>
          </p:nvSpPr>
          <p:spPr bwMode="auto">
            <a:xfrm>
              <a:off x="4423" y="3608"/>
              <a:ext cx="168" cy="376"/>
            </a:xfrm>
            <a:custGeom>
              <a:avLst/>
              <a:gdLst>
                <a:gd name="T0" fmla="*/ 266 w 503"/>
                <a:gd name="T1" fmla="*/ 136 h 751"/>
                <a:gd name="T2" fmla="*/ 274 w 503"/>
                <a:gd name="T3" fmla="*/ 180 h 751"/>
                <a:gd name="T4" fmla="*/ 253 w 503"/>
                <a:gd name="T5" fmla="*/ 190 h 751"/>
                <a:gd name="T6" fmla="*/ 209 w 503"/>
                <a:gd name="T7" fmla="*/ 179 h 751"/>
                <a:gd name="T8" fmla="*/ 166 w 503"/>
                <a:gd name="T9" fmla="*/ 164 h 751"/>
                <a:gd name="T10" fmla="*/ 133 w 503"/>
                <a:gd name="T11" fmla="*/ 157 h 751"/>
                <a:gd name="T12" fmla="*/ 123 w 503"/>
                <a:gd name="T13" fmla="*/ 175 h 751"/>
                <a:gd name="T14" fmla="*/ 151 w 503"/>
                <a:gd name="T15" fmla="*/ 202 h 751"/>
                <a:gd name="T16" fmla="*/ 211 w 503"/>
                <a:gd name="T17" fmla="*/ 224 h 751"/>
                <a:gd name="T18" fmla="*/ 269 w 503"/>
                <a:gd name="T19" fmla="*/ 243 h 751"/>
                <a:gd name="T20" fmla="*/ 294 w 503"/>
                <a:gd name="T21" fmla="*/ 263 h 751"/>
                <a:gd name="T22" fmla="*/ 266 w 503"/>
                <a:gd name="T23" fmla="*/ 272 h 751"/>
                <a:gd name="T24" fmla="*/ 210 w 503"/>
                <a:gd name="T25" fmla="*/ 267 h 751"/>
                <a:gd name="T26" fmla="*/ 155 w 503"/>
                <a:gd name="T27" fmla="*/ 265 h 751"/>
                <a:gd name="T28" fmla="*/ 133 w 503"/>
                <a:gd name="T29" fmla="*/ 280 h 751"/>
                <a:gd name="T30" fmla="*/ 163 w 503"/>
                <a:gd name="T31" fmla="*/ 302 h 751"/>
                <a:gd name="T32" fmla="*/ 230 w 503"/>
                <a:gd name="T33" fmla="*/ 322 h 751"/>
                <a:gd name="T34" fmla="*/ 297 w 503"/>
                <a:gd name="T35" fmla="*/ 338 h 751"/>
                <a:gd name="T36" fmla="*/ 328 w 503"/>
                <a:gd name="T37" fmla="*/ 356 h 751"/>
                <a:gd name="T38" fmla="*/ 301 w 503"/>
                <a:gd name="T39" fmla="*/ 366 h 751"/>
                <a:gd name="T40" fmla="*/ 243 w 503"/>
                <a:gd name="T41" fmla="*/ 366 h 751"/>
                <a:gd name="T42" fmla="*/ 189 w 503"/>
                <a:gd name="T43" fmla="*/ 364 h 751"/>
                <a:gd name="T44" fmla="*/ 169 w 503"/>
                <a:gd name="T45" fmla="*/ 373 h 751"/>
                <a:gd name="T46" fmla="*/ 207 w 503"/>
                <a:gd name="T47" fmla="*/ 389 h 751"/>
                <a:gd name="T48" fmla="*/ 284 w 503"/>
                <a:gd name="T49" fmla="*/ 408 h 751"/>
                <a:gd name="T50" fmla="*/ 357 w 503"/>
                <a:gd name="T51" fmla="*/ 427 h 751"/>
                <a:gd name="T52" fmla="*/ 388 w 503"/>
                <a:gd name="T53" fmla="*/ 448 h 751"/>
                <a:gd name="T54" fmla="*/ 354 w 503"/>
                <a:gd name="T55" fmla="*/ 454 h 751"/>
                <a:gd name="T56" fmla="*/ 290 w 503"/>
                <a:gd name="T57" fmla="*/ 454 h 751"/>
                <a:gd name="T58" fmla="*/ 227 w 503"/>
                <a:gd name="T59" fmla="*/ 453 h 751"/>
                <a:gd name="T60" fmla="*/ 201 w 503"/>
                <a:gd name="T61" fmla="*/ 464 h 751"/>
                <a:gd name="T62" fmla="*/ 233 w 503"/>
                <a:gd name="T63" fmla="*/ 484 h 751"/>
                <a:gd name="T64" fmla="*/ 302 w 503"/>
                <a:gd name="T65" fmla="*/ 505 h 751"/>
                <a:gd name="T66" fmla="*/ 369 w 503"/>
                <a:gd name="T67" fmla="*/ 524 h 751"/>
                <a:gd name="T68" fmla="*/ 400 w 503"/>
                <a:gd name="T69" fmla="*/ 543 h 751"/>
                <a:gd name="T70" fmla="*/ 374 w 503"/>
                <a:gd name="T71" fmla="*/ 551 h 751"/>
                <a:gd name="T72" fmla="*/ 320 w 503"/>
                <a:gd name="T73" fmla="*/ 553 h 751"/>
                <a:gd name="T74" fmla="*/ 266 w 503"/>
                <a:gd name="T75" fmla="*/ 555 h 751"/>
                <a:gd name="T76" fmla="*/ 245 w 503"/>
                <a:gd name="T77" fmla="*/ 566 h 751"/>
                <a:gd name="T78" fmla="*/ 275 w 503"/>
                <a:gd name="T79" fmla="*/ 580 h 751"/>
                <a:gd name="T80" fmla="*/ 342 w 503"/>
                <a:gd name="T81" fmla="*/ 594 h 751"/>
                <a:gd name="T82" fmla="*/ 405 w 503"/>
                <a:gd name="T83" fmla="*/ 610 h 751"/>
                <a:gd name="T84" fmla="*/ 432 w 503"/>
                <a:gd name="T85" fmla="*/ 629 h 751"/>
                <a:gd name="T86" fmla="*/ 406 w 503"/>
                <a:gd name="T87" fmla="*/ 641 h 751"/>
                <a:gd name="T88" fmla="*/ 360 w 503"/>
                <a:gd name="T89" fmla="*/ 644 h 751"/>
                <a:gd name="T90" fmla="*/ 316 w 503"/>
                <a:gd name="T91" fmla="*/ 646 h 751"/>
                <a:gd name="T92" fmla="*/ 301 w 503"/>
                <a:gd name="T93" fmla="*/ 655 h 751"/>
                <a:gd name="T94" fmla="*/ 334 w 503"/>
                <a:gd name="T95" fmla="*/ 665 h 751"/>
                <a:gd name="T96" fmla="*/ 404 w 503"/>
                <a:gd name="T97" fmla="*/ 671 h 751"/>
                <a:gd name="T98" fmla="*/ 471 w 503"/>
                <a:gd name="T99" fmla="*/ 680 h 751"/>
                <a:gd name="T100" fmla="*/ 503 w 503"/>
                <a:gd name="T101" fmla="*/ 696 h 751"/>
                <a:gd name="T102" fmla="*/ 472 w 503"/>
                <a:gd name="T103" fmla="*/ 730 h 751"/>
                <a:gd name="T104" fmla="*/ 441 w 503"/>
                <a:gd name="T105" fmla="*/ 751 h 751"/>
                <a:gd name="T106" fmla="*/ 0 w 503"/>
                <a:gd name="T107"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3" h="751">
                  <a:moveTo>
                    <a:pt x="38" y="0"/>
                  </a:moveTo>
                  <a:lnTo>
                    <a:pt x="262" y="127"/>
                  </a:lnTo>
                  <a:lnTo>
                    <a:pt x="262" y="128"/>
                  </a:lnTo>
                  <a:lnTo>
                    <a:pt x="266" y="136"/>
                  </a:lnTo>
                  <a:lnTo>
                    <a:pt x="270" y="146"/>
                  </a:lnTo>
                  <a:lnTo>
                    <a:pt x="275" y="158"/>
                  </a:lnTo>
                  <a:lnTo>
                    <a:pt x="275" y="169"/>
                  </a:lnTo>
                  <a:lnTo>
                    <a:pt x="274" y="180"/>
                  </a:lnTo>
                  <a:lnTo>
                    <a:pt x="270" y="183"/>
                  </a:lnTo>
                  <a:lnTo>
                    <a:pt x="266" y="187"/>
                  </a:lnTo>
                  <a:lnTo>
                    <a:pt x="259" y="188"/>
                  </a:lnTo>
                  <a:lnTo>
                    <a:pt x="253" y="190"/>
                  </a:lnTo>
                  <a:lnTo>
                    <a:pt x="241" y="187"/>
                  </a:lnTo>
                  <a:lnTo>
                    <a:pt x="230" y="184"/>
                  </a:lnTo>
                  <a:lnTo>
                    <a:pt x="219" y="181"/>
                  </a:lnTo>
                  <a:lnTo>
                    <a:pt x="209" y="179"/>
                  </a:lnTo>
                  <a:lnTo>
                    <a:pt x="197" y="175"/>
                  </a:lnTo>
                  <a:lnTo>
                    <a:pt x="186" y="171"/>
                  </a:lnTo>
                  <a:lnTo>
                    <a:pt x="175" y="166"/>
                  </a:lnTo>
                  <a:lnTo>
                    <a:pt x="166" y="164"/>
                  </a:lnTo>
                  <a:lnTo>
                    <a:pt x="155" y="160"/>
                  </a:lnTo>
                  <a:lnTo>
                    <a:pt x="147" y="158"/>
                  </a:lnTo>
                  <a:lnTo>
                    <a:pt x="138" y="157"/>
                  </a:lnTo>
                  <a:lnTo>
                    <a:pt x="133" y="157"/>
                  </a:lnTo>
                  <a:lnTo>
                    <a:pt x="126" y="157"/>
                  </a:lnTo>
                  <a:lnTo>
                    <a:pt x="123" y="161"/>
                  </a:lnTo>
                  <a:lnTo>
                    <a:pt x="122" y="166"/>
                  </a:lnTo>
                  <a:lnTo>
                    <a:pt x="123" y="175"/>
                  </a:lnTo>
                  <a:lnTo>
                    <a:pt x="125" y="181"/>
                  </a:lnTo>
                  <a:lnTo>
                    <a:pt x="131" y="188"/>
                  </a:lnTo>
                  <a:lnTo>
                    <a:pt x="139" y="195"/>
                  </a:lnTo>
                  <a:lnTo>
                    <a:pt x="151" y="202"/>
                  </a:lnTo>
                  <a:lnTo>
                    <a:pt x="163" y="207"/>
                  </a:lnTo>
                  <a:lnTo>
                    <a:pt x="179" y="213"/>
                  </a:lnTo>
                  <a:lnTo>
                    <a:pt x="195" y="218"/>
                  </a:lnTo>
                  <a:lnTo>
                    <a:pt x="211" y="224"/>
                  </a:lnTo>
                  <a:lnTo>
                    <a:pt x="226" y="228"/>
                  </a:lnTo>
                  <a:lnTo>
                    <a:pt x="242" y="233"/>
                  </a:lnTo>
                  <a:lnTo>
                    <a:pt x="255" y="237"/>
                  </a:lnTo>
                  <a:lnTo>
                    <a:pt x="269" y="243"/>
                  </a:lnTo>
                  <a:lnTo>
                    <a:pt x="278" y="247"/>
                  </a:lnTo>
                  <a:lnTo>
                    <a:pt x="288" y="251"/>
                  </a:lnTo>
                  <a:lnTo>
                    <a:pt x="292" y="257"/>
                  </a:lnTo>
                  <a:lnTo>
                    <a:pt x="294" y="263"/>
                  </a:lnTo>
                  <a:lnTo>
                    <a:pt x="290" y="266"/>
                  </a:lnTo>
                  <a:lnTo>
                    <a:pt x="285" y="269"/>
                  </a:lnTo>
                  <a:lnTo>
                    <a:pt x="277" y="270"/>
                  </a:lnTo>
                  <a:lnTo>
                    <a:pt x="266" y="272"/>
                  </a:lnTo>
                  <a:lnTo>
                    <a:pt x="253" y="270"/>
                  </a:lnTo>
                  <a:lnTo>
                    <a:pt x="239" y="269"/>
                  </a:lnTo>
                  <a:lnTo>
                    <a:pt x="225" y="267"/>
                  </a:lnTo>
                  <a:lnTo>
                    <a:pt x="210" y="267"/>
                  </a:lnTo>
                  <a:lnTo>
                    <a:pt x="194" y="265"/>
                  </a:lnTo>
                  <a:lnTo>
                    <a:pt x="181" y="263"/>
                  </a:lnTo>
                  <a:lnTo>
                    <a:pt x="166" y="263"/>
                  </a:lnTo>
                  <a:lnTo>
                    <a:pt x="155" y="265"/>
                  </a:lnTo>
                  <a:lnTo>
                    <a:pt x="145" y="265"/>
                  </a:lnTo>
                  <a:lnTo>
                    <a:pt x="138" y="269"/>
                  </a:lnTo>
                  <a:lnTo>
                    <a:pt x="133" y="273"/>
                  </a:lnTo>
                  <a:lnTo>
                    <a:pt x="133" y="280"/>
                  </a:lnTo>
                  <a:lnTo>
                    <a:pt x="134" y="285"/>
                  </a:lnTo>
                  <a:lnTo>
                    <a:pt x="141" y="291"/>
                  </a:lnTo>
                  <a:lnTo>
                    <a:pt x="150" y="296"/>
                  </a:lnTo>
                  <a:lnTo>
                    <a:pt x="163" y="302"/>
                  </a:lnTo>
                  <a:lnTo>
                    <a:pt x="178" y="306"/>
                  </a:lnTo>
                  <a:lnTo>
                    <a:pt x="194" y="311"/>
                  </a:lnTo>
                  <a:lnTo>
                    <a:pt x="211" y="317"/>
                  </a:lnTo>
                  <a:lnTo>
                    <a:pt x="230" y="322"/>
                  </a:lnTo>
                  <a:lnTo>
                    <a:pt x="247" y="326"/>
                  </a:lnTo>
                  <a:lnTo>
                    <a:pt x="265" y="330"/>
                  </a:lnTo>
                  <a:lnTo>
                    <a:pt x="281" y="334"/>
                  </a:lnTo>
                  <a:lnTo>
                    <a:pt x="297" y="338"/>
                  </a:lnTo>
                  <a:lnTo>
                    <a:pt x="309" y="343"/>
                  </a:lnTo>
                  <a:lnTo>
                    <a:pt x="318" y="347"/>
                  </a:lnTo>
                  <a:lnTo>
                    <a:pt x="325" y="351"/>
                  </a:lnTo>
                  <a:lnTo>
                    <a:pt x="328" y="356"/>
                  </a:lnTo>
                  <a:lnTo>
                    <a:pt x="325" y="359"/>
                  </a:lnTo>
                  <a:lnTo>
                    <a:pt x="320" y="362"/>
                  </a:lnTo>
                  <a:lnTo>
                    <a:pt x="312" y="363"/>
                  </a:lnTo>
                  <a:lnTo>
                    <a:pt x="301" y="366"/>
                  </a:lnTo>
                  <a:lnTo>
                    <a:pt x="288" y="366"/>
                  </a:lnTo>
                  <a:lnTo>
                    <a:pt x="273" y="366"/>
                  </a:lnTo>
                  <a:lnTo>
                    <a:pt x="258" y="366"/>
                  </a:lnTo>
                  <a:lnTo>
                    <a:pt x="243" y="366"/>
                  </a:lnTo>
                  <a:lnTo>
                    <a:pt x="227" y="364"/>
                  </a:lnTo>
                  <a:lnTo>
                    <a:pt x="214" y="364"/>
                  </a:lnTo>
                  <a:lnTo>
                    <a:pt x="199" y="364"/>
                  </a:lnTo>
                  <a:lnTo>
                    <a:pt x="189" y="364"/>
                  </a:lnTo>
                  <a:lnTo>
                    <a:pt x="178" y="364"/>
                  </a:lnTo>
                  <a:lnTo>
                    <a:pt x="171" y="366"/>
                  </a:lnTo>
                  <a:lnTo>
                    <a:pt x="167" y="368"/>
                  </a:lnTo>
                  <a:lnTo>
                    <a:pt x="169" y="373"/>
                  </a:lnTo>
                  <a:lnTo>
                    <a:pt x="173" y="377"/>
                  </a:lnTo>
                  <a:lnTo>
                    <a:pt x="181" y="381"/>
                  </a:lnTo>
                  <a:lnTo>
                    <a:pt x="191" y="385"/>
                  </a:lnTo>
                  <a:lnTo>
                    <a:pt x="207" y="389"/>
                  </a:lnTo>
                  <a:lnTo>
                    <a:pt x="223" y="393"/>
                  </a:lnTo>
                  <a:lnTo>
                    <a:pt x="243" y="398"/>
                  </a:lnTo>
                  <a:lnTo>
                    <a:pt x="262" y="403"/>
                  </a:lnTo>
                  <a:lnTo>
                    <a:pt x="284" y="408"/>
                  </a:lnTo>
                  <a:lnTo>
                    <a:pt x="302" y="412"/>
                  </a:lnTo>
                  <a:lnTo>
                    <a:pt x="322" y="418"/>
                  </a:lnTo>
                  <a:lnTo>
                    <a:pt x="340" y="422"/>
                  </a:lnTo>
                  <a:lnTo>
                    <a:pt x="357" y="427"/>
                  </a:lnTo>
                  <a:lnTo>
                    <a:pt x="369" y="431"/>
                  </a:lnTo>
                  <a:lnTo>
                    <a:pt x="380" y="437"/>
                  </a:lnTo>
                  <a:lnTo>
                    <a:pt x="385" y="442"/>
                  </a:lnTo>
                  <a:lnTo>
                    <a:pt x="388" y="448"/>
                  </a:lnTo>
                  <a:lnTo>
                    <a:pt x="384" y="450"/>
                  </a:lnTo>
                  <a:lnTo>
                    <a:pt x="377" y="453"/>
                  </a:lnTo>
                  <a:lnTo>
                    <a:pt x="366" y="453"/>
                  </a:lnTo>
                  <a:lnTo>
                    <a:pt x="354" y="454"/>
                  </a:lnTo>
                  <a:lnTo>
                    <a:pt x="338" y="454"/>
                  </a:lnTo>
                  <a:lnTo>
                    <a:pt x="324" y="454"/>
                  </a:lnTo>
                  <a:lnTo>
                    <a:pt x="306" y="454"/>
                  </a:lnTo>
                  <a:lnTo>
                    <a:pt x="290" y="454"/>
                  </a:lnTo>
                  <a:lnTo>
                    <a:pt x="271" y="453"/>
                  </a:lnTo>
                  <a:lnTo>
                    <a:pt x="255" y="452"/>
                  </a:lnTo>
                  <a:lnTo>
                    <a:pt x="239" y="452"/>
                  </a:lnTo>
                  <a:lnTo>
                    <a:pt x="227" y="453"/>
                  </a:lnTo>
                  <a:lnTo>
                    <a:pt x="214" y="453"/>
                  </a:lnTo>
                  <a:lnTo>
                    <a:pt x="206" y="456"/>
                  </a:lnTo>
                  <a:lnTo>
                    <a:pt x="201" y="459"/>
                  </a:lnTo>
                  <a:lnTo>
                    <a:pt x="201" y="464"/>
                  </a:lnTo>
                  <a:lnTo>
                    <a:pt x="203" y="468"/>
                  </a:lnTo>
                  <a:lnTo>
                    <a:pt x="210" y="474"/>
                  </a:lnTo>
                  <a:lnTo>
                    <a:pt x="219" y="479"/>
                  </a:lnTo>
                  <a:lnTo>
                    <a:pt x="233" y="484"/>
                  </a:lnTo>
                  <a:lnTo>
                    <a:pt x="247" y="489"/>
                  </a:lnTo>
                  <a:lnTo>
                    <a:pt x="265" y="494"/>
                  </a:lnTo>
                  <a:lnTo>
                    <a:pt x="282" y="499"/>
                  </a:lnTo>
                  <a:lnTo>
                    <a:pt x="302" y="505"/>
                  </a:lnTo>
                  <a:lnTo>
                    <a:pt x="320" y="509"/>
                  </a:lnTo>
                  <a:lnTo>
                    <a:pt x="337" y="515"/>
                  </a:lnTo>
                  <a:lnTo>
                    <a:pt x="353" y="519"/>
                  </a:lnTo>
                  <a:lnTo>
                    <a:pt x="369" y="524"/>
                  </a:lnTo>
                  <a:lnTo>
                    <a:pt x="380" y="528"/>
                  </a:lnTo>
                  <a:lnTo>
                    <a:pt x="390" y="534"/>
                  </a:lnTo>
                  <a:lnTo>
                    <a:pt x="397" y="538"/>
                  </a:lnTo>
                  <a:lnTo>
                    <a:pt x="400" y="543"/>
                  </a:lnTo>
                  <a:lnTo>
                    <a:pt x="397" y="545"/>
                  </a:lnTo>
                  <a:lnTo>
                    <a:pt x="392" y="547"/>
                  </a:lnTo>
                  <a:lnTo>
                    <a:pt x="384" y="549"/>
                  </a:lnTo>
                  <a:lnTo>
                    <a:pt x="374" y="551"/>
                  </a:lnTo>
                  <a:lnTo>
                    <a:pt x="361" y="551"/>
                  </a:lnTo>
                  <a:lnTo>
                    <a:pt x="349" y="551"/>
                  </a:lnTo>
                  <a:lnTo>
                    <a:pt x="334" y="551"/>
                  </a:lnTo>
                  <a:lnTo>
                    <a:pt x="320" y="553"/>
                  </a:lnTo>
                  <a:lnTo>
                    <a:pt x="304" y="553"/>
                  </a:lnTo>
                  <a:lnTo>
                    <a:pt x="290" y="553"/>
                  </a:lnTo>
                  <a:lnTo>
                    <a:pt x="277" y="554"/>
                  </a:lnTo>
                  <a:lnTo>
                    <a:pt x="266" y="555"/>
                  </a:lnTo>
                  <a:lnTo>
                    <a:pt x="255" y="555"/>
                  </a:lnTo>
                  <a:lnTo>
                    <a:pt x="249" y="558"/>
                  </a:lnTo>
                  <a:lnTo>
                    <a:pt x="245" y="562"/>
                  </a:lnTo>
                  <a:lnTo>
                    <a:pt x="245" y="566"/>
                  </a:lnTo>
                  <a:lnTo>
                    <a:pt x="246" y="569"/>
                  </a:lnTo>
                  <a:lnTo>
                    <a:pt x="253" y="572"/>
                  </a:lnTo>
                  <a:lnTo>
                    <a:pt x="262" y="576"/>
                  </a:lnTo>
                  <a:lnTo>
                    <a:pt x="275" y="580"/>
                  </a:lnTo>
                  <a:lnTo>
                    <a:pt x="290" y="583"/>
                  </a:lnTo>
                  <a:lnTo>
                    <a:pt x="306" y="585"/>
                  </a:lnTo>
                  <a:lnTo>
                    <a:pt x="324" y="590"/>
                  </a:lnTo>
                  <a:lnTo>
                    <a:pt x="342" y="594"/>
                  </a:lnTo>
                  <a:lnTo>
                    <a:pt x="358" y="598"/>
                  </a:lnTo>
                  <a:lnTo>
                    <a:pt x="376" y="602"/>
                  </a:lnTo>
                  <a:lnTo>
                    <a:pt x="390" y="606"/>
                  </a:lnTo>
                  <a:lnTo>
                    <a:pt x="405" y="610"/>
                  </a:lnTo>
                  <a:lnTo>
                    <a:pt x="416" y="614"/>
                  </a:lnTo>
                  <a:lnTo>
                    <a:pt x="425" y="618"/>
                  </a:lnTo>
                  <a:lnTo>
                    <a:pt x="429" y="624"/>
                  </a:lnTo>
                  <a:lnTo>
                    <a:pt x="432" y="629"/>
                  </a:lnTo>
                  <a:lnTo>
                    <a:pt x="428" y="632"/>
                  </a:lnTo>
                  <a:lnTo>
                    <a:pt x="422" y="636"/>
                  </a:lnTo>
                  <a:lnTo>
                    <a:pt x="414" y="639"/>
                  </a:lnTo>
                  <a:lnTo>
                    <a:pt x="406" y="641"/>
                  </a:lnTo>
                  <a:lnTo>
                    <a:pt x="394" y="641"/>
                  </a:lnTo>
                  <a:lnTo>
                    <a:pt x="384" y="643"/>
                  </a:lnTo>
                  <a:lnTo>
                    <a:pt x="372" y="643"/>
                  </a:lnTo>
                  <a:lnTo>
                    <a:pt x="360" y="644"/>
                  </a:lnTo>
                  <a:lnTo>
                    <a:pt x="346" y="644"/>
                  </a:lnTo>
                  <a:lnTo>
                    <a:pt x="334" y="644"/>
                  </a:lnTo>
                  <a:lnTo>
                    <a:pt x="324" y="644"/>
                  </a:lnTo>
                  <a:lnTo>
                    <a:pt x="316" y="646"/>
                  </a:lnTo>
                  <a:lnTo>
                    <a:pt x="306" y="646"/>
                  </a:lnTo>
                  <a:lnTo>
                    <a:pt x="302" y="648"/>
                  </a:lnTo>
                  <a:lnTo>
                    <a:pt x="300" y="651"/>
                  </a:lnTo>
                  <a:lnTo>
                    <a:pt x="301" y="655"/>
                  </a:lnTo>
                  <a:lnTo>
                    <a:pt x="304" y="656"/>
                  </a:lnTo>
                  <a:lnTo>
                    <a:pt x="310" y="659"/>
                  </a:lnTo>
                  <a:lnTo>
                    <a:pt x="321" y="662"/>
                  </a:lnTo>
                  <a:lnTo>
                    <a:pt x="334" y="665"/>
                  </a:lnTo>
                  <a:lnTo>
                    <a:pt x="349" y="666"/>
                  </a:lnTo>
                  <a:lnTo>
                    <a:pt x="366" y="667"/>
                  </a:lnTo>
                  <a:lnTo>
                    <a:pt x="384" y="669"/>
                  </a:lnTo>
                  <a:lnTo>
                    <a:pt x="404" y="671"/>
                  </a:lnTo>
                  <a:lnTo>
                    <a:pt x="421" y="673"/>
                  </a:lnTo>
                  <a:lnTo>
                    <a:pt x="438" y="676"/>
                  </a:lnTo>
                  <a:lnTo>
                    <a:pt x="454" y="677"/>
                  </a:lnTo>
                  <a:lnTo>
                    <a:pt x="471" y="680"/>
                  </a:lnTo>
                  <a:lnTo>
                    <a:pt x="483" y="682"/>
                  </a:lnTo>
                  <a:lnTo>
                    <a:pt x="492" y="686"/>
                  </a:lnTo>
                  <a:lnTo>
                    <a:pt x="499" y="691"/>
                  </a:lnTo>
                  <a:lnTo>
                    <a:pt x="503" y="696"/>
                  </a:lnTo>
                  <a:lnTo>
                    <a:pt x="500" y="703"/>
                  </a:lnTo>
                  <a:lnTo>
                    <a:pt x="493" y="712"/>
                  </a:lnTo>
                  <a:lnTo>
                    <a:pt x="483" y="721"/>
                  </a:lnTo>
                  <a:lnTo>
                    <a:pt x="472" y="730"/>
                  </a:lnTo>
                  <a:lnTo>
                    <a:pt x="460" y="737"/>
                  </a:lnTo>
                  <a:lnTo>
                    <a:pt x="450" y="744"/>
                  </a:lnTo>
                  <a:lnTo>
                    <a:pt x="444" y="748"/>
                  </a:lnTo>
                  <a:lnTo>
                    <a:pt x="441" y="751"/>
                  </a:lnTo>
                  <a:lnTo>
                    <a:pt x="263" y="748"/>
                  </a:lnTo>
                  <a:lnTo>
                    <a:pt x="94" y="438"/>
                  </a:lnTo>
                  <a:lnTo>
                    <a:pt x="20" y="153"/>
                  </a:lnTo>
                  <a:lnTo>
                    <a:pt x="0" y="0"/>
                  </a:lnTo>
                  <a:lnTo>
                    <a:pt x="38" y="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106" name="Freeform 122"/>
            <p:cNvSpPr>
              <a:spLocks/>
            </p:cNvSpPr>
            <p:nvPr/>
          </p:nvSpPr>
          <p:spPr bwMode="auto">
            <a:xfrm>
              <a:off x="4532" y="3376"/>
              <a:ext cx="144" cy="329"/>
            </a:xfrm>
            <a:custGeom>
              <a:avLst/>
              <a:gdLst>
                <a:gd name="T0" fmla="*/ 410 w 434"/>
                <a:gd name="T1" fmla="*/ 0 h 660"/>
                <a:gd name="T2" fmla="*/ 333 w 434"/>
                <a:gd name="T3" fmla="*/ 4 h 660"/>
                <a:gd name="T4" fmla="*/ 244 w 434"/>
                <a:gd name="T5" fmla="*/ 14 h 660"/>
                <a:gd name="T6" fmla="*/ 191 w 434"/>
                <a:gd name="T7" fmla="*/ 32 h 660"/>
                <a:gd name="T8" fmla="*/ 203 w 434"/>
                <a:gd name="T9" fmla="*/ 58 h 660"/>
                <a:gd name="T10" fmla="*/ 238 w 434"/>
                <a:gd name="T11" fmla="*/ 70 h 660"/>
                <a:gd name="T12" fmla="*/ 254 w 434"/>
                <a:gd name="T13" fmla="*/ 90 h 660"/>
                <a:gd name="T14" fmla="*/ 230 w 434"/>
                <a:gd name="T15" fmla="*/ 112 h 660"/>
                <a:gd name="T16" fmla="*/ 184 w 434"/>
                <a:gd name="T17" fmla="*/ 116 h 660"/>
                <a:gd name="T18" fmla="*/ 138 w 434"/>
                <a:gd name="T19" fmla="*/ 115 h 660"/>
                <a:gd name="T20" fmla="*/ 109 w 434"/>
                <a:gd name="T21" fmla="*/ 118 h 660"/>
                <a:gd name="T22" fmla="*/ 119 w 434"/>
                <a:gd name="T23" fmla="*/ 131 h 660"/>
                <a:gd name="T24" fmla="*/ 159 w 434"/>
                <a:gd name="T25" fmla="*/ 141 h 660"/>
                <a:gd name="T26" fmla="*/ 203 w 434"/>
                <a:gd name="T27" fmla="*/ 151 h 660"/>
                <a:gd name="T28" fmla="*/ 230 w 434"/>
                <a:gd name="T29" fmla="*/ 166 h 660"/>
                <a:gd name="T30" fmla="*/ 211 w 434"/>
                <a:gd name="T31" fmla="*/ 182 h 660"/>
                <a:gd name="T32" fmla="*/ 158 w 434"/>
                <a:gd name="T33" fmla="*/ 183 h 660"/>
                <a:gd name="T34" fmla="*/ 97 w 434"/>
                <a:gd name="T35" fmla="*/ 181 h 660"/>
                <a:gd name="T36" fmla="*/ 63 w 434"/>
                <a:gd name="T37" fmla="*/ 183 h 660"/>
                <a:gd name="T38" fmla="*/ 77 w 434"/>
                <a:gd name="T39" fmla="*/ 198 h 660"/>
                <a:gd name="T40" fmla="*/ 127 w 434"/>
                <a:gd name="T41" fmla="*/ 216 h 660"/>
                <a:gd name="T42" fmla="*/ 183 w 434"/>
                <a:gd name="T43" fmla="*/ 234 h 660"/>
                <a:gd name="T44" fmla="*/ 216 w 434"/>
                <a:gd name="T45" fmla="*/ 253 h 660"/>
                <a:gd name="T46" fmla="*/ 198 w 434"/>
                <a:gd name="T47" fmla="*/ 264 h 660"/>
                <a:gd name="T48" fmla="*/ 139 w 434"/>
                <a:gd name="T49" fmla="*/ 267 h 660"/>
                <a:gd name="T50" fmla="*/ 72 w 434"/>
                <a:gd name="T51" fmla="*/ 269 h 660"/>
                <a:gd name="T52" fmla="*/ 32 w 434"/>
                <a:gd name="T53" fmla="*/ 279 h 660"/>
                <a:gd name="T54" fmla="*/ 45 w 434"/>
                <a:gd name="T55" fmla="*/ 298 h 660"/>
                <a:gd name="T56" fmla="*/ 104 w 434"/>
                <a:gd name="T57" fmla="*/ 318 h 660"/>
                <a:gd name="T58" fmla="*/ 171 w 434"/>
                <a:gd name="T59" fmla="*/ 338 h 660"/>
                <a:gd name="T60" fmla="*/ 212 w 434"/>
                <a:gd name="T61" fmla="*/ 355 h 660"/>
                <a:gd name="T62" fmla="*/ 196 w 434"/>
                <a:gd name="T63" fmla="*/ 365 h 660"/>
                <a:gd name="T64" fmla="*/ 138 w 434"/>
                <a:gd name="T65" fmla="*/ 358 h 660"/>
                <a:gd name="T66" fmla="*/ 67 w 434"/>
                <a:gd name="T67" fmla="*/ 346 h 660"/>
                <a:gd name="T68" fmla="*/ 17 w 434"/>
                <a:gd name="T69" fmla="*/ 346 h 660"/>
                <a:gd name="T70" fmla="*/ 23 w 434"/>
                <a:gd name="T71" fmla="*/ 363 h 660"/>
                <a:gd name="T72" fmla="*/ 88 w 434"/>
                <a:gd name="T73" fmla="*/ 395 h 660"/>
                <a:gd name="T74" fmla="*/ 164 w 434"/>
                <a:gd name="T75" fmla="*/ 428 h 660"/>
                <a:gd name="T76" fmla="*/ 212 w 434"/>
                <a:gd name="T77" fmla="*/ 458 h 660"/>
                <a:gd name="T78" fmla="*/ 192 w 434"/>
                <a:gd name="T79" fmla="*/ 467 h 660"/>
                <a:gd name="T80" fmla="*/ 127 w 434"/>
                <a:gd name="T81" fmla="*/ 452 h 660"/>
                <a:gd name="T82" fmla="*/ 49 w 434"/>
                <a:gd name="T83" fmla="*/ 432 h 660"/>
                <a:gd name="T84" fmla="*/ 3 w 434"/>
                <a:gd name="T85" fmla="*/ 425 h 660"/>
                <a:gd name="T86" fmla="*/ 19 w 434"/>
                <a:gd name="T87" fmla="*/ 449 h 660"/>
                <a:gd name="T88" fmla="*/ 95 w 434"/>
                <a:gd name="T89" fmla="*/ 490 h 660"/>
                <a:gd name="T90" fmla="*/ 182 w 434"/>
                <a:gd name="T91" fmla="*/ 534 h 660"/>
                <a:gd name="T92" fmla="*/ 234 w 434"/>
                <a:gd name="T93" fmla="*/ 566 h 660"/>
                <a:gd name="T94" fmla="*/ 211 w 434"/>
                <a:gd name="T95" fmla="*/ 571 h 660"/>
                <a:gd name="T96" fmla="*/ 146 w 434"/>
                <a:gd name="T97" fmla="*/ 559 h 660"/>
                <a:gd name="T98" fmla="*/ 72 w 434"/>
                <a:gd name="T99" fmla="*/ 541 h 660"/>
                <a:gd name="T100" fmla="*/ 25 w 434"/>
                <a:gd name="T101" fmla="*/ 534 h 660"/>
                <a:gd name="T102" fmla="*/ 32 w 434"/>
                <a:gd name="T103" fmla="*/ 564 h 660"/>
                <a:gd name="T104" fmla="*/ 60 w 434"/>
                <a:gd name="T105" fmla="*/ 600 h 660"/>
                <a:gd name="T106" fmla="*/ 343 w 434"/>
                <a:gd name="T107" fmla="*/ 660 h 660"/>
                <a:gd name="T108" fmla="*/ 434 w 434"/>
                <a:gd name="T109" fmla="*/ 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4" h="660">
                  <a:moveTo>
                    <a:pt x="434" y="0"/>
                  </a:moveTo>
                  <a:lnTo>
                    <a:pt x="430" y="0"/>
                  </a:lnTo>
                  <a:lnTo>
                    <a:pt x="422" y="0"/>
                  </a:lnTo>
                  <a:lnTo>
                    <a:pt x="410" y="0"/>
                  </a:lnTo>
                  <a:lnTo>
                    <a:pt x="395" y="2"/>
                  </a:lnTo>
                  <a:lnTo>
                    <a:pt x="375" y="2"/>
                  </a:lnTo>
                  <a:lnTo>
                    <a:pt x="355" y="3"/>
                  </a:lnTo>
                  <a:lnTo>
                    <a:pt x="333" y="4"/>
                  </a:lnTo>
                  <a:lnTo>
                    <a:pt x="311" y="7"/>
                  </a:lnTo>
                  <a:lnTo>
                    <a:pt x="287" y="9"/>
                  </a:lnTo>
                  <a:lnTo>
                    <a:pt x="266" y="11"/>
                  </a:lnTo>
                  <a:lnTo>
                    <a:pt x="244" y="14"/>
                  </a:lnTo>
                  <a:lnTo>
                    <a:pt x="227" y="18"/>
                  </a:lnTo>
                  <a:lnTo>
                    <a:pt x="211" y="22"/>
                  </a:lnTo>
                  <a:lnTo>
                    <a:pt x="199" y="26"/>
                  </a:lnTo>
                  <a:lnTo>
                    <a:pt x="191" y="32"/>
                  </a:lnTo>
                  <a:lnTo>
                    <a:pt x="190" y="39"/>
                  </a:lnTo>
                  <a:lnTo>
                    <a:pt x="191" y="48"/>
                  </a:lnTo>
                  <a:lnTo>
                    <a:pt x="199" y="56"/>
                  </a:lnTo>
                  <a:lnTo>
                    <a:pt x="203" y="58"/>
                  </a:lnTo>
                  <a:lnTo>
                    <a:pt x="211" y="60"/>
                  </a:lnTo>
                  <a:lnTo>
                    <a:pt x="218" y="63"/>
                  </a:lnTo>
                  <a:lnTo>
                    <a:pt x="226" y="66"/>
                  </a:lnTo>
                  <a:lnTo>
                    <a:pt x="238" y="70"/>
                  </a:lnTo>
                  <a:lnTo>
                    <a:pt x="248" y="75"/>
                  </a:lnTo>
                  <a:lnTo>
                    <a:pt x="251" y="80"/>
                  </a:lnTo>
                  <a:lnTo>
                    <a:pt x="254" y="85"/>
                  </a:lnTo>
                  <a:lnTo>
                    <a:pt x="254" y="90"/>
                  </a:lnTo>
                  <a:lnTo>
                    <a:pt x="252" y="99"/>
                  </a:lnTo>
                  <a:lnTo>
                    <a:pt x="246" y="104"/>
                  </a:lnTo>
                  <a:lnTo>
                    <a:pt x="239" y="110"/>
                  </a:lnTo>
                  <a:lnTo>
                    <a:pt x="230" y="112"/>
                  </a:lnTo>
                  <a:lnTo>
                    <a:pt x="220" y="116"/>
                  </a:lnTo>
                  <a:lnTo>
                    <a:pt x="208" y="116"/>
                  </a:lnTo>
                  <a:lnTo>
                    <a:pt x="196" y="116"/>
                  </a:lnTo>
                  <a:lnTo>
                    <a:pt x="184" y="116"/>
                  </a:lnTo>
                  <a:lnTo>
                    <a:pt x="174" y="118"/>
                  </a:lnTo>
                  <a:lnTo>
                    <a:pt x="160" y="116"/>
                  </a:lnTo>
                  <a:lnTo>
                    <a:pt x="148" y="115"/>
                  </a:lnTo>
                  <a:lnTo>
                    <a:pt x="138" y="115"/>
                  </a:lnTo>
                  <a:lnTo>
                    <a:pt x="129" y="115"/>
                  </a:lnTo>
                  <a:lnTo>
                    <a:pt x="120" y="115"/>
                  </a:lnTo>
                  <a:lnTo>
                    <a:pt x="115" y="116"/>
                  </a:lnTo>
                  <a:lnTo>
                    <a:pt x="109" y="118"/>
                  </a:lnTo>
                  <a:lnTo>
                    <a:pt x="109" y="122"/>
                  </a:lnTo>
                  <a:lnTo>
                    <a:pt x="109" y="125"/>
                  </a:lnTo>
                  <a:lnTo>
                    <a:pt x="113" y="129"/>
                  </a:lnTo>
                  <a:lnTo>
                    <a:pt x="119" y="131"/>
                  </a:lnTo>
                  <a:lnTo>
                    <a:pt x="128" y="134"/>
                  </a:lnTo>
                  <a:lnTo>
                    <a:pt x="136" y="136"/>
                  </a:lnTo>
                  <a:lnTo>
                    <a:pt x="147" y="138"/>
                  </a:lnTo>
                  <a:lnTo>
                    <a:pt x="159" y="141"/>
                  </a:lnTo>
                  <a:lnTo>
                    <a:pt x="171" y="144"/>
                  </a:lnTo>
                  <a:lnTo>
                    <a:pt x="182" y="145"/>
                  </a:lnTo>
                  <a:lnTo>
                    <a:pt x="194" y="148"/>
                  </a:lnTo>
                  <a:lnTo>
                    <a:pt x="203" y="151"/>
                  </a:lnTo>
                  <a:lnTo>
                    <a:pt x="214" y="155"/>
                  </a:lnTo>
                  <a:lnTo>
                    <a:pt x="220" y="157"/>
                  </a:lnTo>
                  <a:lnTo>
                    <a:pt x="226" y="161"/>
                  </a:lnTo>
                  <a:lnTo>
                    <a:pt x="230" y="166"/>
                  </a:lnTo>
                  <a:lnTo>
                    <a:pt x="231" y="172"/>
                  </a:lnTo>
                  <a:lnTo>
                    <a:pt x="227" y="175"/>
                  </a:lnTo>
                  <a:lnTo>
                    <a:pt x="220" y="179"/>
                  </a:lnTo>
                  <a:lnTo>
                    <a:pt x="211" y="182"/>
                  </a:lnTo>
                  <a:lnTo>
                    <a:pt x="200" y="183"/>
                  </a:lnTo>
                  <a:lnTo>
                    <a:pt x="187" y="183"/>
                  </a:lnTo>
                  <a:lnTo>
                    <a:pt x="172" y="183"/>
                  </a:lnTo>
                  <a:lnTo>
                    <a:pt x="158" y="183"/>
                  </a:lnTo>
                  <a:lnTo>
                    <a:pt x="143" y="183"/>
                  </a:lnTo>
                  <a:lnTo>
                    <a:pt x="127" y="182"/>
                  </a:lnTo>
                  <a:lnTo>
                    <a:pt x="112" y="181"/>
                  </a:lnTo>
                  <a:lnTo>
                    <a:pt x="97" y="181"/>
                  </a:lnTo>
                  <a:lnTo>
                    <a:pt x="87" y="181"/>
                  </a:lnTo>
                  <a:lnTo>
                    <a:pt x="75" y="181"/>
                  </a:lnTo>
                  <a:lnTo>
                    <a:pt x="68" y="182"/>
                  </a:lnTo>
                  <a:lnTo>
                    <a:pt x="63" y="183"/>
                  </a:lnTo>
                  <a:lnTo>
                    <a:pt x="63" y="187"/>
                  </a:lnTo>
                  <a:lnTo>
                    <a:pt x="64" y="190"/>
                  </a:lnTo>
                  <a:lnTo>
                    <a:pt x="69" y="194"/>
                  </a:lnTo>
                  <a:lnTo>
                    <a:pt x="77" y="198"/>
                  </a:lnTo>
                  <a:lnTo>
                    <a:pt x="88" y="202"/>
                  </a:lnTo>
                  <a:lnTo>
                    <a:pt x="100" y="207"/>
                  </a:lnTo>
                  <a:lnTo>
                    <a:pt x="113" y="212"/>
                  </a:lnTo>
                  <a:lnTo>
                    <a:pt x="127" y="216"/>
                  </a:lnTo>
                  <a:lnTo>
                    <a:pt x="143" y="222"/>
                  </a:lnTo>
                  <a:lnTo>
                    <a:pt x="156" y="226"/>
                  </a:lnTo>
                  <a:lnTo>
                    <a:pt x="171" y="230"/>
                  </a:lnTo>
                  <a:lnTo>
                    <a:pt x="183" y="234"/>
                  </a:lnTo>
                  <a:lnTo>
                    <a:pt x="195" y="239"/>
                  </a:lnTo>
                  <a:lnTo>
                    <a:pt x="204" y="243"/>
                  </a:lnTo>
                  <a:lnTo>
                    <a:pt x="212" y="249"/>
                  </a:lnTo>
                  <a:lnTo>
                    <a:pt x="216" y="253"/>
                  </a:lnTo>
                  <a:lnTo>
                    <a:pt x="219" y="258"/>
                  </a:lnTo>
                  <a:lnTo>
                    <a:pt x="215" y="260"/>
                  </a:lnTo>
                  <a:lnTo>
                    <a:pt x="208" y="262"/>
                  </a:lnTo>
                  <a:lnTo>
                    <a:pt x="198" y="264"/>
                  </a:lnTo>
                  <a:lnTo>
                    <a:pt x="187" y="267"/>
                  </a:lnTo>
                  <a:lnTo>
                    <a:pt x="171" y="267"/>
                  </a:lnTo>
                  <a:lnTo>
                    <a:pt x="156" y="267"/>
                  </a:lnTo>
                  <a:lnTo>
                    <a:pt x="139" y="267"/>
                  </a:lnTo>
                  <a:lnTo>
                    <a:pt x="123" y="268"/>
                  </a:lnTo>
                  <a:lnTo>
                    <a:pt x="104" y="268"/>
                  </a:lnTo>
                  <a:lnTo>
                    <a:pt x="88" y="268"/>
                  </a:lnTo>
                  <a:lnTo>
                    <a:pt x="72" y="269"/>
                  </a:lnTo>
                  <a:lnTo>
                    <a:pt x="59" y="271"/>
                  </a:lnTo>
                  <a:lnTo>
                    <a:pt x="45" y="272"/>
                  </a:lnTo>
                  <a:lnTo>
                    <a:pt x="37" y="275"/>
                  </a:lnTo>
                  <a:lnTo>
                    <a:pt x="32" y="279"/>
                  </a:lnTo>
                  <a:lnTo>
                    <a:pt x="31" y="284"/>
                  </a:lnTo>
                  <a:lnTo>
                    <a:pt x="32" y="288"/>
                  </a:lnTo>
                  <a:lnTo>
                    <a:pt x="37" y="294"/>
                  </a:lnTo>
                  <a:lnTo>
                    <a:pt x="45" y="298"/>
                  </a:lnTo>
                  <a:lnTo>
                    <a:pt x="59" y="303"/>
                  </a:lnTo>
                  <a:lnTo>
                    <a:pt x="72" y="308"/>
                  </a:lnTo>
                  <a:lnTo>
                    <a:pt x="88" y="313"/>
                  </a:lnTo>
                  <a:lnTo>
                    <a:pt x="104" y="318"/>
                  </a:lnTo>
                  <a:lnTo>
                    <a:pt x="123" y="324"/>
                  </a:lnTo>
                  <a:lnTo>
                    <a:pt x="139" y="328"/>
                  </a:lnTo>
                  <a:lnTo>
                    <a:pt x="156" y="333"/>
                  </a:lnTo>
                  <a:lnTo>
                    <a:pt x="171" y="338"/>
                  </a:lnTo>
                  <a:lnTo>
                    <a:pt x="186" y="343"/>
                  </a:lnTo>
                  <a:lnTo>
                    <a:pt x="196" y="347"/>
                  </a:lnTo>
                  <a:lnTo>
                    <a:pt x="206" y="351"/>
                  </a:lnTo>
                  <a:lnTo>
                    <a:pt x="212" y="355"/>
                  </a:lnTo>
                  <a:lnTo>
                    <a:pt x="215" y="361"/>
                  </a:lnTo>
                  <a:lnTo>
                    <a:pt x="212" y="363"/>
                  </a:lnTo>
                  <a:lnTo>
                    <a:pt x="206" y="365"/>
                  </a:lnTo>
                  <a:lnTo>
                    <a:pt x="196" y="365"/>
                  </a:lnTo>
                  <a:lnTo>
                    <a:pt x="186" y="366"/>
                  </a:lnTo>
                  <a:lnTo>
                    <a:pt x="170" y="363"/>
                  </a:lnTo>
                  <a:lnTo>
                    <a:pt x="155" y="361"/>
                  </a:lnTo>
                  <a:lnTo>
                    <a:pt x="138" y="358"/>
                  </a:lnTo>
                  <a:lnTo>
                    <a:pt x="120" y="355"/>
                  </a:lnTo>
                  <a:lnTo>
                    <a:pt x="101" y="351"/>
                  </a:lnTo>
                  <a:lnTo>
                    <a:pt x="84" y="348"/>
                  </a:lnTo>
                  <a:lnTo>
                    <a:pt x="67" y="346"/>
                  </a:lnTo>
                  <a:lnTo>
                    <a:pt x="52" y="344"/>
                  </a:lnTo>
                  <a:lnTo>
                    <a:pt x="37" y="343"/>
                  </a:lnTo>
                  <a:lnTo>
                    <a:pt x="27" y="344"/>
                  </a:lnTo>
                  <a:lnTo>
                    <a:pt x="17" y="346"/>
                  </a:lnTo>
                  <a:lnTo>
                    <a:pt x="13" y="350"/>
                  </a:lnTo>
                  <a:lnTo>
                    <a:pt x="11" y="353"/>
                  </a:lnTo>
                  <a:lnTo>
                    <a:pt x="15" y="358"/>
                  </a:lnTo>
                  <a:lnTo>
                    <a:pt x="23" y="363"/>
                  </a:lnTo>
                  <a:lnTo>
                    <a:pt x="36" y="372"/>
                  </a:lnTo>
                  <a:lnTo>
                    <a:pt x="51" y="379"/>
                  </a:lnTo>
                  <a:lnTo>
                    <a:pt x="68" y="387"/>
                  </a:lnTo>
                  <a:lnTo>
                    <a:pt x="88" y="395"/>
                  </a:lnTo>
                  <a:lnTo>
                    <a:pt x="108" y="403"/>
                  </a:lnTo>
                  <a:lnTo>
                    <a:pt x="127" y="411"/>
                  </a:lnTo>
                  <a:lnTo>
                    <a:pt x="147" y="419"/>
                  </a:lnTo>
                  <a:lnTo>
                    <a:pt x="164" y="428"/>
                  </a:lnTo>
                  <a:lnTo>
                    <a:pt x="182" y="437"/>
                  </a:lnTo>
                  <a:lnTo>
                    <a:pt x="194" y="444"/>
                  </a:lnTo>
                  <a:lnTo>
                    <a:pt x="206" y="452"/>
                  </a:lnTo>
                  <a:lnTo>
                    <a:pt x="212" y="458"/>
                  </a:lnTo>
                  <a:lnTo>
                    <a:pt x="215" y="465"/>
                  </a:lnTo>
                  <a:lnTo>
                    <a:pt x="211" y="467"/>
                  </a:lnTo>
                  <a:lnTo>
                    <a:pt x="204" y="469"/>
                  </a:lnTo>
                  <a:lnTo>
                    <a:pt x="192" y="467"/>
                  </a:lnTo>
                  <a:lnTo>
                    <a:pt x="180" y="466"/>
                  </a:lnTo>
                  <a:lnTo>
                    <a:pt x="163" y="462"/>
                  </a:lnTo>
                  <a:lnTo>
                    <a:pt x="146" y="458"/>
                  </a:lnTo>
                  <a:lnTo>
                    <a:pt x="127" y="452"/>
                  </a:lnTo>
                  <a:lnTo>
                    <a:pt x="108" y="448"/>
                  </a:lnTo>
                  <a:lnTo>
                    <a:pt x="88" y="441"/>
                  </a:lnTo>
                  <a:lnTo>
                    <a:pt x="68" y="436"/>
                  </a:lnTo>
                  <a:lnTo>
                    <a:pt x="49" y="432"/>
                  </a:lnTo>
                  <a:lnTo>
                    <a:pt x="35" y="429"/>
                  </a:lnTo>
                  <a:lnTo>
                    <a:pt x="20" y="425"/>
                  </a:lnTo>
                  <a:lnTo>
                    <a:pt x="9" y="425"/>
                  </a:lnTo>
                  <a:lnTo>
                    <a:pt x="3" y="425"/>
                  </a:lnTo>
                  <a:lnTo>
                    <a:pt x="0" y="430"/>
                  </a:lnTo>
                  <a:lnTo>
                    <a:pt x="0" y="434"/>
                  </a:lnTo>
                  <a:lnTo>
                    <a:pt x="7" y="441"/>
                  </a:lnTo>
                  <a:lnTo>
                    <a:pt x="19" y="449"/>
                  </a:lnTo>
                  <a:lnTo>
                    <a:pt x="35" y="459"/>
                  </a:lnTo>
                  <a:lnTo>
                    <a:pt x="52" y="469"/>
                  </a:lnTo>
                  <a:lnTo>
                    <a:pt x="73" y="480"/>
                  </a:lnTo>
                  <a:lnTo>
                    <a:pt x="95" y="490"/>
                  </a:lnTo>
                  <a:lnTo>
                    <a:pt x="119" y="503"/>
                  </a:lnTo>
                  <a:lnTo>
                    <a:pt x="140" y="514"/>
                  </a:lnTo>
                  <a:lnTo>
                    <a:pt x="163" y="525"/>
                  </a:lnTo>
                  <a:lnTo>
                    <a:pt x="182" y="534"/>
                  </a:lnTo>
                  <a:lnTo>
                    <a:pt x="202" y="545"/>
                  </a:lnTo>
                  <a:lnTo>
                    <a:pt x="216" y="552"/>
                  </a:lnTo>
                  <a:lnTo>
                    <a:pt x="227" y="560"/>
                  </a:lnTo>
                  <a:lnTo>
                    <a:pt x="234" y="566"/>
                  </a:lnTo>
                  <a:lnTo>
                    <a:pt x="236" y="571"/>
                  </a:lnTo>
                  <a:lnTo>
                    <a:pt x="231" y="572"/>
                  </a:lnTo>
                  <a:lnTo>
                    <a:pt x="223" y="572"/>
                  </a:lnTo>
                  <a:lnTo>
                    <a:pt x="211" y="571"/>
                  </a:lnTo>
                  <a:lnTo>
                    <a:pt x="198" y="570"/>
                  </a:lnTo>
                  <a:lnTo>
                    <a:pt x="182" y="566"/>
                  </a:lnTo>
                  <a:lnTo>
                    <a:pt x="164" y="563"/>
                  </a:lnTo>
                  <a:lnTo>
                    <a:pt x="146" y="559"/>
                  </a:lnTo>
                  <a:lnTo>
                    <a:pt x="128" y="555"/>
                  </a:lnTo>
                  <a:lnTo>
                    <a:pt x="108" y="549"/>
                  </a:lnTo>
                  <a:lnTo>
                    <a:pt x="91" y="545"/>
                  </a:lnTo>
                  <a:lnTo>
                    <a:pt x="72" y="541"/>
                  </a:lnTo>
                  <a:lnTo>
                    <a:pt x="57" y="538"/>
                  </a:lnTo>
                  <a:lnTo>
                    <a:pt x="43" y="534"/>
                  </a:lnTo>
                  <a:lnTo>
                    <a:pt x="32" y="534"/>
                  </a:lnTo>
                  <a:lnTo>
                    <a:pt x="25" y="534"/>
                  </a:lnTo>
                  <a:lnTo>
                    <a:pt x="23" y="538"/>
                  </a:lnTo>
                  <a:lnTo>
                    <a:pt x="21" y="545"/>
                  </a:lnTo>
                  <a:lnTo>
                    <a:pt x="28" y="557"/>
                  </a:lnTo>
                  <a:lnTo>
                    <a:pt x="32" y="564"/>
                  </a:lnTo>
                  <a:lnTo>
                    <a:pt x="37" y="571"/>
                  </a:lnTo>
                  <a:lnTo>
                    <a:pt x="43" y="579"/>
                  </a:lnTo>
                  <a:lnTo>
                    <a:pt x="49" y="587"/>
                  </a:lnTo>
                  <a:lnTo>
                    <a:pt x="60" y="600"/>
                  </a:lnTo>
                  <a:lnTo>
                    <a:pt x="72" y="612"/>
                  </a:lnTo>
                  <a:lnTo>
                    <a:pt x="80" y="620"/>
                  </a:lnTo>
                  <a:lnTo>
                    <a:pt x="84" y="624"/>
                  </a:lnTo>
                  <a:lnTo>
                    <a:pt x="343" y="660"/>
                  </a:lnTo>
                  <a:lnTo>
                    <a:pt x="362" y="409"/>
                  </a:lnTo>
                  <a:lnTo>
                    <a:pt x="377" y="163"/>
                  </a:lnTo>
                  <a:lnTo>
                    <a:pt x="434" y="0"/>
                  </a:lnTo>
                  <a:lnTo>
                    <a:pt x="434" y="0"/>
                  </a:lnTo>
                  <a:close/>
                </a:path>
              </a:pathLst>
            </a:custGeom>
            <a:solidFill>
              <a:srgbClr val="D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107" name="Freeform 123"/>
            <p:cNvSpPr>
              <a:spLocks/>
            </p:cNvSpPr>
            <p:nvPr/>
          </p:nvSpPr>
          <p:spPr bwMode="auto">
            <a:xfrm>
              <a:off x="4550" y="3390"/>
              <a:ext cx="126" cy="328"/>
            </a:xfrm>
            <a:custGeom>
              <a:avLst/>
              <a:gdLst>
                <a:gd name="T0" fmla="*/ 362 w 378"/>
                <a:gd name="T1" fmla="*/ 0 h 655"/>
                <a:gd name="T2" fmla="*/ 309 w 378"/>
                <a:gd name="T3" fmla="*/ 1 h 655"/>
                <a:gd name="T4" fmla="*/ 248 w 378"/>
                <a:gd name="T5" fmla="*/ 10 h 655"/>
                <a:gd name="T6" fmla="*/ 211 w 378"/>
                <a:gd name="T7" fmla="*/ 26 h 655"/>
                <a:gd name="T8" fmla="*/ 232 w 378"/>
                <a:gd name="T9" fmla="*/ 57 h 655"/>
                <a:gd name="T10" fmla="*/ 273 w 378"/>
                <a:gd name="T11" fmla="*/ 77 h 655"/>
                <a:gd name="T12" fmla="*/ 267 w 378"/>
                <a:gd name="T13" fmla="*/ 101 h 655"/>
                <a:gd name="T14" fmla="*/ 230 w 378"/>
                <a:gd name="T15" fmla="*/ 113 h 655"/>
                <a:gd name="T16" fmla="*/ 183 w 378"/>
                <a:gd name="T17" fmla="*/ 113 h 655"/>
                <a:gd name="T18" fmla="*/ 142 w 378"/>
                <a:gd name="T19" fmla="*/ 112 h 655"/>
                <a:gd name="T20" fmla="*/ 131 w 378"/>
                <a:gd name="T21" fmla="*/ 123 h 655"/>
                <a:gd name="T22" fmla="*/ 158 w 378"/>
                <a:gd name="T23" fmla="*/ 132 h 655"/>
                <a:gd name="T24" fmla="*/ 203 w 378"/>
                <a:gd name="T25" fmla="*/ 142 h 655"/>
                <a:gd name="T26" fmla="*/ 242 w 378"/>
                <a:gd name="T27" fmla="*/ 154 h 655"/>
                <a:gd name="T28" fmla="*/ 248 w 378"/>
                <a:gd name="T29" fmla="*/ 172 h 655"/>
                <a:gd name="T30" fmla="*/ 210 w 378"/>
                <a:gd name="T31" fmla="*/ 180 h 655"/>
                <a:gd name="T32" fmla="*/ 148 w 378"/>
                <a:gd name="T33" fmla="*/ 178 h 655"/>
                <a:gd name="T34" fmla="*/ 96 w 378"/>
                <a:gd name="T35" fmla="*/ 176 h 655"/>
                <a:gd name="T36" fmla="*/ 86 w 378"/>
                <a:gd name="T37" fmla="*/ 187 h 655"/>
                <a:gd name="T38" fmla="*/ 120 w 378"/>
                <a:gd name="T39" fmla="*/ 203 h 655"/>
                <a:gd name="T40" fmla="*/ 178 w 378"/>
                <a:gd name="T41" fmla="*/ 223 h 655"/>
                <a:gd name="T42" fmla="*/ 226 w 378"/>
                <a:gd name="T43" fmla="*/ 240 h 655"/>
                <a:gd name="T44" fmla="*/ 236 w 378"/>
                <a:gd name="T45" fmla="*/ 255 h 655"/>
                <a:gd name="T46" fmla="*/ 192 w 378"/>
                <a:gd name="T47" fmla="*/ 262 h 655"/>
                <a:gd name="T48" fmla="*/ 124 w 378"/>
                <a:gd name="T49" fmla="*/ 265 h 655"/>
                <a:gd name="T50" fmla="*/ 65 w 378"/>
                <a:gd name="T51" fmla="*/ 269 h 655"/>
                <a:gd name="T52" fmla="*/ 52 w 378"/>
                <a:gd name="T53" fmla="*/ 287 h 655"/>
                <a:gd name="T54" fmla="*/ 92 w 378"/>
                <a:gd name="T55" fmla="*/ 306 h 655"/>
                <a:gd name="T56" fmla="*/ 159 w 378"/>
                <a:gd name="T57" fmla="*/ 325 h 655"/>
                <a:gd name="T58" fmla="*/ 218 w 378"/>
                <a:gd name="T59" fmla="*/ 344 h 655"/>
                <a:gd name="T60" fmla="*/ 234 w 378"/>
                <a:gd name="T61" fmla="*/ 362 h 655"/>
                <a:gd name="T62" fmla="*/ 192 w 378"/>
                <a:gd name="T63" fmla="*/ 360 h 655"/>
                <a:gd name="T64" fmla="*/ 124 w 378"/>
                <a:gd name="T65" fmla="*/ 348 h 655"/>
                <a:gd name="T66" fmla="*/ 60 w 378"/>
                <a:gd name="T67" fmla="*/ 340 h 655"/>
                <a:gd name="T68" fmla="*/ 33 w 378"/>
                <a:gd name="T69" fmla="*/ 350 h 655"/>
                <a:gd name="T70" fmla="*/ 72 w 378"/>
                <a:gd name="T71" fmla="*/ 374 h 655"/>
                <a:gd name="T72" fmla="*/ 148 w 378"/>
                <a:gd name="T73" fmla="*/ 407 h 655"/>
                <a:gd name="T74" fmla="*/ 215 w 378"/>
                <a:gd name="T75" fmla="*/ 438 h 655"/>
                <a:gd name="T76" fmla="*/ 232 w 378"/>
                <a:gd name="T77" fmla="*/ 461 h 655"/>
                <a:gd name="T78" fmla="*/ 180 w 378"/>
                <a:gd name="T79" fmla="*/ 453 h 655"/>
                <a:gd name="T80" fmla="*/ 96 w 378"/>
                <a:gd name="T81" fmla="*/ 429 h 655"/>
                <a:gd name="T82" fmla="*/ 23 w 378"/>
                <a:gd name="T83" fmla="*/ 410 h 655"/>
                <a:gd name="T84" fmla="*/ 0 w 378"/>
                <a:gd name="T85" fmla="*/ 418 h 655"/>
                <a:gd name="T86" fmla="*/ 56 w 378"/>
                <a:gd name="T87" fmla="*/ 455 h 655"/>
                <a:gd name="T88" fmla="*/ 152 w 378"/>
                <a:gd name="T89" fmla="*/ 504 h 655"/>
                <a:gd name="T90" fmla="*/ 234 w 378"/>
                <a:gd name="T91" fmla="*/ 547 h 655"/>
                <a:gd name="T92" fmla="*/ 251 w 378"/>
                <a:gd name="T93" fmla="*/ 571 h 655"/>
                <a:gd name="T94" fmla="*/ 203 w 378"/>
                <a:gd name="T95" fmla="*/ 564 h 655"/>
                <a:gd name="T96" fmla="*/ 131 w 378"/>
                <a:gd name="T97" fmla="*/ 546 h 655"/>
                <a:gd name="T98" fmla="*/ 65 w 378"/>
                <a:gd name="T99" fmla="*/ 531 h 655"/>
                <a:gd name="T100" fmla="*/ 43 w 378"/>
                <a:gd name="T101" fmla="*/ 542 h 655"/>
                <a:gd name="T102" fmla="*/ 64 w 378"/>
                <a:gd name="T103" fmla="*/ 576 h 655"/>
                <a:gd name="T104" fmla="*/ 102 w 378"/>
                <a:gd name="T105" fmla="*/ 617 h 655"/>
                <a:gd name="T106" fmla="*/ 349 w 378"/>
                <a:gd name="T107" fmla="*/ 137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8" h="655">
                  <a:moveTo>
                    <a:pt x="378" y="0"/>
                  </a:moveTo>
                  <a:lnTo>
                    <a:pt x="375" y="0"/>
                  </a:lnTo>
                  <a:lnTo>
                    <a:pt x="370" y="0"/>
                  </a:lnTo>
                  <a:lnTo>
                    <a:pt x="362" y="0"/>
                  </a:lnTo>
                  <a:lnTo>
                    <a:pt x="351" y="0"/>
                  </a:lnTo>
                  <a:lnTo>
                    <a:pt x="338" y="0"/>
                  </a:lnTo>
                  <a:lnTo>
                    <a:pt x="325" y="0"/>
                  </a:lnTo>
                  <a:lnTo>
                    <a:pt x="309" y="1"/>
                  </a:lnTo>
                  <a:lnTo>
                    <a:pt x="294" y="4"/>
                  </a:lnTo>
                  <a:lnTo>
                    <a:pt x="278" y="4"/>
                  </a:lnTo>
                  <a:lnTo>
                    <a:pt x="263" y="7"/>
                  </a:lnTo>
                  <a:lnTo>
                    <a:pt x="248" y="10"/>
                  </a:lnTo>
                  <a:lnTo>
                    <a:pt x="236" y="14"/>
                  </a:lnTo>
                  <a:lnTo>
                    <a:pt x="224" y="16"/>
                  </a:lnTo>
                  <a:lnTo>
                    <a:pt x="216" y="22"/>
                  </a:lnTo>
                  <a:lnTo>
                    <a:pt x="211" y="26"/>
                  </a:lnTo>
                  <a:lnTo>
                    <a:pt x="210" y="34"/>
                  </a:lnTo>
                  <a:lnTo>
                    <a:pt x="211" y="44"/>
                  </a:lnTo>
                  <a:lnTo>
                    <a:pt x="220" y="52"/>
                  </a:lnTo>
                  <a:lnTo>
                    <a:pt x="232" y="57"/>
                  </a:lnTo>
                  <a:lnTo>
                    <a:pt x="247" y="63"/>
                  </a:lnTo>
                  <a:lnTo>
                    <a:pt x="259" y="67"/>
                  </a:lnTo>
                  <a:lnTo>
                    <a:pt x="270" y="72"/>
                  </a:lnTo>
                  <a:lnTo>
                    <a:pt x="273" y="77"/>
                  </a:lnTo>
                  <a:lnTo>
                    <a:pt x="275" y="82"/>
                  </a:lnTo>
                  <a:lnTo>
                    <a:pt x="275" y="87"/>
                  </a:lnTo>
                  <a:lnTo>
                    <a:pt x="274" y="96"/>
                  </a:lnTo>
                  <a:lnTo>
                    <a:pt x="267" y="101"/>
                  </a:lnTo>
                  <a:lnTo>
                    <a:pt x="260" y="107"/>
                  </a:lnTo>
                  <a:lnTo>
                    <a:pt x="251" y="109"/>
                  </a:lnTo>
                  <a:lnTo>
                    <a:pt x="242" y="113"/>
                  </a:lnTo>
                  <a:lnTo>
                    <a:pt x="230" y="113"/>
                  </a:lnTo>
                  <a:lnTo>
                    <a:pt x="219" y="113"/>
                  </a:lnTo>
                  <a:lnTo>
                    <a:pt x="207" y="113"/>
                  </a:lnTo>
                  <a:lnTo>
                    <a:pt x="195" y="115"/>
                  </a:lnTo>
                  <a:lnTo>
                    <a:pt x="183" y="113"/>
                  </a:lnTo>
                  <a:lnTo>
                    <a:pt x="171" y="112"/>
                  </a:lnTo>
                  <a:lnTo>
                    <a:pt x="159" y="112"/>
                  </a:lnTo>
                  <a:lnTo>
                    <a:pt x="151" y="112"/>
                  </a:lnTo>
                  <a:lnTo>
                    <a:pt x="142" y="112"/>
                  </a:lnTo>
                  <a:lnTo>
                    <a:pt x="136" y="113"/>
                  </a:lnTo>
                  <a:lnTo>
                    <a:pt x="131" y="116"/>
                  </a:lnTo>
                  <a:lnTo>
                    <a:pt x="131" y="120"/>
                  </a:lnTo>
                  <a:lnTo>
                    <a:pt x="131" y="123"/>
                  </a:lnTo>
                  <a:lnTo>
                    <a:pt x="135" y="126"/>
                  </a:lnTo>
                  <a:lnTo>
                    <a:pt x="140" y="128"/>
                  </a:lnTo>
                  <a:lnTo>
                    <a:pt x="150" y="131"/>
                  </a:lnTo>
                  <a:lnTo>
                    <a:pt x="158" y="132"/>
                  </a:lnTo>
                  <a:lnTo>
                    <a:pt x="168" y="135"/>
                  </a:lnTo>
                  <a:lnTo>
                    <a:pt x="180" y="137"/>
                  </a:lnTo>
                  <a:lnTo>
                    <a:pt x="192" y="141"/>
                  </a:lnTo>
                  <a:lnTo>
                    <a:pt x="203" y="142"/>
                  </a:lnTo>
                  <a:lnTo>
                    <a:pt x="215" y="145"/>
                  </a:lnTo>
                  <a:lnTo>
                    <a:pt x="224" y="146"/>
                  </a:lnTo>
                  <a:lnTo>
                    <a:pt x="235" y="150"/>
                  </a:lnTo>
                  <a:lnTo>
                    <a:pt x="242" y="154"/>
                  </a:lnTo>
                  <a:lnTo>
                    <a:pt x="247" y="158"/>
                  </a:lnTo>
                  <a:lnTo>
                    <a:pt x="251" y="163"/>
                  </a:lnTo>
                  <a:lnTo>
                    <a:pt x="252" y="169"/>
                  </a:lnTo>
                  <a:lnTo>
                    <a:pt x="248" y="172"/>
                  </a:lnTo>
                  <a:lnTo>
                    <a:pt x="243" y="176"/>
                  </a:lnTo>
                  <a:lnTo>
                    <a:pt x="234" y="179"/>
                  </a:lnTo>
                  <a:lnTo>
                    <a:pt x="223" y="180"/>
                  </a:lnTo>
                  <a:lnTo>
                    <a:pt x="210" y="180"/>
                  </a:lnTo>
                  <a:lnTo>
                    <a:pt x="195" y="180"/>
                  </a:lnTo>
                  <a:lnTo>
                    <a:pt x="179" y="180"/>
                  </a:lnTo>
                  <a:lnTo>
                    <a:pt x="164" y="180"/>
                  </a:lnTo>
                  <a:lnTo>
                    <a:pt x="148" y="178"/>
                  </a:lnTo>
                  <a:lnTo>
                    <a:pt x="134" y="178"/>
                  </a:lnTo>
                  <a:lnTo>
                    <a:pt x="119" y="176"/>
                  </a:lnTo>
                  <a:lnTo>
                    <a:pt x="108" y="176"/>
                  </a:lnTo>
                  <a:lnTo>
                    <a:pt x="96" y="176"/>
                  </a:lnTo>
                  <a:lnTo>
                    <a:pt x="90" y="178"/>
                  </a:lnTo>
                  <a:lnTo>
                    <a:pt x="84" y="180"/>
                  </a:lnTo>
                  <a:lnTo>
                    <a:pt x="84" y="184"/>
                  </a:lnTo>
                  <a:lnTo>
                    <a:pt x="86" y="187"/>
                  </a:lnTo>
                  <a:lnTo>
                    <a:pt x="91" y="191"/>
                  </a:lnTo>
                  <a:lnTo>
                    <a:pt x="98" y="195"/>
                  </a:lnTo>
                  <a:lnTo>
                    <a:pt x="110" y="199"/>
                  </a:lnTo>
                  <a:lnTo>
                    <a:pt x="120" y="203"/>
                  </a:lnTo>
                  <a:lnTo>
                    <a:pt x="135" y="209"/>
                  </a:lnTo>
                  <a:lnTo>
                    <a:pt x="148" y="213"/>
                  </a:lnTo>
                  <a:lnTo>
                    <a:pt x="164" y="218"/>
                  </a:lnTo>
                  <a:lnTo>
                    <a:pt x="178" y="223"/>
                  </a:lnTo>
                  <a:lnTo>
                    <a:pt x="192" y="227"/>
                  </a:lnTo>
                  <a:lnTo>
                    <a:pt x="204" y="231"/>
                  </a:lnTo>
                  <a:lnTo>
                    <a:pt x="216" y="236"/>
                  </a:lnTo>
                  <a:lnTo>
                    <a:pt x="226" y="240"/>
                  </a:lnTo>
                  <a:lnTo>
                    <a:pt x="234" y="244"/>
                  </a:lnTo>
                  <a:lnTo>
                    <a:pt x="238" y="249"/>
                  </a:lnTo>
                  <a:lnTo>
                    <a:pt x="240" y="254"/>
                  </a:lnTo>
                  <a:lnTo>
                    <a:pt x="236" y="255"/>
                  </a:lnTo>
                  <a:lnTo>
                    <a:pt x="230" y="258"/>
                  </a:lnTo>
                  <a:lnTo>
                    <a:pt x="219" y="259"/>
                  </a:lnTo>
                  <a:lnTo>
                    <a:pt x="208" y="262"/>
                  </a:lnTo>
                  <a:lnTo>
                    <a:pt x="192" y="262"/>
                  </a:lnTo>
                  <a:lnTo>
                    <a:pt x="178" y="264"/>
                  </a:lnTo>
                  <a:lnTo>
                    <a:pt x="160" y="264"/>
                  </a:lnTo>
                  <a:lnTo>
                    <a:pt x="143" y="265"/>
                  </a:lnTo>
                  <a:lnTo>
                    <a:pt x="124" y="265"/>
                  </a:lnTo>
                  <a:lnTo>
                    <a:pt x="108" y="265"/>
                  </a:lnTo>
                  <a:lnTo>
                    <a:pt x="92" y="266"/>
                  </a:lnTo>
                  <a:lnTo>
                    <a:pt x="79" y="268"/>
                  </a:lnTo>
                  <a:lnTo>
                    <a:pt x="65" y="269"/>
                  </a:lnTo>
                  <a:lnTo>
                    <a:pt x="57" y="273"/>
                  </a:lnTo>
                  <a:lnTo>
                    <a:pt x="52" y="276"/>
                  </a:lnTo>
                  <a:lnTo>
                    <a:pt x="51" y="283"/>
                  </a:lnTo>
                  <a:lnTo>
                    <a:pt x="52" y="287"/>
                  </a:lnTo>
                  <a:lnTo>
                    <a:pt x="57" y="291"/>
                  </a:lnTo>
                  <a:lnTo>
                    <a:pt x="65" y="296"/>
                  </a:lnTo>
                  <a:lnTo>
                    <a:pt x="79" y="302"/>
                  </a:lnTo>
                  <a:lnTo>
                    <a:pt x="92" y="306"/>
                  </a:lnTo>
                  <a:lnTo>
                    <a:pt x="108" y="310"/>
                  </a:lnTo>
                  <a:lnTo>
                    <a:pt x="124" y="315"/>
                  </a:lnTo>
                  <a:lnTo>
                    <a:pt x="143" y="321"/>
                  </a:lnTo>
                  <a:lnTo>
                    <a:pt x="159" y="325"/>
                  </a:lnTo>
                  <a:lnTo>
                    <a:pt x="176" y="329"/>
                  </a:lnTo>
                  <a:lnTo>
                    <a:pt x="191" y="334"/>
                  </a:lnTo>
                  <a:lnTo>
                    <a:pt x="207" y="340"/>
                  </a:lnTo>
                  <a:lnTo>
                    <a:pt x="218" y="344"/>
                  </a:lnTo>
                  <a:lnTo>
                    <a:pt x="227" y="348"/>
                  </a:lnTo>
                  <a:lnTo>
                    <a:pt x="234" y="354"/>
                  </a:lnTo>
                  <a:lnTo>
                    <a:pt x="236" y="359"/>
                  </a:lnTo>
                  <a:lnTo>
                    <a:pt x="234" y="362"/>
                  </a:lnTo>
                  <a:lnTo>
                    <a:pt x="227" y="363"/>
                  </a:lnTo>
                  <a:lnTo>
                    <a:pt x="218" y="363"/>
                  </a:lnTo>
                  <a:lnTo>
                    <a:pt x="207" y="363"/>
                  </a:lnTo>
                  <a:lnTo>
                    <a:pt x="192" y="360"/>
                  </a:lnTo>
                  <a:lnTo>
                    <a:pt x="176" y="358"/>
                  </a:lnTo>
                  <a:lnTo>
                    <a:pt x="159" y="355"/>
                  </a:lnTo>
                  <a:lnTo>
                    <a:pt x="143" y="352"/>
                  </a:lnTo>
                  <a:lnTo>
                    <a:pt x="124" y="348"/>
                  </a:lnTo>
                  <a:lnTo>
                    <a:pt x="107" y="345"/>
                  </a:lnTo>
                  <a:lnTo>
                    <a:pt x="90" y="343"/>
                  </a:lnTo>
                  <a:lnTo>
                    <a:pt x="75" y="341"/>
                  </a:lnTo>
                  <a:lnTo>
                    <a:pt x="60" y="340"/>
                  </a:lnTo>
                  <a:lnTo>
                    <a:pt x="48" y="341"/>
                  </a:lnTo>
                  <a:lnTo>
                    <a:pt x="39" y="343"/>
                  </a:lnTo>
                  <a:lnTo>
                    <a:pt x="35" y="347"/>
                  </a:lnTo>
                  <a:lnTo>
                    <a:pt x="33" y="350"/>
                  </a:lnTo>
                  <a:lnTo>
                    <a:pt x="37" y="355"/>
                  </a:lnTo>
                  <a:lnTo>
                    <a:pt x="45" y="360"/>
                  </a:lnTo>
                  <a:lnTo>
                    <a:pt x="57" y="367"/>
                  </a:lnTo>
                  <a:lnTo>
                    <a:pt x="72" y="374"/>
                  </a:lnTo>
                  <a:lnTo>
                    <a:pt x="90" y="382"/>
                  </a:lnTo>
                  <a:lnTo>
                    <a:pt x="110" y="390"/>
                  </a:lnTo>
                  <a:lnTo>
                    <a:pt x="130" y="400"/>
                  </a:lnTo>
                  <a:lnTo>
                    <a:pt x="148" y="407"/>
                  </a:lnTo>
                  <a:lnTo>
                    <a:pt x="168" y="415"/>
                  </a:lnTo>
                  <a:lnTo>
                    <a:pt x="186" y="423"/>
                  </a:lnTo>
                  <a:lnTo>
                    <a:pt x="203" y="431"/>
                  </a:lnTo>
                  <a:lnTo>
                    <a:pt x="215" y="438"/>
                  </a:lnTo>
                  <a:lnTo>
                    <a:pt x="227" y="446"/>
                  </a:lnTo>
                  <a:lnTo>
                    <a:pt x="234" y="452"/>
                  </a:lnTo>
                  <a:lnTo>
                    <a:pt x="236" y="459"/>
                  </a:lnTo>
                  <a:lnTo>
                    <a:pt x="232" y="461"/>
                  </a:lnTo>
                  <a:lnTo>
                    <a:pt x="224" y="463"/>
                  </a:lnTo>
                  <a:lnTo>
                    <a:pt x="212" y="461"/>
                  </a:lnTo>
                  <a:lnTo>
                    <a:pt x="199" y="459"/>
                  </a:lnTo>
                  <a:lnTo>
                    <a:pt x="180" y="453"/>
                  </a:lnTo>
                  <a:lnTo>
                    <a:pt x="160" y="449"/>
                  </a:lnTo>
                  <a:lnTo>
                    <a:pt x="139" y="442"/>
                  </a:lnTo>
                  <a:lnTo>
                    <a:pt x="119" y="437"/>
                  </a:lnTo>
                  <a:lnTo>
                    <a:pt x="96" y="429"/>
                  </a:lnTo>
                  <a:lnTo>
                    <a:pt x="75" y="423"/>
                  </a:lnTo>
                  <a:lnTo>
                    <a:pt x="55" y="418"/>
                  </a:lnTo>
                  <a:lnTo>
                    <a:pt x="39" y="414"/>
                  </a:lnTo>
                  <a:lnTo>
                    <a:pt x="23" y="410"/>
                  </a:lnTo>
                  <a:lnTo>
                    <a:pt x="11" y="408"/>
                  </a:lnTo>
                  <a:lnTo>
                    <a:pt x="3" y="408"/>
                  </a:lnTo>
                  <a:lnTo>
                    <a:pt x="0" y="414"/>
                  </a:lnTo>
                  <a:lnTo>
                    <a:pt x="0" y="418"/>
                  </a:lnTo>
                  <a:lnTo>
                    <a:pt x="8" y="425"/>
                  </a:lnTo>
                  <a:lnTo>
                    <a:pt x="20" y="433"/>
                  </a:lnTo>
                  <a:lnTo>
                    <a:pt x="37" y="444"/>
                  </a:lnTo>
                  <a:lnTo>
                    <a:pt x="56" y="455"/>
                  </a:lnTo>
                  <a:lnTo>
                    <a:pt x="79" y="467"/>
                  </a:lnTo>
                  <a:lnTo>
                    <a:pt x="103" y="479"/>
                  </a:lnTo>
                  <a:lnTo>
                    <a:pt x="128" y="493"/>
                  </a:lnTo>
                  <a:lnTo>
                    <a:pt x="152" y="504"/>
                  </a:lnTo>
                  <a:lnTo>
                    <a:pt x="176" y="516"/>
                  </a:lnTo>
                  <a:lnTo>
                    <a:pt x="198" y="527"/>
                  </a:lnTo>
                  <a:lnTo>
                    <a:pt x="218" y="539"/>
                  </a:lnTo>
                  <a:lnTo>
                    <a:pt x="234" y="547"/>
                  </a:lnTo>
                  <a:lnTo>
                    <a:pt x="247" y="557"/>
                  </a:lnTo>
                  <a:lnTo>
                    <a:pt x="254" y="564"/>
                  </a:lnTo>
                  <a:lnTo>
                    <a:pt x="256" y="569"/>
                  </a:lnTo>
                  <a:lnTo>
                    <a:pt x="251" y="571"/>
                  </a:lnTo>
                  <a:lnTo>
                    <a:pt x="244" y="571"/>
                  </a:lnTo>
                  <a:lnTo>
                    <a:pt x="232" y="569"/>
                  </a:lnTo>
                  <a:lnTo>
                    <a:pt x="220" y="568"/>
                  </a:lnTo>
                  <a:lnTo>
                    <a:pt x="203" y="564"/>
                  </a:lnTo>
                  <a:lnTo>
                    <a:pt x="187" y="560"/>
                  </a:lnTo>
                  <a:lnTo>
                    <a:pt x="168" y="556"/>
                  </a:lnTo>
                  <a:lnTo>
                    <a:pt x="151" y="552"/>
                  </a:lnTo>
                  <a:lnTo>
                    <a:pt x="131" y="546"/>
                  </a:lnTo>
                  <a:lnTo>
                    <a:pt x="114" y="542"/>
                  </a:lnTo>
                  <a:lnTo>
                    <a:pt x="95" y="538"/>
                  </a:lnTo>
                  <a:lnTo>
                    <a:pt x="80" y="535"/>
                  </a:lnTo>
                  <a:lnTo>
                    <a:pt x="65" y="531"/>
                  </a:lnTo>
                  <a:lnTo>
                    <a:pt x="55" y="531"/>
                  </a:lnTo>
                  <a:lnTo>
                    <a:pt x="47" y="531"/>
                  </a:lnTo>
                  <a:lnTo>
                    <a:pt x="44" y="535"/>
                  </a:lnTo>
                  <a:lnTo>
                    <a:pt x="43" y="542"/>
                  </a:lnTo>
                  <a:lnTo>
                    <a:pt x="49" y="554"/>
                  </a:lnTo>
                  <a:lnTo>
                    <a:pt x="53" y="561"/>
                  </a:lnTo>
                  <a:lnTo>
                    <a:pt x="59" y="568"/>
                  </a:lnTo>
                  <a:lnTo>
                    <a:pt x="64" y="576"/>
                  </a:lnTo>
                  <a:lnTo>
                    <a:pt x="71" y="584"/>
                  </a:lnTo>
                  <a:lnTo>
                    <a:pt x="82" y="597"/>
                  </a:lnTo>
                  <a:lnTo>
                    <a:pt x="94" y="609"/>
                  </a:lnTo>
                  <a:lnTo>
                    <a:pt x="102" y="617"/>
                  </a:lnTo>
                  <a:lnTo>
                    <a:pt x="106" y="621"/>
                  </a:lnTo>
                  <a:lnTo>
                    <a:pt x="339" y="655"/>
                  </a:lnTo>
                  <a:lnTo>
                    <a:pt x="309" y="380"/>
                  </a:lnTo>
                  <a:lnTo>
                    <a:pt x="349" y="137"/>
                  </a:lnTo>
                  <a:lnTo>
                    <a:pt x="378" y="0"/>
                  </a:lnTo>
                  <a:lnTo>
                    <a:pt x="3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108" name="Freeform 124"/>
            <p:cNvSpPr>
              <a:spLocks/>
            </p:cNvSpPr>
            <p:nvPr/>
          </p:nvSpPr>
          <p:spPr bwMode="auto">
            <a:xfrm>
              <a:off x="4394" y="2959"/>
              <a:ext cx="217" cy="726"/>
            </a:xfrm>
            <a:custGeom>
              <a:avLst/>
              <a:gdLst>
                <a:gd name="T0" fmla="*/ 610 w 653"/>
                <a:gd name="T1" fmla="*/ 28 h 1453"/>
                <a:gd name="T2" fmla="*/ 638 w 653"/>
                <a:gd name="T3" fmla="*/ 107 h 1453"/>
                <a:gd name="T4" fmla="*/ 653 w 653"/>
                <a:gd name="T5" fmla="*/ 175 h 1453"/>
                <a:gd name="T6" fmla="*/ 617 w 653"/>
                <a:gd name="T7" fmla="*/ 183 h 1453"/>
                <a:gd name="T8" fmla="*/ 569 w 653"/>
                <a:gd name="T9" fmla="*/ 181 h 1453"/>
                <a:gd name="T10" fmla="*/ 556 w 653"/>
                <a:gd name="T11" fmla="*/ 219 h 1453"/>
                <a:gd name="T12" fmla="*/ 552 w 653"/>
                <a:gd name="T13" fmla="*/ 267 h 1453"/>
                <a:gd name="T14" fmla="*/ 485 w 653"/>
                <a:gd name="T15" fmla="*/ 275 h 1453"/>
                <a:gd name="T16" fmla="*/ 461 w 653"/>
                <a:gd name="T17" fmla="*/ 302 h 1453"/>
                <a:gd name="T18" fmla="*/ 505 w 653"/>
                <a:gd name="T19" fmla="*/ 354 h 1453"/>
                <a:gd name="T20" fmla="*/ 450 w 653"/>
                <a:gd name="T21" fmla="*/ 351 h 1453"/>
                <a:gd name="T22" fmla="*/ 413 w 653"/>
                <a:gd name="T23" fmla="*/ 350 h 1453"/>
                <a:gd name="T24" fmla="*/ 431 w 653"/>
                <a:gd name="T25" fmla="*/ 383 h 1453"/>
                <a:gd name="T26" fmla="*/ 475 w 653"/>
                <a:gd name="T27" fmla="*/ 417 h 1453"/>
                <a:gd name="T28" fmla="*/ 445 w 653"/>
                <a:gd name="T29" fmla="*/ 426 h 1453"/>
                <a:gd name="T30" fmla="*/ 399 w 653"/>
                <a:gd name="T31" fmla="*/ 421 h 1453"/>
                <a:gd name="T32" fmla="*/ 362 w 653"/>
                <a:gd name="T33" fmla="*/ 436 h 1453"/>
                <a:gd name="T34" fmla="*/ 398 w 653"/>
                <a:gd name="T35" fmla="*/ 470 h 1453"/>
                <a:gd name="T36" fmla="*/ 433 w 653"/>
                <a:gd name="T37" fmla="*/ 496 h 1453"/>
                <a:gd name="T38" fmla="*/ 427 w 653"/>
                <a:gd name="T39" fmla="*/ 531 h 1453"/>
                <a:gd name="T40" fmla="*/ 381 w 653"/>
                <a:gd name="T41" fmla="*/ 546 h 1453"/>
                <a:gd name="T42" fmla="*/ 328 w 653"/>
                <a:gd name="T43" fmla="*/ 546 h 1453"/>
                <a:gd name="T44" fmla="*/ 306 w 653"/>
                <a:gd name="T45" fmla="*/ 564 h 1453"/>
                <a:gd name="T46" fmla="*/ 342 w 653"/>
                <a:gd name="T47" fmla="*/ 604 h 1453"/>
                <a:gd name="T48" fmla="*/ 367 w 653"/>
                <a:gd name="T49" fmla="*/ 639 h 1453"/>
                <a:gd name="T50" fmla="*/ 319 w 653"/>
                <a:gd name="T51" fmla="*/ 643 h 1453"/>
                <a:gd name="T52" fmla="*/ 268 w 653"/>
                <a:gd name="T53" fmla="*/ 643 h 1453"/>
                <a:gd name="T54" fmla="*/ 240 w 653"/>
                <a:gd name="T55" fmla="*/ 653 h 1453"/>
                <a:gd name="T56" fmla="*/ 279 w 653"/>
                <a:gd name="T57" fmla="*/ 672 h 1453"/>
                <a:gd name="T58" fmla="*/ 326 w 653"/>
                <a:gd name="T59" fmla="*/ 698 h 1453"/>
                <a:gd name="T60" fmla="*/ 330 w 653"/>
                <a:gd name="T61" fmla="*/ 736 h 1453"/>
                <a:gd name="T62" fmla="*/ 280 w 653"/>
                <a:gd name="T63" fmla="*/ 758 h 1453"/>
                <a:gd name="T64" fmla="*/ 231 w 653"/>
                <a:gd name="T65" fmla="*/ 761 h 1453"/>
                <a:gd name="T66" fmla="*/ 208 w 653"/>
                <a:gd name="T67" fmla="*/ 777 h 1453"/>
                <a:gd name="T68" fmla="*/ 232 w 653"/>
                <a:gd name="T69" fmla="*/ 817 h 1453"/>
                <a:gd name="T70" fmla="*/ 278 w 653"/>
                <a:gd name="T71" fmla="*/ 848 h 1453"/>
                <a:gd name="T72" fmla="*/ 292 w 653"/>
                <a:gd name="T73" fmla="*/ 882 h 1453"/>
                <a:gd name="T74" fmla="*/ 240 w 653"/>
                <a:gd name="T75" fmla="*/ 889 h 1453"/>
                <a:gd name="T76" fmla="*/ 186 w 653"/>
                <a:gd name="T77" fmla="*/ 888 h 1453"/>
                <a:gd name="T78" fmla="*/ 167 w 653"/>
                <a:gd name="T79" fmla="*/ 905 h 1453"/>
                <a:gd name="T80" fmla="*/ 200 w 653"/>
                <a:gd name="T81" fmla="*/ 946 h 1453"/>
                <a:gd name="T82" fmla="*/ 243 w 653"/>
                <a:gd name="T83" fmla="*/ 993 h 1453"/>
                <a:gd name="T84" fmla="*/ 278 w 653"/>
                <a:gd name="T85" fmla="*/ 1031 h 1453"/>
                <a:gd name="T86" fmla="*/ 252 w 653"/>
                <a:gd name="T87" fmla="*/ 1049 h 1453"/>
                <a:gd name="T88" fmla="*/ 207 w 653"/>
                <a:gd name="T89" fmla="*/ 1054 h 1453"/>
                <a:gd name="T90" fmla="*/ 183 w 653"/>
                <a:gd name="T91" fmla="*/ 1068 h 1453"/>
                <a:gd name="T92" fmla="*/ 240 w 653"/>
                <a:gd name="T93" fmla="*/ 1135 h 1453"/>
                <a:gd name="T94" fmla="*/ 328 w 653"/>
                <a:gd name="T95" fmla="*/ 1225 h 1453"/>
                <a:gd name="T96" fmla="*/ 364 w 653"/>
                <a:gd name="T97" fmla="*/ 1277 h 1453"/>
                <a:gd name="T98" fmla="*/ 304 w 653"/>
                <a:gd name="T99" fmla="*/ 1252 h 1453"/>
                <a:gd name="T100" fmla="*/ 215 w 653"/>
                <a:gd name="T101" fmla="*/ 1200 h 1453"/>
                <a:gd name="T102" fmla="*/ 161 w 653"/>
                <a:gd name="T103" fmla="*/ 1172 h 1453"/>
                <a:gd name="T104" fmla="*/ 211 w 653"/>
                <a:gd name="T105" fmla="*/ 1221 h 1453"/>
                <a:gd name="T106" fmla="*/ 348 w 653"/>
                <a:gd name="T107" fmla="*/ 1323 h 1453"/>
                <a:gd name="T108" fmla="*/ 471 w 653"/>
                <a:gd name="T109" fmla="*/ 1409 h 1453"/>
                <a:gd name="T110" fmla="*/ 495 w 653"/>
                <a:gd name="T111" fmla="*/ 1435 h 1453"/>
                <a:gd name="T112" fmla="*/ 461 w 653"/>
                <a:gd name="T113" fmla="*/ 1453 h 1453"/>
                <a:gd name="T114" fmla="*/ 601 w 653"/>
                <a:gd name="T115"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3" h="1453">
                  <a:moveTo>
                    <a:pt x="601" y="0"/>
                  </a:moveTo>
                  <a:lnTo>
                    <a:pt x="601" y="2"/>
                  </a:lnTo>
                  <a:lnTo>
                    <a:pt x="604" y="7"/>
                  </a:lnTo>
                  <a:lnTo>
                    <a:pt x="606" y="15"/>
                  </a:lnTo>
                  <a:lnTo>
                    <a:pt x="610" y="28"/>
                  </a:lnTo>
                  <a:lnTo>
                    <a:pt x="614" y="40"/>
                  </a:lnTo>
                  <a:lnTo>
                    <a:pt x="621" y="56"/>
                  </a:lnTo>
                  <a:lnTo>
                    <a:pt x="626" y="73"/>
                  </a:lnTo>
                  <a:lnTo>
                    <a:pt x="633" y="90"/>
                  </a:lnTo>
                  <a:lnTo>
                    <a:pt x="638" y="107"/>
                  </a:lnTo>
                  <a:lnTo>
                    <a:pt x="644" y="123"/>
                  </a:lnTo>
                  <a:lnTo>
                    <a:pt x="648" y="138"/>
                  </a:lnTo>
                  <a:lnTo>
                    <a:pt x="652" y="153"/>
                  </a:lnTo>
                  <a:lnTo>
                    <a:pt x="652" y="164"/>
                  </a:lnTo>
                  <a:lnTo>
                    <a:pt x="653" y="175"/>
                  </a:lnTo>
                  <a:lnTo>
                    <a:pt x="652" y="181"/>
                  </a:lnTo>
                  <a:lnTo>
                    <a:pt x="650" y="185"/>
                  </a:lnTo>
                  <a:lnTo>
                    <a:pt x="638" y="185"/>
                  </a:lnTo>
                  <a:lnTo>
                    <a:pt x="625" y="185"/>
                  </a:lnTo>
                  <a:lnTo>
                    <a:pt x="617" y="183"/>
                  </a:lnTo>
                  <a:lnTo>
                    <a:pt x="610" y="182"/>
                  </a:lnTo>
                  <a:lnTo>
                    <a:pt x="602" y="181"/>
                  </a:lnTo>
                  <a:lnTo>
                    <a:pt x="596" y="181"/>
                  </a:lnTo>
                  <a:lnTo>
                    <a:pt x="581" y="179"/>
                  </a:lnTo>
                  <a:lnTo>
                    <a:pt x="569" y="181"/>
                  </a:lnTo>
                  <a:lnTo>
                    <a:pt x="560" y="183"/>
                  </a:lnTo>
                  <a:lnTo>
                    <a:pt x="554" y="190"/>
                  </a:lnTo>
                  <a:lnTo>
                    <a:pt x="550" y="197"/>
                  </a:lnTo>
                  <a:lnTo>
                    <a:pt x="553" y="208"/>
                  </a:lnTo>
                  <a:lnTo>
                    <a:pt x="556" y="219"/>
                  </a:lnTo>
                  <a:lnTo>
                    <a:pt x="561" y="231"/>
                  </a:lnTo>
                  <a:lnTo>
                    <a:pt x="562" y="242"/>
                  </a:lnTo>
                  <a:lnTo>
                    <a:pt x="564" y="253"/>
                  </a:lnTo>
                  <a:lnTo>
                    <a:pt x="560" y="260"/>
                  </a:lnTo>
                  <a:lnTo>
                    <a:pt x="552" y="267"/>
                  </a:lnTo>
                  <a:lnTo>
                    <a:pt x="538" y="268"/>
                  </a:lnTo>
                  <a:lnTo>
                    <a:pt x="525" y="269"/>
                  </a:lnTo>
                  <a:lnTo>
                    <a:pt x="510" y="271"/>
                  </a:lnTo>
                  <a:lnTo>
                    <a:pt x="498" y="273"/>
                  </a:lnTo>
                  <a:lnTo>
                    <a:pt x="485" y="275"/>
                  </a:lnTo>
                  <a:lnTo>
                    <a:pt x="474" y="277"/>
                  </a:lnTo>
                  <a:lnTo>
                    <a:pt x="463" y="282"/>
                  </a:lnTo>
                  <a:lnTo>
                    <a:pt x="458" y="287"/>
                  </a:lnTo>
                  <a:lnTo>
                    <a:pt x="455" y="292"/>
                  </a:lnTo>
                  <a:lnTo>
                    <a:pt x="461" y="302"/>
                  </a:lnTo>
                  <a:lnTo>
                    <a:pt x="470" y="313"/>
                  </a:lnTo>
                  <a:lnTo>
                    <a:pt x="482" y="325"/>
                  </a:lnTo>
                  <a:lnTo>
                    <a:pt x="493" y="336"/>
                  </a:lnTo>
                  <a:lnTo>
                    <a:pt x="502" y="347"/>
                  </a:lnTo>
                  <a:lnTo>
                    <a:pt x="505" y="354"/>
                  </a:lnTo>
                  <a:lnTo>
                    <a:pt x="502" y="359"/>
                  </a:lnTo>
                  <a:lnTo>
                    <a:pt x="490" y="358"/>
                  </a:lnTo>
                  <a:lnTo>
                    <a:pt x="478" y="357"/>
                  </a:lnTo>
                  <a:lnTo>
                    <a:pt x="463" y="354"/>
                  </a:lnTo>
                  <a:lnTo>
                    <a:pt x="450" y="351"/>
                  </a:lnTo>
                  <a:lnTo>
                    <a:pt x="442" y="350"/>
                  </a:lnTo>
                  <a:lnTo>
                    <a:pt x="434" y="348"/>
                  </a:lnTo>
                  <a:lnTo>
                    <a:pt x="427" y="348"/>
                  </a:lnTo>
                  <a:lnTo>
                    <a:pt x="423" y="348"/>
                  </a:lnTo>
                  <a:lnTo>
                    <a:pt x="413" y="350"/>
                  </a:lnTo>
                  <a:lnTo>
                    <a:pt x="409" y="357"/>
                  </a:lnTo>
                  <a:lnTo>
                    <a:pt x="409" y="365"/>
                  </a:lnTo>
                  <a:lnTo>
                    <a:pt x="418" y="373"/>
                  </a:lnTo>
                  <a:lnTo>
                    <a:pt x="423" y="377"/>
                  </a:lnTo>
                  <a:lnTo>
                    <a:pt x="431" y="383"/>
                  </a:lnTo>
                  <a:lnTo>
                    <a:pt x="439" y="387"/>
                  </a:lnTo>
                  <a:lnTo>
                    <a:pt x="447" y="392"/>
                  </a:lnTo>
                  <a:lnTo>
                    <a:pt x="461" y="400"/>
                  </a:lnTo>
                  <a:lnTo>
                    <a:pt x="471" y="410"/>
                  </a:lnTo>
                  <a:lnTo>
                    <a:pt x="475" y="417"/>
                  </a:lnTo>
                  <a:lnTo>
                    <a:pt x="473" y="424"/>
                  </a:lnTo>
                  <a:lnTo>
                    <a:pt x="466" y="424"/>
                  </a:lnTo>
                  <a:lnTo>
                    <a:pt x="459" y="425"/>
                  </a:lnTo>
                  <a:lnTo>
                    <a:pt x="451" y="425"/>
                  </a:lnTo>
                  <a:lnTo>
                    <a:pt x="445" y="426"/>
                  </a:lnTo>
                  <a:lnTo>
                    <a:pt x="435" y="425"/>
                  </a:lnTo>
                  <a:lnTo>
                    <a:pt x="426" y="424"/>
                  </a:lnTo>
                  <a:lnTo>
                    <a:pt x="417" y="422"/>
                  </a:lnTo>
                  <a:lnTo>
                    <a:pt x="409" y="422"/>
                  </a:lnTo>
                  <a:lnTo>
                    <a:pt x="399" y="421"/>
                  </a:lnTo>
                  <a:lnTo>
                    <a:pt x="390" y="419"/>
                  </a:lnTo>
                  <a:lnTo>
                    <a:pt x="382" y="419"/>
                  </a:lnTo>
                  <a:lnTo>
                    <a:pt x="377" y="421"/>
                  </a:lnTo>
                  <a:lnTo>
                    <a:pt x="366" y="425"/>
                  </a:lnTo>
                  <a:lnTo>
                    <a:pt x="362" y="436"/>
                  </a:lnTo>
                  <a:lnTo>
                    <a:pt x="364" y="445"/>
                  </a:lnTo>
                  <a:lnTo>
                    <a:pt x="375" y="455"/>
                  </a:lnTo>
                  <a:lnTo>
                    <a:pt x="382" y="459"/>
                  </a:lnTo>
                  <a:lnTo>
                    <a:pt x="390" y="464"/>
                  </a:lnTo>
                  <a:lnTo>
                    <a:pt x="398" y="470"/>
                  </a:lnTo>
                  <a:lnTo>
                    <a:pt x="407" y="475"/>
                  </a:lnTo>
                  <a:lnTo>
                    <a:pt x="414" y="479"/>
                  </a:lnTo>
                  <a:lnTo>
                    <a:pt x="422" y="484"/>
                  </a:lnTo>
                  <a:lnTo>
                    <a:pt x="427" y="489"/>
                  </a:lnTo>
                  <a:lnTo>
                    <a:pt x="433" y="496"/>
                  </a:lnTo>
                  <a:lnTo>
                    <a:pt x="435" y="501"/>
                  </a:lnTo>
                  <a:lnTo>
                    <a:pt x="438" y="508"/>
                  </a:lnTo>
                  <a:lnTo>
                    <a:pt x="437" y="516"/>
                  </a:lnTo>
                  <a:lnTo>
                    <a:pt x="435" y="525"/>
                  </a:lnTo>
                  <a:lnTo>
                    <a:pt x="427" y="531"/>
                  </a:lnTo>
                  <a:lnTo>
                    <a:pt x="421" y="537"/>
                  </a:lnTo>
                  <a:lnTo>
                    <a:pt x="411" y="540"/>
                  </a:lnTo>
                  <a:lnTo>
                    <a:pt x="402" y="544"/>
                  </a:lnTo>
                  <a:lnTo>
                    <a:pt x="391" y="545"/>
                  </a:lnTo>
                  <a:lnTo>
                    <a:pt x="381" y="546"/>
                  </a:lnTo>
                  <a:lnTo>
                    <a:pt x="370" y="546"/>
                  </a:lnTo>
                  <a:lnTo>
                    <a:pt x="359" y="548"/>
                  </a:lnTo>
                  <a:lnTo>
                    <a:pt x="347" y="546"/>
                  </a:lnTo>
                  <a:lnTo>
                    <a:pt x="338" y="546"/>
                  </a:lnTo>
                  <a:lnTo>
                    <a:pt x="328" y="546"/>
                  </a:lnTo>
                  <a:lnTo>
                    <a:pt x="322" y="549"/>
                  </a:lnTo>
                  <a:lnTo>
                    <a:pt x="314" y="549"/>
                  </a:lnTo>
                  <a:lnTo>
                    <a:pt x="310" y="553"/>
                  </a:lnTo>
                  <a:lnTo>
                    <a:pt x="306" y="557"/>
                  </a:lnTo>
                  <a:lnTo>
                    <a:pt x="306" y="564"/>
                  </a:lnTo>
                  <a:lnTo>
                    <a:pt x="310" y="576"/>
                  </a:lnTo>
                  <a:lnTo>
                    <a:pt x="320" y="589"/>
                  </a:lnTo>
                  <a:lnTo>
                    <a:pt x="327" y="593"/>
                  </a:lnTo>
                  <a:lnTo>
                    <a:pt x="335" y="598"/>
                  </a:lnTo>
                  <a:lnTo>
                    <a:pt x="342" y="604"/>
                  </a:lnTo>
                  <a:lnTo>
                    <a:pt x="350" y="609"/>
                  </a:lnTo>
                  <a:lnTo>
                    <a:pt x="363" y="616"/>
                  </a:lnTo>
                  <a:lnTo>
                    <a:pt x="373" y="624"/>
                  </a:lnTo>
                  <a:lnTo>
                    <a:pt x="374" y="631"/>
                  </a:lnTo>
                  <a:lnTo>
                    <a:pt x="367" y="639"/>
                  </a:lnTo>
                  <a:lnTo>
                    <a:pt x="358" y="641"/>
                  </a:lnTo>
                  <a:lnTo>
                    <a:pt x="350" y="642"/>
                  </a:lnTo>
                  <a:lnTo>
                    <a:pt x="340" y="642"/>
                  </a:lnTo>
                  <a:lnTo>
                    <a:pt x="331" y="643"/>
                  </a:lnTo>
                  <a:lnTo>
                    <a:pt x="319" y="643"/>
                  </a:lnTo>
                  <a:lnTo>
                    <a:pt x="308" y="643"/>
                  </a:lnTo>
                  <a:lnTo>
                    <a:pt x="298" y="643"/>
                  </a:lnTo>
                  <a:lnTo>
                    <a:pt x="288" y="645"/>
                  </a:lnTo>
                  <a:lnTo>
                    <a:pt x="278" y="643"/>
                  </a:lnTo>
                  <a:lnTo>
                    <a:pt x="268" y="643"/>
                  </a:lnTo>
                  <a:lnTo>
                    <a:pt x="260" y="643"/>
                  </a:lnTo>
                  <a:lnTo>
                    <a:pt x="254" y="643"/>
                  </a:lnTo>
                  <a:lnTo>
                    <a:pt x="243" y="645"/>
                  </a:lnTo>
                  <a:lnTo>
                    <a:pt x="240" y="650"/>
                  </a:lnTo>
                  <a:lnTo>
                    <a:pt x="240" y="653"/>
                  </a:lnTo>
                  <a:lnTo>
                    <a:pt x="246" y="656"/>
                  </a:lnTo>
                  <a:lnTo>
                    <a:pt x="251" y="660"/>
                  </a:lnTo>
                  <a:lnTo>
                    <a:pt x="260" y="664"/>
                  </a:lnTo>
                  <a:lnTo>
                    <a:pt x="268" y="668"/>
                  </a:lnTo>
                  <a:lnTo>
                    <a:pt x="279" y="672"/>
                  </a:lnTo>
                  <a:lnTo>
                    <a:pt x="290" y="677"/>
                  </a:lnTo>
                  <a:lnTo>
                    <a:pt x="300" y="683"/>
                  </a:lnTo>
                  <a:lnTo>
                    <a:pt x="308" y="687"/>
                  </a:lnTo>
                  <a:lnTo>
                    <a:pt x="318" y="692"/>
                  </a:lnTo>
                  <a:lnTo>
                    <a:pt x="326" y="698"/>
                  </a:lnTo>
                  <a:lnTo>
                    <a:pt x="332" y="705"/>
                  </a:lnTo>
                  <a:lnTo>
                    <a:pt x="335" y="712"/>
                  </a:lnTo>
                  <a:lnTo>
                    <a:pt x="336" y="718"/>
                  </a:lnTo>
                  <a:lnTo>
                    <a:pt x="334" y="727"/>
                  </a:lnTo>
                  <a:lnTo>
                    <a:pt x="330" y="736"/>
                  </a:lnTo>
                  <a:lnTo>
                    <a:pt x="320" y="743"/>
                  </a:lnTo>
                  <a:lnTo>
                    <a:pt x="311" y="748"/>
                  </a:lnTo>
                  <a:lnTo>
                    <a:pt x="300" y="752"/>
                  </a:lnTo>
                  <a:lnTo>
                    <a:pt x="291" y="757"/>
                  </a:lnTo>
                  <a:lnTo>
                    <a:pt x="280" y="758"/>
                  </a:lnTo>
                  <a:lnTo>
                    <a:pt x="270" y="759"/>
                  </a:lnTo>
                  <a:lnTo>
                    <a:pt x="259" y="759"/>
                  </a:lnTo>
                  <a:lnTo>
                    <a:pt x="250" y="761"/>
                  </a:lnTo>
                  <a:lnTo>
                    <a:pt x="239" y="761"/>
                  </a:lnTo>
                  <a:lnTo>
                    <a:pt x="231" y="761"/>
                  </a:lnTo>
                  <a:lnTo>
                    <a:pt x="223" y="762"/>
                  </a:lnTo>
                  <a:lnTo>
                    <a:pt x="218" y="765"/>
                  </a:lnTo>
                  <a:lnTo>
                    <a:pt x="212" y="768"/>
                  </a:lnTo>
                  <a:lnTo>
                    <a:pt x="210" y="772"/>
                  </a:lnTo>
                  <a:lnTo>
                    <a:pt x="208" y="777"/>
                  </a:lnTo>
                  <a:lnTo>
                    <a:pt x="211" y="787"/>
                  </a:lnTo>
                  <a:lnTo>
                    <a:pt x="212" y="793"/>
                  </a:lnTo>
                  <a:lnTo>
                    <a:pt x="218" y="802"/>
                  </a:lnTo>
                  <a:lnTo>
                    <a:pt x="224" y="808"/>
                  </a:lnTo>
                  <a:lnTo>
                    <a:pt x="232" y="817"/>
                  </a:lnTo>
                  <a:lnTo>
                    <a:pt x="240" y="823"/>
                  </a:lnTo>
                  <a:lnTo>
                    <a:pt x="250" y="830"/>
                  </a:lnTo>
                  <a:lnTo>
                    <a:pt x="259" y="837"/>
                  </a:lnTo>
                  <a:lnTo>
                    <a:pt x="270" y="844"/>
                  </a:lnTo>
                  <a:lnTo>
                    <a:pt x="278" y="848"/>
                  </a:lnTo>
                  <a:lnTo>
                    <a:pt x="286" y="854"/>
                  </a:lnTo>
                  <a:lnTo>
                    <a:pt x="291" y="859"/>
                  </a:lnTo>
                  <a:lnTo>
                    <a:pt x="296" y="864"/>
                  </a:lnTo>
                  <a:lnTo>
                    <a:pt x="299" y="873"/>
                  </a:lnTo>
                  <a:lnTo>
                    <a:pt x="292" y="882"/>
                  </a:lnTo>
                  <a:lnTo>
                    <a:pt x="283" y="884"/>
                  </a:lnTo>
                  <a:lnTo>
                    <a:pt x="274" y="886"/>
                  </a:lnTo>
                  <a:lnTo>
                    <a:pt x="263" y="888"/>
                  </a:lnTo>
                  <a:lnTo>
                    <a:pt x="252" y="889"/>
                  </a:lnTo>
                  <a:lnTo>
                    <a:pt x="240" y="889"/>
                  </a:lnTo>
                  <a:lnTo>
                    <a:pt x="228" y="889"/>
                  </a:lnTo>
                  <a:lnTo>
                    <a:pt x="216" y="889"/>
                  </a:lnTo>
                  <a:lnTo>
                    <a:pt x="206" y="889"/>
                  </a:lnTo>
                  <a:lnTo>
                    <a:pt x="194" y="888"/>
                  </a:lnTo>
                  <a:lnTo>
                    <a:pt x="186" y="888"/>
                  </a:lnTo>
                  <a:lnTo>
                    <a:pt x="176" y="888"/>
                  </a:lnTo>
                  <a:lnTo>
                    <a:pt x="171" y="889"/>
                  </a:lnTo>
                  <a:lnTo>
                    <a:pt x="161" y="893"/>
                  </a:lnTo>
                  <a:lnTo>
                    <a:pt x="164" y="901"/>
                  </a:lnTo>
                  <a:lnTo>
                    <a:pt x="167" y="905"/>
                  </a:lnTo>
                  <a:lnTo>
                    <a:pt x="172" y="912"/>
                  </a:lnTo>
                  <a:lnTo>
                    <a:pt x="176" y="920"/>
                  </a:lnTo>
                  <a:lnTo>
                    <a:pt x="184" y="929"/>
                  </a:lnTo>
                  <a:lnTo>
                    <a:pt x="192" y="937"/>
                  </a:lnTo>
                  <a:lnTo>
                    <a:pt x="200" y="946"/>
                  </a:lnTo>
                  <a:lnTo>
                    <a:pt x="208" y="955"/>
                  </a:lnTo>
                  <a:lnTo>
                    <a:pt x="218" y="965"/>
                  </a:lnTo>
                  <a:lnTo>
                    <a:pt x="226" y="974"/>
                  </a:lnTo>
                  <a:lnTo>
                    <a:pt x="235" y="983"/>
                  </a:lnTo>
                  <a:lnTo>
                    <a:pt x="243" y="993"/>
                  </a:lnTo>
                  <a:lnTo>
                    <a:pt x="251" y="1002"/>
                  </a:lnTo>
                  <a:lnTo>
                    <a:pt x="258" y="1009"/>
                  </a:lnTo>
                  <a:lnTo>
                    <a:pt x="266" y="1017"/>
                  </a:lnTo>
                  <a:lnTo>
                    <a:pt x="271" y="1024"/>
                  </a:lnTo>
                  <a:lnTo>
                    <a:pt x="278" y="1031"/>
                  </a:lnTo>
                  <a:lnTo>
                    <a:pt x="279" y="1039"/>
                  </a:lnTo>
                  <a:lnTo>
                    <a:pt x="274" y="1045"/>
                  </a:lnTo>
                  <a:lnTo>
                    <a:pt x="267" y="1046"/>
                  </a:lnTo>
                  <a:lnTo>
                    <a:pt x="260" y="1047"/>
                  </a:lnTo>
                  <a:lnTo>
                    <a:pt x="252" y="1049"/>
                  </a:lnTo>
                  <a:lnTo>
                    <a:pt x="244" y="1050"/>
                  </a:lnTo>
                  <a:lnTo>
                    <a:pt x="234" y="1050"/>
                  </a:lnTo>
                  <a:lnTo>
                    <a:pt x="226" y="1051"/>
                  </a:lnTo>
                  <a:lnTo>
                    <a:pt x="215" y="1051"/>
                  </a:lnTo>
                  <a:lnTo>
                    <a:pt x="207" y="1054"/>
                  </a:lnTo>
                  <a:lnTo>
                    <a:pt x="199" y="1054"/>
                  </a:lnTo>
                  <a:lnTo>
                    <a:pt x="192" y="1057"/>
                  </a:lnTo>
                  <a:lnTo>
                    <a:pt x="187" y="1060"/>
                  </a:lnTo>
                  <a:lnTo>
                    <a:pt x="184" y="1064"/>
                  </a:lnTo>
                  <a:lnTo>
                    <a:pt x="183" y="1068"/>
                  </a:lnTo>
                  <a:lnTo>
                    <a:pt x="188" y="1076"/>
                  </a:lnTo>
                  <a:lnTo>
                    <a:pt x="196" y="1087"/>
                  </a:lnTo>
                  <a:lnTo>
                    <a:pt x="210" y="1102"/>
                  </a:lnTo>
                  <a:lnTo>
                    <a:pt x="223" y="1117"/>
                  </a:lnTo>
                  <a:lnTo>
                    <a:pt x="240" y="1135"/>
                  </a:lnTo>
                  <a:lnTo>
                    <a:pt x="258" y="1152"/>
                  </a:lnTo>
                  <a:lnTo>
                    <a:pt x="278" y="1173"/>
                  </a:lnTo>
                  <a:lnTo>
                    <a:pt x="295" y="1191"/>
                  </a:lnTo>
                  <a:lnTo>
                    <a:pt x="312" y="1208"/>
                  </a:lnTo>
                  <a:lnTo>
                    <a:pt x="328" y="1225"/>
                  </a:lnTo>
                  <a:lnTo>
                    <a:pt x="343" y="1241"/>
                  </a:lnTo>
                  <a:lnTo>
                    <a:pt x="354" y="1253"/>
                  </a:lnTo>
                  <a:lnTo>
                    <a:pt x="362" y="1264"/>
                  </a:lnTo>
                  <a:lnTo>
                    <a:pt x="364" y="1273"/>
                  </a:lnTo>
                  <a:lnTo>
                    <a:pt x="364" y="1277"/>
                  </a:lnTo>
                  <a:lnTo>
                    <a:pt x="356" y="1275"/>
                  </a:lnTo>
                  <a:lnTo>
                    <a:pt x="347" y="1273"/>
                  </a:lnTo>
                  <a:lnTo>
                    <a:pt x="335" y="1267"/>
                  </a:lnTo>
                  <a:lnTo>
                    <a:pt x="322" y="1262"/>
                  </a:lnTo>
                  <a:lnTo>
                    <a:pt x="304" y="1252"/>
                  </a:lnTo>
                  <a:lnTo>
                    <a:pt x="287" y="1243"/>
                  </a:lnTo>
                  <a:lnTo>
                    <a:pt x="268" y="1232"/>
                  </a:lnTo>
                  <a:lnTo>
                    <a:pt x="251" y="1222"/>
                  </a:lnTo>
                  <a:lnTo>
                    <a:pt x="232" y="1210"/>
                  </a:lnTo>
                  <a:lnTo>
                    <a:pt x="215" y="1200"/>
                  </a:lnTo>
                  <a:lnTo>
                    <a:pt x="199" y="1189"/>
                  </a:lnTo>
                  <a:lnTo>
                    <a:pt x="186" y="1182"/>
                  </a:lnTo>
                  <a:lnTo>
                    <a:pt x="173" y="1176"/>
                  </a:lnTo>
                  <a:lnTo>
                    <a:pt x="165" y="1173"/>
                  </a:lnTo>
                  <a:lnTo>
                    <a:pt x="161" y="1172"/>
                  </a:lnTo>
                  <a:lnTo>
                    <a:pt x="161" y="1176"/>
                  </a:lnTo>
                  <a:lnTo>
                    <a:pt x="164" y="1181"/>
                  </a:lnTo>
                  <a:lnTo>
                    <a:pt x="175" y="1191"/>
                  </a:lnTo>
                  <a:lnTo>
                    <a:pt x="191" y="1203"/>
                  </a:lnTo>
                  <a:lnTo>
                    <a:pt x="211" y="1221"/>
                  </a:lnTo>
                  <a:lnTo>
                    <a:pt x="234" y="1238"/>
                  </a:lnTo>
                  <a:lnTo>
                    <a:pt x="262" y="1259"/>
                  </a:lnTo>
                  <a:lnTo>
                    <a:pt x="290" y="1279"/>
                  </a:lnTo>
                  <a:lnTo>
                    <a:pt x="320" y="1303"/>
                  </a:lnTo>
                  <a:lnTo>
                    <a:pt x="348" y="1323"/>
                  </a:lnTo>
                  <a:lnTo>
                    <a:pt x="378" y="1344"/>
                  </a:lnTo>
                  <a:lnTo>
                    <a:pt x="405" y="1363"/>
                  </a:lnTo>
                  <a:lnTo>
                    <a:pt x="431" y="1382"/>
                  </a:lnTo>
                  <a:lnTo>
                    <a:pt x="453" y="1397"/>
                  </a:lnTo>
                  <a:lnTo>
                    <a:pt x="471" y="1409"/>
                  </a:lnTo>
                  <a:lnTo>
                    <a:pt x="486" y="1417"/>
                  </a:lnTo>
                  <a:lnTo>
                    <a:pt x="495" y="1423"/>
                  </a:lnTo>
                  <a:lnTo>
                    <a:pt x="501" y="1425"/>
                  </a:lnTo>
                  <a:lnTo>
                    <a:pt x="501" y="1431"/>
                  </a:lnTo>
                  <a:lnTo>
                    <a:pt x="495" y="1435"/>
                  </a:lnTo>
                  <a:lnTo>
                    <a:pt x="487" y="1440"/>
                  </a:lnTo>
                  <a:lnTo>
                    <a:pt x="477" y="1445"/>
                  </a:lnTo>
                  <a:lnTo>
                    <a:pt x="469" y="1449"/>
                  </a:lnTo>
                  <a:lnTo>
                    <a:pt x="462" y="1451"/>
                  </a:lnTo>
                  <a:lnTo>
                    <a:pt x="461" y="1453"/>
                  </a:lnTo>
                  <a:lnTo>
                    <a:pt x="224" y="1341"/>
                  </a:lnTo>
                  <a:lnTo>
                    <a:pt x="0" y="1069"/>
                  </a:lnTo>
                  <a:lnTo>
                    <a:pt x="103" y="746"/>
                  </a:lnTo>
                  <a:lnTo>
                    <a:pt x="314" y="299"/>
                  </a:lnTo>
                  <a:lnTo>
                    <a:pt x="601" y="0"/>
                  </a:lnTo>
                  <a:lnTo>
                    <a:pt x="601" y="0"/>
                  </a:lnTo>
                  <a:close/>
                </a:path>
              </a:pathLst>
            </a:custGeom>
            <a:solidFill>
              <a:srgbClr val="D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109" name="Freeform 125"/>
            <p:cNvSpPr>
              <a:spLocks/>
            </p:cNvSpPr>
            <p:nvPr/>
          </p:nvSpPr>
          <p:spPr bwMode="auto">
            <a:xfrm>
              <a:off x="4366" y="2977"/>
              <a:ext cx="219" cy="695"/>
            </a:xfrm>
            <a:custGeom>
              <a:avLst/>
              <a:gdLst>
                <a:gd name="T0" fmla="*/ 631 w 655"/>
                <a:gd name="T1" fmla="*/ 26 h 1390"/>
                <a:gd name="T2" fmla="*/ 651 w 655"/>
                <a:gd name="T3" fmla="*/ 78 h 1390"/>
                <a:gd name="T4" fmla="*/ 652 w 655"/>
                <a:gd name="T5" fmla="*/ 115 h 1390"/>
                <a:gd name="T6" fmla="*/ 597 w 655"/>
                <a:gd name="T7" fmla="*/ 115 h 1390"/>
                <a:gd name="T8" fmla="*/ 560 w 655"/>
                <a:gd name="T9" fmla="*/ 118 h 1390"/>
                <a:gd name="T10" fmla="*/ 561 w 655"/>
                <a:gd name="T11" fmla="*/ 165 h 1390"/>
                <a:gd name="T12" fmla="*/ 537 w 655"/>
                <a:gd name="T13" fmla="*/ 202 h 1390"/>
                <a:gd name="T14" fmla="*/ 475 w 655"/>
                <a:gd name="T15" fmla="*/ 212 h 1390"/>
                <a:gd name="T16" fmla="*/ 471 w 655"/>
                <a:gd name="T17" fmla="*/ 247 h 1390"/>
                <a:gd name="T18" fmla="*/ 503 w 655"/>
                <a:gd name="T19" fmla="*/ 294 h 1390"/>
                <a:gd name="T20" fmla="*/ 436 w 655"/>
                <a:gd name="T21" fmla="*/ 283 h 1390"/>
                <a:gd name="T22" fmla="*/ 420 w 655"/>
                <a:gd name="T23" fmla="*/ 309 h 1390"/>
                <a:gd name="T24" fmla="*/ 463 w 655"/>
                <a:gd name="T25" fmla="*/ 336 h 1390"/>
                <a:gd name="T26" fmla="*/ 460 w 655"/>
                <a:gd name="T27" fmla="*/ 361 h 1390"/>
                <a:gd name="T28" fmla="*/ 417 w 655"/>
                <a:gd name="T29" fmla="*/ 358 h 1390"/>
                <a:gd name="T30" fmla="*/ 378 w 655"/>
                <a:gd name="T31" fmla="*/ 356 h 1390"/>
                <a:gd name="T32" fmla="*/ 382 w 655"/>
                <a:gd name="T33" fmla="*/ 393 h 1390"/>
                <a:gd name="T34" fmla="*/ 422 w 655"/>
                <a:gd name="T35" fmla="*/ 418 h 1390"/>
                <a:gd name="T36" fmla="*/ 437 w 655"/>
                <a:gd name="T37" fmla="*/ 451 h 1390"/>
                <a:gd name="T38" fmla="*/ 402 w 655"/>
                <a:gd name="T39" fmla="*/ 478 h 1390"/>
                <a:gd name="T40" fmla="*/ 349 w 655"/>
                <a:gd name="T41" fmla="*/ 481 h 1390"/>
                <a:gd name="T42" fmla="*/ 309 w 655"/>
                <a:gd name="T43" fmla="*/ 498 h 1390"/>
                <a:gd name="T44" fmla="*/ 345 w 655"/>
                <a:gd name="T45" fmla="*/ 538 h 1390"/>
                <a:gd name="T46" fmla="*/ 368 w 655"/>
                <a:gd name="T47" fmla="*/ 574 h 1390"/>
                <a:gd name="T48" fmla="*/ 320 w 655"/>
                <a:gd name="T49" fmla="*/ 578 h 1390"/>
                <a:gd name="T50" fmla="*/ 269 w 655"/>
                <a:gd name="T51" fmla="*/ 579 h 1390"/>
                <a:gd name="T52" fmla="*/ 243 w 655"/>
                <a:gd name="T53" fmla="*/ 589 h 1390"/>
                <a:gd name="T54" fmla="*/ 282 w 655"/>
                <a:gd name="T55" fmla="*/ 606 h 1390"/>
                <a:gd name="T56" fmla="*/ 328 w 655"/>
                <a:gd name="T57" fmla="*/ 632 h 1390"/>
                <a:gd name="T58" fmla="*/ 332 w 655"/>
                <a:gd name="T59" fmla="*/ 670 h 1390"/>
                <a:gd name="T60" fmla="*/ 284 w 655"/>
                <a:gd name="T61" fmla="*/ 692 h 1390"/>
                <a:gd name="T62" fmla="*/ 234 w 655"/>
                <a:gd name="T63" fmla="*/ 695 h 1390"/>
                <a:gd name="T64" fmla="*/ 209 w 655"/>
                <a:gd name="T65" fmla="*/ 711 h 1390"/>
                <a:gd name="T66" fmla="*/ 233 w 655"/>
                <a:gd name="T67" fmla="*/ 751 h 1390"/>
                <a:gd name="T68" fmla="*/ 278 w 655"/>
                <a:gd name="T69" fmla="*/ 784 h 1390"/>
                <a:gd name="T70" fmla="*/ 294 w 655"/>
                <a:gd name="T71" fmla="*/ 817 h 1390"/>
                <a:gd name="T72" fmla="*/ 242 w 655"/>
                <a:gd name="T73" fmla="*/ 823 h 1390"/>
                <a:gd name="T74" fmla="*/ 186 w 655"/>
                <a:gd name="T75" fmla="*/ 823 h 1390"/>
                <a:gd name="T76" fmla="*/ 166 w 655"/>
                <a:gd name="T77" fmla="*/ 842 h 1390"/>
                <a:gd name="T78" fmla="*/ 201 w 655"/>
                <a:gd name="T79" fmla="*/ 881 h 1390"/>
                <a:gd name="T80" fmla="*/ 245 w 655"/>
                <a:gd name="T81" fmla="*/ 927 h 1390"/>
                <a:gd name="T82" fmla="*/ 278 w 655"/>
                <a:gd name="T83" fmla="*/ 965 h 1390"/>
                <a:gd name="T84" fmla="*/ 253 w 655"/>
                <a:gd name="T85" fmla="*/ 982 h 1390"/>
                <a:gd name="T86" fmla="*/ 210 w 655"/>
                <a:gd name="T87" fmla="*/ 987 h 1390"/>
                <a:gd name="T88" fmla="*/ 186 w 655"/>
                <a:gd name="T89" fmla="*/ 1001 h 1390"/>
                <a:gd name="T90" fmla="*/ 241 w 655"/>
                <a:gd name="T91" fmla="*/ 1058 h 1390"/>
                <a:gd name="T92" fmla="*/ 329 w 655"/>
                <a:gd name="T93" fmla="*/ 1133 h 1390"/>
                <a:gd name="T94" fmla="*/ 369 w 655"/>
                <a:gd name="T95" fmla="*/ 1180 h 1390"/>
                <a:gd name="T96" fmla="*/ 312 w 655"/>
                <a:gd name="T97" fmla="*/ 1165 h 1390"/>
                <a:gd name="T98" fmla="*/ 221 w 655"/>
                <a:gd name="T99" fmla="*/ 1126 h 1390"/>
                <a:gd name="T100" fmla="*/ 163 w 655"/>
                <a:gd name="T101" fmla="*/ 1106 h 1390"/>
                <a:gd name="T102" fmla="*/ 214 w 655"/>
                <a:gd name="T103" fmla="*/ 1154 h 1390"/>
                <a:gd name="T104" fmla="*/ 346 w 655"/>
                <a:gd name="T105" fmla="*/ 1249 h 1390"/>
                <a:gd name="T106" fmla="*/ 459 w 655"/>
                <a:gd name="T107" fmla="*/ 1332 h 1390"/>
                <a:gd name="T108" fmla="*/ 464 w 655"/>
                <a:gd name="T109" fmla="*/ 1384 h 1390"/>
                <a:gd name="T110" fmla="*/ 368 w 655"/>
                <a:gd name="T111" fmla="*/ 265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55" h="1390">
                  <a:moveTo>
                    <a:pt x="620" y="0"/>
                  </a:moveTo>
                  <a:lnTo>
                    <a:pt x="621" y="4"/>
                  </a:lnTo>
                  <a:lnTo>
                    <a:pt x="624" y="10"/>
                  </a:lnTo>
                  <a:lnTo>
                    <a:pt x="628" y="18"/>
                  </a:lnTo>
                  <a:lnTo>
                    <a:pt x="631" y="26"/>
                  </a:lnTo>
                  <a:lnTo>
                    <a:pt x="635" y="36"/>
                  </a:lnTo>
                  <a:lnTo>
                    <a:pt x="639" y="45"/>
                  </a:lnTo>
                  <a:lnTo>
                    <a:pt x="644" y="58"/>
                  </a:lnTo>
                  <a:lnTo>
                    <a:pt x="647" y="67"/>
                  </a:lnTo>
                  <a:lnTo>
                    <a:pt x="651" y="78"/>
                  </a:lnTo>
                  <a:lnTo>
                    <a:pt x="652" y="88"/>
                  </a:lnTo>
                  <a:lnTo>
                    <a:pt x="655" y="97"/>
                  </a:lnTo>
                  <a:lnTo>
                    <a:pt x="655" y="104"/>
                  </a:lnTo>
                  <a:lnTo>
                    <a:pt x="655" y="112"/>
                  </a:lnTo>
                  <a:lnTo>
                    <a:pt x="652" y="115"/>
                  </a:lnTo>
                  <a:lnTo>
                    <a:pt x="650" y="119"/>
                  </a:lnTo>
                  <a:lnTo>
                    <a:pt x="638" y="119"/>
                  </a:lnTo>
                  <a:lnTo>
                    <a:pt x="625" y="119"/>
                  </a:lnTo>
                  <a:lnTo>
                    <a:pt x="611" y="116"/>
                  </a:lnTo>
                  <a:lnTo>
                    <a:pt x="597" y="115"/>
                  </a:lnTo>
                  <a:lnTo>
                    <a:pt x="589" y="114"/>
                  </a:lnTo>
                  <a:lnTo>
                    <a:pt x="581" y="114"/>
                  </a:lnTo>
                  <a:lnTo>
                    <a:pt x="575" y="114"/>
                  </a:lnTo>
                  <a:lnTo>
                    <a:pt x="569" y="115"/>
                  </a:lnTo>
                  <a:lnTo>
                    <a:pt x="560" y="118"/>
                  </a:lnTo>
                  <a:lnTo>
                    <a:pt x="555" y="124"/>
                  </a:lnTo>
                  <a:lnTo>
                    <a:pt x="551" y="131"/>
                  </a:lnTo>
                  <a:lnTo>
                    <a:pt x="553" y="142"/>
                  </a:lnTo>
                  <a:lnTo>
                    <a:pt x="556" y="153"/>
                  </a:lnTo>
                  <a:lnTo>
                    <a:pt x="561" y="165"/>
                  </a:lnTo>
                  <a:lnTo>
                    <a:pt x="564" y="176"/>
                  </a:lnTo>
                  <a:lnTo>
                    <a:pt x="564" y="187"/>
                  </a:lnTo>
                  <a:lnTo>
                    <a:pt x="560" y="194"/>
                  </a:lnTo>
                  <a:lnTo>
                    <a:pt x="552" y="201"/>
                  </a:lnTo>
                  <a:lnTo>
                    <a:pt x="537" y="202"/>
                  </a:lnTo>
                  <a:lnTo>
                    <a:pt x="525" y="204"/>
                  </a:lnTo>
                  <a:lnTo>
                    <a:pt x="511" y="205"/>
                  </a:lnTo>
                  <a:lnTo>
                    <a:pt x="499" y="208"/>
                  </a:lnTo>
                  <a:lnTo>
                    <a:pt x="485" y="209"/>
                  </a:lnTo>
                  <a:lnTo>
                    <a:pt x="475" y="212"/>
                  </a:lnTo>
                  <a:lnTo>
                    <a:pt x="465" y="216"/>
                  </a:lnTo>
                  <a:lnTo>
                    <a:pt x="459" y="221"/>
                  </a:lnTo>
                  <a:lnTo>
                    <a:pt x="456" y="227"/>
                  </a:lnTo>
                  <a:lnTo>
                    <a:pt x="461" y="236"/>
                  </a:lnTo>
                  <a:lnTo>
                    <a:pt x="471" y="247"/>
                  </a:lnTo>
                  <a:lnTo>
                    <a:pt x="484" y="260"/>
                  </a:lnTo>
                  <a:lnTo>
                    <a:pt x="495" y="270"/>
                  </a:lnTo>
                  <a:lnTo>
                    <a:pt x="503" y="281"/>
                  </a:lnTo>
                  <a:lnTo>
                    <a:pt x="507" y="288"/>
                  </a:lnTo>
                  <a:lnTo>
                    <a:pt x="503" y="294"/>
                  </a:lnTo>
                  <a:lnTo>
                    <a:pt x="491" y="292"/>
                  </a:lnTo>
                  <a:lnTo>
                    <a:pt x="479" y="291"/>
                  </a:lnTo>
                  <a:lnTo>
                    <a:pt x="464" y="288"/>
                  </a:lnTo>
                  <a:lnTo>
                    <a:pt x="451" y="287"/>
                  </a:lnTo>
                  <a:lnTo>
                    <a:pt x="436" y="283"/>
                  </a:lnTo>
                  <a:lnTo>
                    <a:pt x="425" y="284"/>
                  </a:lnTo>
                  <a:lnTo>
                    <a:pt x="416" y="287"/>
                  </a:lnTo>
                  <a:lnTo>
                    <a:pt x="412" y="294"/>
                  </a:lnTo>
                  <a:lnTo>
                    <a:pt x="412" y="301"/>
                  </a:lnTo>
                  <a:lnTo>
                    <a:pt x="420" y="309"/>
                  </a:lnTo>
                  <a:lnTo>
                    <a:pt x="425" y="313"/>
                  </a:lnTo>
                  <a:lnTo>
                    <a:pt x="433" y="318"/>
                  </a:lnTo>
                  <a:lnTo>
                    <a:pt x="441" y="322"/>
                  </a:lnTo>
                  <a:lnTo>
                    <a:pt x="449" y="328"/>
                  </a:lnTo>
                  <a:lnTo>
                    <a:pt x="463" y="336"/>
                  </a:lnTo>
                  <a:lnTo>
                    <a:pt x="473" y="344"/>
                  </a:lnTo>
                  <a:lnTo>
                    <a:pt x="477" y="351"/>
                  </a:lnTo>
                  <a:lnTo>
                    <a:pt x="475" y="358"/>
                  </a:lnTo>
                  <a:lnTo>
                    <a:pt x="467" y="359"/>
                  </a:lnTo>
                  <a:lnTo>
                    <a:pt x="460" y="361"/>
                  </a:lnTo>
                  <a:lnTo>
                    <a:pt x="452" y="361"/>
                  </a:lnTo>
                  <a:lnTo>
                    <a:pt x="445" y="361"/>
                  </a:lnTo>
                  <a:lnTo>
                    <a:pt x="436" y="359"/>
                  </a:lnTo>
                  <a:lnTo>
                    <a:pt x="426" y="359"/>
                  </a:lnTo>
                  <a:lnTo>
                    <a:pt x="417" y="358"/>
                  </a:lnTo>
                  <a:lnTo>
                    <a:pt x="409" y="358"/>
                  </a:lnTo>
                  <a:lnTo>
                    <a:pt x="400" y="356"/>
                  </a:lnTo>
                  <a:lnTo>
                    <a:pt x="392" y="355"/>
                  </a:lnTo>
                  <a:lnTo>
                    <a:pt x="384" y="355"/>
                  </a:lnTo>
                  <a:lnTo>
                    <a:pt x="378" y="356"/>
                  </a:lnTo>
                  <a:lnTo>
                    <a:pt x="368" y="361"/>
                  </a:lnTo>
                  <a:lnTo>
                    <a:pt x="365" y="370"/>
                  </a:lnTo>
                  <a:lnTo>
                    <a:pt x="366" y="380"/>
                  </a:lnTo>
                  <a:lnTo>
                    <a:pt x="377" y="389"/>
                  </a:lnTo>
                  <a:lnTo>
                    <a:pt x="382" y="393"/>
                  </a:lnTo>
                  <a:lnTo>
                    <a:pt x="390" y="399"/>
                  </a:lnTo>
                  <a:lnTo>
                    <a:pt x="398" y="404"/>
                  </a:lnTo>
                  <a:lnTo>
                    <a:pt x="408" y="410"/>
                  </a:lnTo>
                  <a:lnTo>
                    <a:pt x="414" y="414"/>
                  </a:lnTo>
                  <a:lnTo>
                    <a:pt x="422" y="418"/>
                  </a:lnTo>
                  <a:lnTo>
                    <a:pt x="428" y="423"/>
                  </a:lnTo>
                  <a:lnTo>
                    <a:pt x="433" y="430"/>
                  </a:lnTo>
                  <a:lnTo>
                    <a:pt x="436" y="436"/>
                  </a:lnTo>
                  <a:lnTo>
                    <a:pt x="438" y="442"/>
                  </a:lnTo>
                  <a:lnTo>
                    <a:pt x="437" y="451"/>
                  </a:lnTo>
                  <a:lnTo>
                    <a:pt x="434" y="459"/>
                  </a:lnTo>
                  <a:lnTo>
                    <a:pt x="428" y="466"/>
                  </a:lnTo>
                  <a:lnTo>
                    <a:pt x="420" y="471"/>
                  </a:lnTo>
                  <a:lnTo>
                    <a:pt x="410" y="474"/>
                  </a:lnTo>
                  <a:lnTo>
                    <a:pt x="402" y="478"/>
                  </a:lnTo>
                  <a:lnTo>
                    <a:pt x="392" y="479"/>
                  </a:lnTo>
                  <a:lnTo>
                    <a:pt x="381" y="481"/>
                  </a:lnTo>
                  <a:lnTo>
                    <a:pt x="370" y="481"/>
                  </a:lnTo>
                  <a:lnTo>
                    <a:pt x="361" y="482"/>
                  </a:lnTo>
                  <a:lnTo>
                    <a:pt x="349" y="481"/>
                  </a:lnTo>
                  <a:lnTo>
                    <a:pt x="340" y="481"/>
                  </a:lnTo>
                  <a:lnTo>
                    <a:pt x="330" y="481"/>
                  </a:lnTo>
                  <a:lnTo>
                    <a:pt x="322" y="483"/>
                  </a:lnTo>
                  <a:lnTo>
                    <a:pt x="312" y="488"/>
                  </a:lnTo>
                  <a:lnTo>
                    <a:pt x="309" y="498"/>
                  </a:lnTo>
                  <a:lnTo>
                    <a:pt x="313" y="511"/>
                  </a:lnTo>
                  <a:lnTo>
                    <a:pt x="324" y="523"/>
                  </a:lnTo>
                  <a:lnTo>
                    <a:pt x="330" y="527"/>
                  </a:lnTo>
                  <a:lnTo>
                    <a:pt x="338" y="533"/>
                  </a:lnTo>
                  <a:lnTo>
                    <a:pt x="345" y="538"/>
                  </a:lnTo>
                  <a:lnTo>
                    <a:pt x="353" y="543"/>
                  </a:lnTo>
                  <a:lnTo>
                    <a:pt x="365" y="550"/>
                  </a:lnTo>
                  <a:lnTo>
                    <a:pt x="374" y="559"/>
                  </a:lnTo>
                  <a:lnTo>
                    <a:pt x="374" y="565"/>
                  </a:lnTo>
                  <a:lnTo>
                    <a:pt x="368" y="574"/>
                  </a:lnTo>
                  <a:lnTo>
                    <a:pt x="358" y="575"/>
                  </a:lnTo>
                  <a:lnTo>
                    <a:pt x="350" y="576"/>
                  </a:lnTo>
                  <a:lnTo>
                    <a:pt x="341" y="576"/>
                  </a:lnTo>
                  <a:lnTo>
                    <a:pt x="332" y="578"/>
                  </a:lnTo>
                  <a:lnTo>
                    <a:pt x="320" y="578"/>
                  </a:lnTo>
                  <a:lnTo>
                    <a:pt x="309" y="578"/>
                  </a:lnTo>
                  <a:lnTo>
                    <a:pt x="298" y="578"/>
                  </a:lnTo>
                  <a:lnTo>
                    <a:pt x="289" y="579"/>
                  </a:lnTo>
                  <a:lnTo>
                    <a:pt x="278" y="579"/>
                  </a:lnTo>
                  <a:lnTo>
                    <a:pt x="269" y="579"/>
                  </a:lnTo>
                  <a:lnTo>
                    <a:pt x="261" y="579"/>
                  </a:lnTo>
                  <a:lnTo>
                    <a:pt x="254" y="579"/>
                  </a:lnTo>
                  <a:lnTo>
                    <a:pt x="245" y="582"/>
                  </a:lnTo>
                  <a:lnTo>
                    <a:pt x="243" y="587"/>
                  </a:lnTo>
                  <a:lnTo>
                    <a:pt x="243" y="589"/>
                  </a:lnTo>
                  <a:lnTo>
                    <a:pt x="249" y="591"/>
                  </a:lnTo>
                  <a:lnTo>
                    <a:pt x="254" y="595"/>
                  </a:lnTo>
                  <a:lnTo>
                    <a:pt x="264" y="599"/>
                  </a:lnTo>
                  <a:lnTo>
                    <a:pt x="272" y="602"/>
                  </a:lnTo>
                  <a:lnTo>
                    <a:pt x="282" y="606"/>
                  </a:lnTo>
                  <a:lnTo>
                    <a:pt x="293" y="612"/>
                  </a:lnTo>
                  <a:lnTo>
                    <a:pt x="304" y="617"/>
                  </a:lnTo>
                  <a:lnTo>
                    <a:pt x="312" y="621"/>
                  </a:lnTo>
                  <a:lnTo>
                    <a:pt x="321" y="627"/>
                  </a:lnTo>
                  <a:lnTo>
                    <a:pt x="328" y="632"/>
                  </a:lnTo>
                  <a:lnTo>
                    <a:pt x="334" y="639"/>
                  </a:lnTo>
                  <a:lnTo>
                    <a:pt x="337" y="646"/>
                  </a:lnTo>
                  <a:lnTo>
                    <a:pt x="338" y="653"/>
                  </a:lnTo>
                  <a:lnTo>
                    <a:pt x="336" y="661"/>
                  </a:lnTo>
                  <a:lnTo>
                    <a:pt x="332" y="670"/>
                  </a:lnTo>
                  <a:lnTo>
                    <a:pt x="322" y="677"/>
                  </a:lnTo>
                  <a:lnTo>
                    <a:pt x="313" y="683"/>
                  </a:lnTo>
                  <a:lnTo>
                    <a:pt x="304" y="687"/>
                  </a:lnTo>
                  <a:lnTo>
                    <a:pt x="294" y="691"/>
                  </a:lnTo>
                  <a:lnTo>
                    <a:pt x="284" y="692"/>
                  </a:lnTo>
                  <a:lnTo>
                    <a:pt x="273" y="694"/>
                  </a:lnTo>
                  <a:lnTo>
                    <a:pt x="262" y="694"/>
                  </a:lnTo>
                  <a:lnTo>
                    <a:pt x="253" y="695"/>
                  </a:lnTo>
                  <a:lnTo>
                    <a:pt x="242" y="695"/>
                  </a:lnTo>
                  <a:lnTo>
                    <a:pt x="234" y="695"/>
                  </a:lnTo>
                  <a:lnTo>
                    <a:pt x="225" y="696"/>
                  </a:lnTo>
                  <a:lnTo>
                    <a:pt x="219" y="699"/>
                  </a:lnTo>
                  <a:lnTo>
                    <a:pt x="213" y="702"/>
                  </a:lnTo>
                  <a:lnTo>
                    <a:pt x="210" y="706"/>
                  </a:lnTo>
                  <a:lnTo>
                    <a:pt x="209" y="711"/>
                  </a:lnTo>
                  <a:lnTo>
                    <a:pt x="210" y="721"/>
                  </a:lnTo>
                  <a:lnTo>
                    <a:pt x="213" y="728"/>
                  </a:lnTo>
                  <a:lnTo>
                    <a:pt x="217" y="736"/>
                  </a:lnTo>
                  <a:lnTo>
                    <a:pt x="223" y="743"/>
                  </a:lnTo>
                  <a:lnTo>
                    <a:pt x="233" y="751"/>
                  </a:lnTo>
                  <a:lnTo>
                    <a:pt x="241" y="758"/>
                  </a:lnTo>
                  <a:lnTo>
                    <a:pt x="250" y="765"/>
                  </a:lnTo>
                  <a:lnTo>
                    <a:pt x="259" y="771"/>
                  </a:lnTo>
                  <a:lnTo>
                    <a:pt x="270" y="778"/>
                  </a:lnTo>
                  <a:lnTo>
                    <a:pt x="278" y="784"/>
                  </a:lnTo>
                  <a:lnTo>
                    <a:pt x="286" y="789"/>
                  </a:lnTo>
                  <a:lnTo>
                    <a:pt x="293" y="795"/>
                  </a:lnTo>
                  <a:lnTo>
                    <a:pt x="298" y="800"/>
                  </a:lnTo>
                  <a:lnTo>
                    <a:pt x="301" y="808"/>
                  </a:lnTo>
                  <a:lnTo>
                    <a:pt x="294" y="817"/>
                  </a:lnTo>
                  <a:lnTo>
                    <a:pt x="285" y="818"/>
                  </a:lnTo>
                  <a:lnTo>
                    <a:pt x="276" y="821"/>
                  </a:lnTo>
                  <a:lnTo>
                    <a:pt x="265" y="822"/>
                  </a:lnTo>
                  <a:lnTo>
                    <a:pt x="254" y="823"/>
                  </a:lnTo>
                  <a:lnTo>
                    <a:pt x="242" y="823"/>
                  </a:lnTo>
                  <a:lnTo>
                    <a:pt x="230" y="823"/>
                  </a:lnTo>
                  <a:lnTo>
                    <a:pt x="218" y="823"/>
                  </a:lnTo>
                  <a:lnTo>
                    <a:pt x="207" y="823"/>
                  </a:lnTo>
                  <a:lnTo>
                    <a:pt x="195" y="823"/>
                  </a:lnTo>
                  <a:lnTo>
                    <a:pt x="186" y="823"/>
                  </a:lnTo>
                  <a:lnTo>
                    <a:pt x="178" y="823"/>
                  </a:lnTo>
                  <a:lnTo>
                    <a:pt x="171" y="825"/>
                  </a:lnTo>
                  <a:lnTo>
                    <a:pt x="162" y="829"/>
                  </a:lnTo>
                  <a:lnTo>
                    <a:pt x="163" y="838"/>
                  </a:lnTo>
                  <a:lnTo>
                    <a:pt x="166" y="842"/>
                  </a:lnTo>
                  <a:lnTo>
                    <a:pt x="171" y="849"/>
                  </a:lnTo>
                  <a:lnTo>
                    <a:pt x="177" y="856"/>
                  </a:lnTo>
                  <a:lnTo>
                    <a:pt x="185" y="864"/>
                  </a:lnTo>
                  <a:lnTo>
                    <a:pt x="193" y="872"/>
                  </a:lnTo>
                  <a:lnTo>
                    <a:pt x="201" y="881"/>
                  </a:lnTo>
                  <a:lnTo>
                    <a:pt x="210" y="890"/>
                  </a:lnTo>
                  <a:lnTo>
                    <a:pt x="219" y="901"/>
                  </a:lnTo>
                  <a:lnTo>
                    <a:pt x="227" y="909"/>
                  </a:lnTo>
                  <a:lnTo>
                    <a:pt x="237" y="919"/>
                  </a:lnTo>
                  <a:lnTo>
                    <a:pt x="245" y="927"/>
                  </a:lnTo>
                  <a:lnTo>
                    <a:pt x="253" y="937"/>
                  </a:lnTo>
                  <a:lnTo>
                    <a:pt x="259" y="943"/>
                  </a:lnTo>
                  <a:lnTo>
                    <a:pt x="268" y="952"/>
                  </a:lnTo>
                  <a:lnTo>
                    <a:pt x="273" y="958"/>
                  </a:lnTo>
                  <a:lnTo>
                    <a:pt x="278" y="965"/>
                  </a:lnTo>
                  <a:lnTo>
                    <a:pt x="280" y="972"/>
                  </a:lnTo>
                  <a:lnTo>
                    <a:pt x="274" y="978"/>
                  </a:lnTo>
                  <a:lnTo>
                    <a:pt x="268" y="979"/>
                  </a:lnTo>
                  <a:lnTo>
                    <a:pt x="261" y="980"/>
                  </a:lnTo>
                  <a:lnTo>
                    <a:pt x="253" y="982"/>
                  </a:lnTo>
                  <a:lnTo>
                    <a:pt x="245" y="983"/>
                  </a:lnTo>
                  <a:lnTo>
                    <a:pt x="235" y="983"/>
                  </a:lnTo>
                  <a:lnTo>
                    <a:pt x="226" y="984"/>
                  </a:lnTo>
                  <a:lnTo>
                    <a:pt x="218" y="986"/>
                  </a:lnTo>
                  <a:lnTo>
                    <a:pt x="210" y="987"/>
                  </a:lnTo>
                  <a:lnTo>
                    <a:pt x="202" y="989"/>
                  </a:lnTo>
                  <a:lnTo>
                    <a:pt x="195" y="991"/>
                  </a:lnTo>
                  <a:lnTo>
                    <a:pt x="190" y="994"/>
                  </a:lnTo>
                  <a:lnTo>
                    <a:pt x="187" y="998"/>
                  </a:lnTo>
                  <a:lnTo>
                    <a:pt x="186" y="1001"/>
                  </a:lnTo>
                  <a:lnTo>
                    <a:pt x="190" y="1009"/>
                  </a:lnTo>
                  <a:lnTo>
                    <a:pt x="198" y="1019"/>
                  </a:lnTo>
                  <a:lnTo>
                    <a:pt x="210" y="1031"/>
                  </a:lnTo>
                  <a:lnTo>
                    <a:pt x="225" y="1043"/>
                  </a:lnTo>
                  <a:lnTo>
                    <a:pt x="241" y="1058"/>
                  </a:lnTo>
                  <a:lnTo>
                    <a:pt x="258" y="1073"/>
                  </a:lnTo>
                  <a:lnTo>
                    <a:pt x="278" y="1090"/>
                  </a:lnTo>
                  <a:lnTo>
                    <a:pt x="296" y="1105"/>
                  </a:lnTo>
                  <a:lnTo>
                    <a:pt x="313" y="1120"/>
                  </a:lnTo>
                  <a:lnTo>
                    <a:pt x="329" y="1133"/>
                  </a:lnTo>
                  <a:lnTo>
                    <a:pt x="345" y="1147"/>
                  </a:lnTo>
                  <a:lnTo>
                    <a:pt x="356" y="1158"/>
                  </a:lnTo>
                  <a:lnTo>
                    <a:pt x="365" y="1167"/>
                  </a:lnTo>
                  <a:lnTo>
                    <a:pt x="369" y="1174"/>
                  </a:lnTo>
                  <a:lnTo>
                    <a:pt x="369" y="1180"/>
                  </a:lnTo>
                  <a:lnTo>
                    <a:pt x="364" y="1180"/>
                  </a:lnTo>
                  <a:lnTo>
                    <a:pt x="354" y="1180"/>
                  </a:lnTo>
                  <a:lnTo>
                    <a:pt x="342" y="1176"/>
                  </a:lnTo>
                  <a:lnTo>
                    <a:pt x="329" y="1171"/>
                  </a:lnTo>
                  <a:lnTo>
                    <a:pt x="312" y="1165"/>
                  </a:lnTo>
                  <a:lnTo>
                    <a:pt x="296" y="1158"/>
                  </a:lnTo>
                  <a:lnTo>
                    <a:pt x="277" y="1150"/>
                  </a:lnTo>
                  <a:lnTo>
                    <a:pt x="258" y="1143"/>
                  </a:lnTo>
                  <a:lnTo>
                    <a:pt x="238" y="1135"/>
                  </a:lnTo>
                  <a:lnTo>
                    <a:pt x="221" y="1126"/>
                  </a:lnTo>
                  <a:lnTo>
                    <a:pt x="203" y="1118"/>
                  </a:lnTo>
                  <a:lnTo>
                    <a:pt x="190" y="1114"/>
                  </a:lnTo>
                  <a:lnTo>
                    <a:pt x="177" y="1109"/>
                  </a:lnTo>
                  <a:lnTo>
                    <a:pt x="169" y="1107"/>
                  </a:lnTo>
                  <a:lnTo>
                    <a:pt x="163" y="1106"/>
                  </a:lnTo>
                  <a:lnTo>
                    <a:pt x="163" y="1110"/>
                  </a:lnTo>
                  <a:lnTo>
                    <a:pt x="166" y="1115"/>
                  </a:lnTo>
                  <a:lnTo>
                    <a:pt x="178" y="1125"/>
                  </a:lnTo>
                  <a:lnTo>
                    <a:pt x="193" y="1137"/>
                  </a:lnTo>
                  <a:lnTo>
                    <a:pt x="214" y="1154"/>
                  </a:lnTo>
                  <a:lnTo>
                    <a:pt x="237" y="1170"/>
                  </a:lnTo>
                  <a:lnTo>
                    <a:pt x="262" y="1189"/>
                  </a:lnTo>
                  <a:lnTo>
                    <a:pt x="290" y="1210"/>
                  </a:lnTo>
                  <a:lnTo>
                    <a:pt x="320" y="1230"/>
                  </a:lnTo>
                  <a:lnTo>
                    <a:pt x="346" y="1249"/>
                  </a:lnTo>
                  <a:lnTo>
                    <a:pt x="374" y="1270"/>
                  </a:lnTo>
                  <a:lnTo>
                    <a:pt x="400" y="1289"/>
                  </a:lnTo>
                  <a:lnTo>
                    <a:pt x="424" y="1307"/>
                  </a:lnTo>
                  <a:lnTo>
                    <a:pt x="442" y="1320"/>
                  </a:lnTo>
                  <a:lnTo>
                    <a:pt x="459" y="1332"/>
                  </a:lnTo>
                  <a:lnTo>
                    <a:pt x="469" y="1341"/>
                  </a:lnTo>
                  <a:lnTo>
                    <a:pt x="475" y="1348"/>
                  </a:lnTo>
                  <a:lnTo>
                    <a:pt x="475" y="1358"/>
                  </a:lnTo>
                  <a:lnTo>
                    <a:pt x="471" y="1373"/>
                  </a:lnTo>
                  <a:lnTo>
                    <a:pt x="464" y="1384"/>
                  </a:lnTo>
                  <a:lnTo>
                    <a:pt x="463" y="1390"/>
                  </a:lnTo>
                  <a:lnTo>
                    <a:pt x="227" y="1275"/>
                  </a:lnTo>
                  <a:lnTo>
                    <a:pt x="0" y="1004"/>
                  </a:lnTo>
                  <a:lnTo>
                    <a:pt x="103" y="680"/>
                  </a:lnTo>
                  <a:lnTo>
                    <a:pt x="368" y="265"/>
                  </a:lnTo>
                  <a:lnTo>
                    <a:pt x="620" y="0"/>
                  </a:lnTo>
                  <a:lnTo>
                    <a:pt x="6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110" name="Freeform 126"/>
            <p:cNvSpPr>
              <a:spLocks/>
            </p:cNvSpPr>
            <p:nvPr/>
          </p:nvSpPr>
          <p:spPr bwMode="auto">
            <a:xfrm>
              <a:off x="4551" y="2734"/>
              <a:ext cx="209" cy="309"/>
            </a:xfrm>
            <a:custGeom>
              <a:avLst/>
              <a:gdLst>
                <a:gd name="T0" fmla="*/ 72 w 626"/>
                <a:gd name="T1" fmla="*/ 509 h 617"/>
                <a:gd name="T2" fmla="*/ 0 w 626"/>
                <a:gd name="T3" fmla="*/ 287 h 617"/>
                <a:gd name="T4" fmla="*/ 128 w 626"/>
                <a:gd name="T5" fmla="*/ 70 h 617"/>
                <a:gd name="T6" fmla="*/ 319 w 626"/>
                <a:gd name="T7" fmla="*/ 0 h 617"/>
                <a:gd name="T8" fmla="*/ 551 w 626"/>
                <a:gd name="T9" fmla="*/ 85 h 617"/>
                <a:gd name="T10" fmla="*/ 626 w 626"/>
                <a:gd name="T11" fmla="*/ 280 h 617"/>
                <a:gd name="T12" fmla="*/ 570 w 626"/>
                <a:gd name="T13" fmla="*/ 509 h 617"/>
                <a:gd name="T14" fmla="*/ 399 w 626"/>
                <a:gd name="T15" fmla="*/ 617 h 617"/>
                <a:gd name="T16" fmla="*/ 216 w 626"/>
                <a:gd name="T17" fmla="*/ 610 h 617"/>
                <a:gd name="T18" fmla="*/ 72 w 626"/>
                <a:gd name="T19" fmla="*/ 509 h 617"/>
                <a:gd name="T20" fmla="*/ 72 w 626"/>
                <a:gd name="T21" fmla="*/ 509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6" h="617">
                  <a:moveTo>
                    <a:pt x="72" y="509"/>
                  </a:moveTo>
                  <a:lnTo>
                    <a:pt x="0" y="287"/>
                  </a:lnTo>
                  <a:lnTo>
                    <a:pt x="128" y="70"/>
                  </a:lnTo>
                  <a:lnTo>
                    <a:pt x="319" y="0"/>
                  </a:lnTo>
                  <a:lnTo>
                    <a:pt x="551" y="85"/>
                  </a:lnTo>
                  <a:lnTo>
                    <a:pt x="626" y="280"/>
                  </a:lnTo>
                  <a:lnTo>
                    <a:pt x="570" y="509"/>
                  </a:lnTo>
                  <a:lnTo>
                    <a:pt x="399" y="617"/>
                  </a:lnTo>
                  <a:lnTo>
                    <a:pt x="216" y="610"/>
                  </a:lnTo>
                  <a:lnTo>
                    <a:pt x="72" y="509"/>
                  </a:lnTo>
                  <a:lnTo>
                    <a:pt x="72" y="509"/>
                  </a:lnTo>
                  <a:close/>
                </a:path>
              </a:pathLst>
            </a:custGeom>
            <a:solidFill>
              <a:srgbClr val="F23A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111" name="Freeform 127"/>
            <p:cNvSpPr>
              <a:spLocks/>
            </p:cNvSpPr>
            <p:nvPr/>
          </p:nvSpPr>
          <p:spPr bwMode="auto">
            <a:xfrm>
              <a:off x="4577" y="2746"/>
              <a:ext cx="124" cy="300"/>
            </a:xfrm>
            <a:custGeom>
              <a:avLst/>
              <a:gdLst>
                <a:gd name="T0" fmla="*/ 267 w 374"/>
                <a:gd name="T1" fmla="*/ 7 h 599"/>
                <a:gd name="T2" fmla="*/ 332 w 374"/>
                <a:gd name="T3" fmla="*/ 30 h 599"/>
                <a:gd name="T4" fmla="*/ 326 w 374"/>
                <a:gd name="T5" fmla="*/ 52 h 599"/>
                <a:gd name="T6" fmla="*/ 256 w 374"/>
                <a:gd name="T7" fmla="*/ 54 h 599"/>
                <a:gd name="T8" fmla="*/ 208 w 374"/>
                <a:gd name="T9" fmla="*/ 69 h 599"/>
                <a:gd name="T10" fmla="*/ 252 w 374"/>
                <a:gd name="T11" fmla="*/ 87 h 599"/>
                <a:gd name="T12" fmla="*/ 303 w 374"/>
                <a:gd name="T13" fmla="*/ 99 h 599"/>
                <a:gd name="T14" fmla="*/ 271 w 374"/>
                <a:gd name="T15" fmla="*/ 117 h 599"/>
                <a:gd name="T16" fmla="*/ 195 w 374"/>
                <a:gd name="T17" fmla="*/ 116 h 599"/>
                <a:gd name="T18" fmla="*/ 155 w 374"/>
                <a:gd name="T19" fmla="*/ 127 h 599"/>
                <a:gd name="T20" fmla="*/ 190 w 374"/>
                <a:gd name="T21" fmla="*/ 136 h 599"/>
                <a:gd name="T22" fmla="*/ 251 w 374"/>
                <a:gd name="T23" fmla="*/ 142 h 599"/>
                <a:gd name="T24" fmla="*/ 256 w 374"/>
                <a:gd name="T25" fmla="*/ 158 h 599"/>
                <a:gd name="T26" fmla="*/ 190 w 374"/>
                <a:gd name="T27" fmla="*/ 172 h 599"/>
                <a:gd name="T28" fmla="*/ 125 w 374"/>
                <a:gd name="T29" fmla="*/ 180 h 599"/>
                <a:gd name="T30" fmla="*/ 137 w 374"/>
                <a:gd name="T31" fmla="*/ 192 h 599"/>
                <a:gd name="T32" fmla="*/ 199 w 374"/>
                <a:gd name="T33" fmla="*/ 195 h 599"/>
                <a:gd name="T34" fmla="*/ 236 w 374"/>
                <a:gd name="T35" fmla="*/ 217 h 599"/>
                <a:gd name="T36" fmla="*/ 192 w 374"/>
                <a:gd name="T37" fmla="*/ 233 h 599"/>
                <a:gd name="T38" fmla="*/ 121 w 374"/>
                <a:gd name="T39" fmla="*/ 233 h 599"/>
                <a:gd name="T40" fmla="*/ 111 w 374"/>
                <a:gd name="T41" fmla="*/ 243 h 599"/>
                <a:gd name="T42" fmla="*/ 168 w 374"/>
                <a:gd name="T43" fmla="*/ 256 h 599"/>
                <a:gd name="T44" fmla="*/ 214 w 374"/>
                <a:gd name="T45" fmla="*/ 276 h 599"/>
                <a:gd name="T46" fmla="*/ 188 w 374"/>
                <a:gd name="T47" fmla="*/ 285 h 599"/>
                <a:gd name="T48" fmla="*/ 123 w 374"/>
                <a:gd name="T49" fmla="*/ 288 h 599"/>
                <a:gd name="T50" fmla="*/ 96 w 374"/>
                <a:gd name="T51" fmla="*/ 303 h 599"/>
                <a:gd name="T52" fmla="*/ 144 w 374"/>
                <a:gd name="T53" fmla="*/ 319 h 599"/>
                <a:gd name="T54" fmla="*/ 204 w 374"/>
                <a:gd name="T55" fmla="*/ 330 h 599"/>
                <a:gd name="T56" fmla="*/ 207 w 374"/>
                <a:gd name="T57" fmla="*/ 347 h 599"/>
                <a:gd name="T58" fmla="*/ 155 w 374"/>
                <a:gd name="T59" fmla="*/ 355 h 599"/>
                <a:gd name="T60" fmla="*/ 117 w 374"/>
                <a:gd name="T61" fmla="*/ 371 h 599"/>
                <a:gd name="T62" fmla="*/ 177 w 374"/>
                <a:gd name="T63" fmla="*/ 383 h 599"/>
                <a:gd name="T64" fmla="*/ 223 w 374"/>
                <a:gd name="T65" fmla="*/ 400 h 599"/>
                <a:gd name="T66" fmla="*/ 200 w 374"/>
                <a:gd name="T67" fmla="*/ 412 h 599"/>
                <a:gd name="T68" fmla="*/ 139 w 374"/>
                <a:gd name="T69" fmla="*/ 416 h 599"/>
                <a:gd name="T70" fmla="*/ 116 w 374"/>
                <a:gd name="T71" fmla="*/ 424 h 599"/>
                <a:gd name="T72" fmla="*/ 165 w 374"/>
                <a:gd name="T73" fmla="*/ 431 h 599"/>
                <a:gd name="T74" fmla="*/ 224 w 374"/>
                <a:gd name="T75" fmla="*/ 441 h 599"/>
                <a:gd name="T76" fmla="*/ 214 w 374"/>
                <a:gd name="T77" fmla="*/ 457 h 599"/>
                <a:gd name="T78" fmla="*/ 165 w 374"/>
                <a:gd name="T79" fmla="*/ 458 h 599"/>
                <a:gd name="T80" fmla="*/ 156 w 374"/>
                <a:gd name="T81" fmla="*/ 473 h 599"/>
                <a:gd name="T82" fmla="*/ 224 w 374"/>
                <a:gd name="T83" fmla="*/ 480 h 599"/>
                <a:gd name="T84" fmla="*/ 276 w 374"/>
                <a:gd name="T85" fmla="*/ 487 h 599"/>
                <a:gd name="T86" fmla="*/ 242 w 374"/>
                <a:gd name="T87" fmla="*/ 502 h 599"/>
                <a:gd name="T88" fmla="*/ 196 w 374"/>
                <a:gd name="T89" fmla="*/ 510 h 599"/>
                <a:gd name="T90" fmla="*/ 226 w 374"/>
                <a:gd name="T91" fmla="*/ 523 h 599"/>
                <a:gd name="T92" fmla="*/ 300 w 374"/>
                <a:gd name="T93" fmla="*/ 524 h 599"/>
                <a:gd name="T94" fmla="*/ 330 w 374"/>
                <a:gd name="T95" fmla="*/ 535 h 599"/>
                <a:gd name="T96" fmla="*/ 274 w 374"/>
                <a:gd name="T97" fmla="*/ 539 h 599"/>
                <a:gd name="T98" fmla="*/ 234 w 374"/>
                <a:gd name="T99" fmla="*/ 550 h 599"/>
                <a:gd name="T100" fmla="*/ 287 w 374"/>
                <a:gd name="T101" fmla="*/ 554 h 599"/>
                <a:gd name="T102" fmla="*/ 354 w 374"/>
                <a:gd name="T103" fmla="*/ 553 h 599"/>
                <a:gd name="T104" fmla="*/ 370 w 374"/>
                <a:gd name="T105" fmla="*/ 585 h 599"/>
                <a:gd name="T106" fmla="*/ 87 w 374"/>
                <a:gd name="T107" fmla="*/ 38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4" h="599">
                  <a:moveTo>
                    <a:pt x="224" y="0"/>
                  </a:moveTo>
                  <a:lnTo>
                    <a:pt x="230" y="0"/>
                  </a:lnTo>
                  <a:lnTo>
                    <a:pt x="236" y="1"/>
                  </a:lnTo>
                  <a:lnTo>
                    <a:pt x="246" y="3"/>
                  </a:lnTo>
                  <a:lnTo>
                    <a:pt x="255" y="4"/>
                  </a:lnTo>
                  <a:lnTo>
                    <a:pt x="267" y="7"/>
                  </a:lnTo>
                  <a:lnTo>
                    <a:pt x="279" y="11"/>
                  </a:lnTo>
                  <a:lnTo>
                    <a:pt x="292" y="15"/>
                  </a:lnTo>
                  <a:lnTo>
                    <a:pt x="303" y="18"/>
                  </a:lnTo>
                  <a:lnTo>
                    <a:pt x="314" y="22"/>
                  </a:lnTo>
                  <a:lnTo>
                    <a:pt x="323" y="26"/>
                  </a:lnTo>
                  <a:lnTo>
                    <a:pt x="332" y="30"/>
                  </a:lnTo>
                  <a:lnTo>
                    <a:pt x="338" y="34"/>
                  </a:lnTo>
                  <a:lnTo>
                    <a:pt x="343" y="38"/>
                  </a:lnTo>
                  <a:lnTo>
                    <a:pt x="343" y="42"/>
                  </a:lnTo>
                  <a:lnTo>
                    <a:pt x="342" y="48"/>
                  </a:lnTo>
                  <a:lnTo>
                    <a:pt x="334" y="49"/>
                  </a:lnTo>
                  <a:lnTo>
                    <a:pt x="326" y="52"/>
                  </a:lnTo>
                  <a:lnTo>
                    <a:pt x="315" y="53"/>
                  </a:lnTo>
                  <a:lnTo>
                    <a:pt x="306" y="54"/>
                  </a:lnTo>
                  <a:lnTo>
                    <a:pt x="292" y="54"/>
                  </a:lnTo>
                  <a:lnTo>
                    <a:pt x="280" y="54"/>
                  </a:lnTo>
                  <a:lnTo>
                    <a:pt x="268" y="54"/>
                  </a:lnTo>
                  <a:lnTo>
                    <a:pt x="256" y="54"/>
                  </a:lnTo>
                  <a:lnTo>
                    <a:pt x="244" y="54"/>
                  </a:lnTo>
                  <a:lnTo>
                    <a:pt x="234" y="54"/>
                  </a:lnTo>
                  <a:lnTo>
                    <a:pt x="223" y="54"/>
                  </a:lnTo>
                  <a:lnTo>
                    <a:pt x="216" y="56"/>
                  </a:lnTo>
                  <a:lnTo>
                    <a:pt x="206" y="60"/>
                  </a:lnTo>
                  <a:lnTo>
                    <a:pt x="208" y="69"/>
                  </a:lnTo>
                  <a:lnTo>
                    <a:pt x="211" y="72"/>
                  </a:lnTo>
                  <a:lnTo>
                    <a:pt x="218" y="76"/>
                  </a:lnTo>
                  <a:lnTo>
                    <a:pt x="224" y="79"/>
                  </a:lnTo>
                  <a:lnTo>
                    <a:pt x="234" y="83"/>
                  </a:lnTo>
                  <a:lnTo>
                    <a:pt x="242" y="84"/>
                  </a:lnTo>
                  <a:lnTo>
                    <a:pt x="252" y="87"/>
                  </a:lnTo>
                  <a:lnTo>
                    <a:pt x="262" y="90"/>
                  </a:lnTo>
                  <a:lnTo>
                    <a:pt x="272" y="93"/>
                  </a:lnTo>
                  <a:lnTo>
                    <a:pt x="280" y="94"/>
                  </a:lnTo>
                  <a:lnTo>
                    <a:pt x="290" y="95"/>
                  </a:lnTo>
                  <a:lnTo>
                    <a:pt x="296" y="97"/>
                  </a:lnTo>
                  <a:lnTo>
                    <a:pt x="303" y="99"/>
                  </a:lnTo>
                  <a:lnTo>
                    <a:pt x="310" y="105"/>
                  </a:lnTo>
                  <a:lnTo>
                    <a:pt x="307" y="112"/>
                  </a:lnTo>
                  <a:lnTo>
                    <a:pt x="299" y="113"/>
                  </a:lnTo>
                  <a:lnTo>
                    <a:pt x="292" y="116"/>
                  </a:lnTo>
                  <a:lnTo>
                    <a:pt x="282" y="116"/>
                  </a:lnTo>
                  <a:lnTo>
                    <a:pt x="271" y="117"/>
                  </a:lnTo>
                  <a:lnTo>
                    <a:pt x="258" y="117"/>
                  </a:lnTo>
                  <a:lnTo>
                    <a:pt x="246" y="117"/>
                  </a:lnTo>
                  <a:lnTo>
                    <a:pt x="232" y="117"/>
                  </a:lnTo>
                  <a:lnTo>
                    <a:pt x="220" y="117"/>
                  </a:lnTo>
                  <a:lnTo>
                    <a:pt x="207" y="116"/>
                  </a:lnTo>
                  <a:lnTo>
                    <a:pt x="195" y="116"/>
                  </a:lnTo>
                  <a:lnTo>
                    <a:pt x="183" y="116"/>
                  </a:lnTo>
                  <a:lnTo>
                    <a:pt x="173" y="117"/>
                  </a:lnTo>
                  <a:lnTo>
                    <a:pt x="164" y="117"/>
                  </a:lnTo>
                  <a:lnTo>
                    <a:pt x="159" y="120"/>
                  </a:lnTo>
                  <a:lnTo>
                    <a:pt x="155" y="123"/>
                  </a:lnTo>
                  <a:lnTo>
                    <a:pt x="155" y="127"/>
                  </a:lnTo>
                  <a:lnTo>
                    <a:pt x="153" y="128"/>
                  </a:lnTo>
                  <a:lnTo>
                    <a:pt x="157" y="131"/>
                  </a:lnTo>
                  <a:lnTo>
                    <a:pt x="163" y="132"/>
                  </a:lnTo>
                  <a:lnTo>
                    <a:pt x="171" y="135"/>
                  </a:lnTo>
                  <a:lnTo>
                    <a:pt x="179" y="135"/>
                  </a:lnTo>
                  <a:lnTo>
                    <a:pt x="190" y="136"/>
                  </a:lnTo>
                  <a:lnTo>
                    <a:pt x="200" y="138"/>
                  </a:lnTo>
                  <a:lnTo>
                    <a:pt x="212" y="139"/>
                  </a:lnTo>
                  <a:lnTo>
                    <a:pt x="222" y="139"/>
                  </a:lnTo>
                  <a:lnTo>
                    <a:pt x="232" y="139"/>
                  </a:lnTo>
                  <a:lnTo>
                    <a:pt x="242" y="140"/>
                  </a:lnTo>
                  <a:lnTo>
                    <a:pt x="251" y="142"/>
                  </a:lnTo>
                  <a:lnTo>
                    <a:pt x="258" y="142"/>
                  </a:lnTo>
                  <a:lnTo>
                    <a:pt x="263" y="145"/>
                  </a:lnTo>
                  <a:lnTo>
                    <a:pt x="266" y="149"/>
                  </a:lnTo>
                  <a:lnTo>
                    <a:pt x="267" y="153"/>
                  </a:lnTo>
                  <a:lnTo>
                    <a:pt x="263" y="155"/>
                  </a:lnTo>
                  <a:lnTo>
                    <a:pt x="256" y="158"/>
                  </a:lnTo>
                  <a:lnTo>
                    <a:pt x="248" y="161"/>
                  </a:lnTo>
                  <a:lnTo>
                    <a:pt x="239" y="164"/>
                  </a:lnTo>
                  <a:lnTo>
                    <a:pt x="227" y="165"/>
                  </a:lnTo>
                  <a:lnTo>
                    <a:pt x="215" y="168"/>
                  </a:lnTo>
                  <a:lnTo>
                    <a:pt x="202" y="169"/>
                  </a:lnTo>
                  <a:lnTo>
                    <a:pt x="190" y="172"/>
                  </a:lnTo>
                  <a:lnTo>
                    <a:pt x="175" y="172"/>
                  </a:lnTo>
                  <a:lnTo>
                    <a:pt x="163" y="173"/>
                  </a:lnTo>
                  <a:lnTo>
                    <a:pt x="149" y="175"/>
                  </a:lnTo>
                  <a:lnTo>
                    <a:pt x="140" y="177"/>
                  </a:lnTo>
                  <a:lnTo>
                    <a:pt x="131" y="177"/>
                  </a:lnTo>
                  <a:lnTo>
                    <a:pt x="125" y="180"/>
                  </a:lnTo>
                  <a:lnTo>
                    <a:pt x="120" y="181"/>
                  </a:lnTo>
                  <a:lnTo>
                    <a:pt x="120" y="185"/>
                  </a:lnTo>
                  <a:lnTo>
                    <a:pt x="120" y="187"/>
                  </a:lnTo>
                  <a:lnTo>
                    <a:pt x="124" y="190"/>
                  </a:lnTo>
                  <a:lnTo>
                    <a:pt x="129" y="191"/>
                  </a:lnTo>
                  <a:lnTo>
                    <a:pt x="137" y="192"/>
                  </a:lnTo>
                  <a:lnTo>
                    <a:pt x="145" y="192"/>
                  </a:lnTo>
                  <a:lnTo>
                    <a:pt x="155" y="194"/>
                  </a:lnTo>
                  <a:lnTo>
                    <a:pt x="165" y="194"/>
                  </a:lnTo>
                  <a:lnTo>
                    <a:pt x="177" y="195"/>
                  </a:lnTo>
                  <a:lnTo>
                    <a:pt x="188" y="195"/>
                  </a:lnTo>
                  <a:lnTo>
                    <a:pt x="199" y="195"/>
                  </a:lnTo>
                  <a:lnTo>
                    <a:pt x="208" y="196"/>
                  </a:lnTo>
                  <a:lnTo>
                    <a:pt x="218" y="199"/>
                  </a:lnTo>
                  <a:lnTo>
                    <a:pt x="224" y="202"/>
                  </a:lnTo>
                  <a:lnTo>
                    <a:pt x="231" y="206"/>
                  </a:lnTo>
                  <a:lnTo>
                    <a:pt x="234" y="210"/>
                  </a:lnTo>
                  <a:lnTo>
                    <a:pt x="236" y="217"/>
                  </a:lnTo>
                  <a:lnTo>
                    <a:pt x="234" y="221"/>
                  </a:lnTo>
                  <a:lnTo>
                    <a:pt x="230" y="225"/>
                  </a:lnTo>
                  <a:lnTo>
                    <a:pt x="222" y="228"/>
                  </a:lnTo>
                  <a:lnTo>
                    <a:pt x="214" y="231"/>
                  </a:lnTo>
                  <a:lnTo>
                    <a:pt x="203" y="232"/>
                  </a:lnTo>
                  <a:lnTo>
                    <a:pt x="192" y="233"/>
                  </a:lnTo>
                  <a:lnTo>
                    <a:pt x="180" y="233"/>
                  </a:lnTo>
                  <a:lnTo>
                    <a:pt x="168" y="235"/>
                  </a:lnTo>
                  <a:lnTo>
                    <a:pt x="155" y="233"/>
                  </a:lnTo>
                  <a:lnTo>
                    <a:pt x="143" y="233"/>
                  </a:lnTo>
                  <a:lnTo>
                    <a:pt x="131" y="233"/>
                  </a:lnTo>
                  <a:lnTo>
                    <a:pt x="121" y="233"/>
                  </a:lnTo>
                  <a:lnTo>
                    <a:pt x="112" y="233"/>
                  </a:lnTo>
                  <a:lnTo>
                    <a:pt x="107" y="233"/>
                  </a:lnTo>
                  <a:lnTo>
                    <a:pt x="101" y="235"/>
                  </a:lnTo>
                  <a:lnTo>
                    <a:pt x="101" y="239"/>
                  </a:lnTo>
                  <a:lnTo>
                    <a:pt x="105" y="241"/>
                  </a:lnTo>
                  <a:lnTo>
                    <a:pt x="111" y="243"/>
                  </a:lnTo>
                  <a:lnTo>
                    <a:pt x="119" y="246"/>
                  </a:lnTo>
                  <a:lnTo>
                    <a:pt x="127" y="247"/>
                  </a:lnTo>
                  <a:lnTo>
                    <a:pt x="136" y="250"/>
                  </a:lnTo>
                  <a:lnTo>
                    <a:pt x="145" y="251"/>
                  </a:lnTo>
                  <a:lnTo>
                    <a:pt x="157" y="255"/>
                  </a:lnTo>
                  <a:lnTo>
                    <a:pt x="168" y="256"/>
                  </a:lnTo>
                  <a:lnTo>
                    <a:pt x="179" y="259"/>
                  </a:lnTo>
                  <a:lnTo>
                    <a:pt x="188" y="262"/>
                  </a:lnTo>
                  <a:lnTo>
                    <a:pt x="198" y="266"/>
                  </a:lnTo>
                  <a:lnTo>
                    <a:pt x="204" y="269"/>
                  </a:lnTo>
                  <a:lnTo>
                    <a:pt x="211" y="271"/>
                  </a:lnTo>
                  <a:lnTo>
                    <a:pt x="214" y="276"/>
                  </a:lnTo>
                  <a:lnTo>
                    <a:pt x="218" y="280"/>
                  </a:lnTo>
                  <a:lnTo>
                    <a:pt x="215" y="281"/>
                  </a:lnTo>
                  <a:lnTo>
                    <a:pt x="211" y="282"/>
                  </a:lnTo>
                  <a:lnTo>
                    <a:pt x="204" y="284"/>
                  </a:lnTo>
                  <a:lnTo>
                    <a:pt x="198" y="285"/>
                  </a:lnTo>
                  <a:lnTo>
                    <a:pt x="188" y="285"/>
                  </a:lnTo>
                  <a:lnTo>
                    <a:pt x="179" y="285"/>
                  </a:lnTo>
                  <a:lnTo>
                    <a:pt x="168" y="285"/>
                  </a:lnTo>
                  <a:lnTo>
                    <a:pt x="157" y="286"/>
                  </a:lnTo>
                  <a:lnTo>
                    <a:pt x="145" y="286"/>
                  </a:lnTo>
                  <a:lnTo>
                    <a:pt x="133" y="286"/>
                  </a:lnTo>
                  <a:lnTo>
                    <a:pt x="123" y="288"/>
                  </a:lnTo>
                  <a:lnTo>
                    <a:pt x="115" y="289"/>
                  </a:lnTo>
                  <a:lnTo>
                    <a:pt x="107" y="289"/>
                  </a:lnTo>
                  <a:lnTo>
                    <a:pt x="101" y="292"/>
                  </a:lnTo>
                  <a:lnTo>
                    <a:pt x="96" y="296"/>
                  </a:lnTo>
                  <a:lnTo>
                    <a:pt x="96" y="300"/>
                  </a:lnTo>
                  <a:lnTo>
                    <a:pt x="96" y="303"/>
                  </a:lnTo>
                  <a:lnTo>
                    <a:pt x="100" y="307"/>
                  </a:lnTo>
                  <a:lnTo>
                    <a:pt x="105" y="310"/>
                  </a:lnTo>
                  <a:lnTo>
                    <a:pt x="113" y="314"/>
                  </a:lnTo>
                  <a:lnTo>
                    <a:pt x="121" y="315"/>
                  </a:lnTo>
                  <a:lnTo>
                    <a:pt x="132" y="318"/>
                  </a:lnTo>
                  <a:lnTo>
                    <a:pt x="144" y="319"/>
                  </a:lnTo>
                  <a:lnTo>
                    <a:pt x="156" y="322"/>
                  </a:lnTo>
                  <a:lnTo>
                    <a:pt x="167" y="323"/>
                  </a:lnTo>
                  <a:lnTo>
                    <a:pt x="177" y="325"/>
                  </a:lnTo>
                  <a:lnTo>
                    <a:pt x="188" y="326"/>
                  </a:lnTo>
                  <a:lnTo>
                    <a:pt x="198" y="329"/>
                  </a:lnTo>
                  <a:lnTo>
                    <a:pt x="204" y="330"/>
                  </a:lnTo>
                  <a:lnTo>
                    <a:pt x="211" y="334"/>
                  </a:lnTo>
                  <a:lnTo>
                    <a:pt x="215" y="337"/>
                  </a:lnTo>
                  <a:lnTo>
                    <a:pt x="218" y="341"/>
                  </a:lnTo>
                  <a:lnTo>
                    <a:pt x="215" y="342"/>
                  </a:lnTo>
                  <a:lnTo>
                    <a:pt x="212" y="345"/>
                  </a:lnTo>
                  <a:lnTo>
                    <a:pt x="207" y="347"/>
                  </a:lnTo>
                  <a:lnTo>
                    <a:pt x="200" y="349"/>
                  </a:lnTo>
                  <a:lnTo>
                    <a:pt x="191" y="351"/>
                  </a:lnTo>
                  <a:lnTo>
                    <a:pt x="183" y="352"/>
                  </a:lnTo>
                  <a:lnTo>
                    <a:pt x="173" y="353"/>
                  </a:lnTo>
                  <a:lnTo>
                    <a:pt x="165" y="355"/>
                  </a:lnTo>
                  <a:lnTo>
                    <a:pt x="155" y="355"/>
                  </a:lnTo>
                  <a:lnTo>
                    <a:pt x="145" y="355"/>
                  </a:lnTo>
                  <a:lnTo>
                    <a:pt x="137" y="356"/>
                  </a:lnTo>
                  <a:lnTo>
                    <a:pt x="129" y="357"/>
                  </a:lnTo>
                  <a:lnTo>
                    <a:pt x="117" y="362"/>
                  </a:lnTo>
                  <a:lnTo>
                    <a:pt x="115" y="367"/>
                  </a:lnTo>
                  <a:lnTo>
                    <a:pt x="117" y="371"/>
                  </a:lnTo>
                  <a:lnTo>
                    <a:pt x="129" y="377"/>
                  </a:lnTo>
                  <a:lnTo>
                    <a:pt x="137" y="378"/>
                  </a:lnTo>
                  <a:lnTo>
                    <a:pt x="147" y="379"/>
                  </a:lnTo>
                  <a:lnTo>
                    <a:pt x="156" y="381"/>
                  </a:lnTo>
                  <a:lnTo>
                    <a:pt x="168" y="383"/>
                  </a:lnTo>
                  <a:lnTo>
                    <a:pt x="177" y="383"/>
                  </a:lnTo>
                  <a:lnTo>
                    <a:pt x="188" y="386"/>
                  </a:lnTo>
                  <a:lnTo>
                    <a:pt x="198" y="387"/>
                  </a:lnTo>
                  <a:lnTo>
                    <a:pt x="207" y="390"/>
                  </a:lnTo>
                  <a:lnTo>
                    <a:pt x="214" y="393"/>
                  </a:lnTo>
                  <a:lnTo>
                    <a:pt x="220" y="396"/>
                  </a:lnTo>
                  <a:lnTo>
                    <a:pt x="223" y="400"/>
                  </a:lnTo>
                  <a:lnTo>
                    <a:pt x="227" y="404"/>
                  </a:lnTo>
                  <a:lnTo>
                    <a:pt x="224" y="405"/>
                  </a:lnTo>
                  <a:lnTo>
                    <a:pt x="222" y="408"/>
                  </a:lnTo>
                  <a:lnTo>
                    <a:pt x="216" y="409"/>
                  </a:lnTo>
                  <a:lnTo>
                    <a:pt x="210" y="412"/>
                  </a:lnTo>
                  <a:lnTo>
                    <a:pt x="200" y="412"/>
                  </a:lnTo>
                  <a:lnTo>
                    <a:pt x="191" y="413"/>
                  </a:lnTo>
                  <a:lnTo>
                    <a:pt x="180" y="415"/>
                  </a:lnTo>
                  <a:lnTo>
                    <a:pt x="171" y="416"/>
                  </a:lnTo>
                  <a:lnTo>
                    <a:pt x="159" y="416"/>
                  </a:lnTo>
                  <a:lnTo>
                    <a:pt x="148" y="416"/>
                  </a:lnTo>
                  <a:lnTo>
                    <a:pt x="139" y="416"/>
                  </a:lnTo>
                  <a:lnTo>
                    <a:pt x="131" y="416"/>
                  </a:lnTo>
                  <a:lnTo>
                    <a:pt x="123" y="416"/>
                  </a:lnTo>
                  <a:lnTo>
                    <a:pt x="117" y="418"/>
                  </a:lnTo>
                  <a:lnTo>
                    <a:pt x="113" y="419"/>
                  </a:lnTo>
                  <a:lnTo>
                    <a:pt x="115" y="423"/>
                  </a:lnTo>
                  <a:lnTo>
                    <a:pt x="116" y="424"/>
                  </a:lnTo>
                  <a:lnTo>
                    <a:pt x="120" y="426"/>
                  </a:lnTo>
                  <a:lnTo>
                    <a:pt x="127" y="427"/>
                  </a:lnTo>
                  <a:lnTo>
                    <a:pt x="135" y="428"/>
                  </a:lnTo>
                  <a:lnTo>
                    <a:pt x="143" y="428"/>
                  </a:lnTo>
                  <a:lnTo>
                    <a:pt x="153" y="430"/>
                  </a:lnTo>
                  <a:lnTo>
                    <a:pt x="165" y="431"/>
                  </a:lnTo>
                  <a:lnTo>
                    <a:pt x="177" y="434"/>
                  </a:lnTo>
                  <a:lnTo>
                    <a:pt x="188" y="434"/>
                  </a:lnTo>
                  <a:lnTo>
                    <a:pt x="199" y="435"/>
                  </a:lnTo>
                  <a:lnTo>
                    <a:pt x="208" y="437"/>
                  </a:lnTo>
                  <a:lnTo>
                    <a:pt x="218" y="439"/>
                  </a:lnTo>
                  <a:lnTo>
                    <a:pt x="224" y="441"/>
                  </a:lnTo>
                  <a:lnTo>
                    <a:pt x="231" y="443"/>
                  </a:lnTo>
                  <a:lnTo>
                    <a:pt x="234" y="448"/>
                  </a:lnTo>
                  <a:lnTo>
                    <a:pt x="236" y="452"/>
                  </a:lnTo>
                  <a:lnTo>
                    <a:pt x="231" y="456"/>
                  </a:lnTo>
                  <a:lnTo>
                    <a:pt x="222" y="457"/>
                  </a:lnTo>
                  <a:lnTo>
                    <a:pt x="214" y="457"/>
                  </a:lnTo>
                  <a:lnTo>
                    <a:pt x="207" y="457"/>
                  </a:lnTo>
                  <a:lnTo>
                    <a:pt x="199" y="457"/>
                  </a:lnTo>
                  <a:lnTo>
                    <a:pt x="191" y="458"/>
                  </a:lnTo>
                  <a:lnTo>
                    <a:pt x="181" y="458"/>
                  </a:lnTo>
                  <a:lnTo>
                    <a:pt x="173" y="458"/>
                  </a:lnTo>
                  <a:lnTo>
                    <a:pt x="165" y="458"/>
                  </a:lnTo>
                  <a:lnTo>
                    <a:pt x="159" y="458"/>
                  </a:lnTo>
                  <a:lnTo>
                    <a:pt x="148" y="461"/>
                  </a:lnTo>
                  <a:lnTo>
                    <a:pt x="145" y="468"/>
                  </a:lnTo>
                  <a:lnTo>
                    <a:pt x="145" y="469"/>
                  </a:lnTo>
                  <a:lnTo>
                    <a:pt x="151" y="472"/>
                  </a:lnTo>
                  <a:lnTo>
                    <a:pt x="156" y="473"/>
                  </a:lnTo>
                  <a:lnTo>
                    <a:pt x="165" y="476"/>
                  </a:lnTo>
                  <a:lnTo>
                    <a:pt x="175" y="476"/>
                  </a:lnTo>
                  <a:lnTo>
                    <a:pt x="187" y="478"/>
                  </a:lnTo>
                  <a:lnTo>
                    <a:pt x="199" y="479"/>
                  </a:lnTo>
                  <a:lnTo>
                    <a:pt x="212" y="480"/>
                  </a:lnTo>
                  <a:lnTo>
                    <a:pt x="224" y="480"/>
                  </a:lnTo>
                  <a:lnTo>
                    <a:pt x="236" y="480"/>
                  </a:lnTo>
                  <a:lnTo>
                    <a:pt x="247" y="482"/>
                  </a:lnTo>
                  <a:lnTo>
                    <a:pt x="258" y="483"/>
                  </a:lnTo>
                  <a:lnTo>
                    <a:pt x="264" y="483"/>
                  </a:lnTo>
                  <a:lnTo>
                    <a:pt x="272" y="486"/>
                  </a:lnTo>
                  <a:lnTo>
                    <a:pt x="276" y="487"/>
                  </a:lnTo>
                  <a:lnTo>
                    <a:pt x="279" y="491"/>
                  </a:lnTo>
                  <a:lnTo>
                    <a:pt x="274" y="494"/>
                  </a:lnTo>
                  <a:lnTo>
                    <a:pt x="263" y="498"/>
                  </a:lnTo>
                  <a:lnTo>
                    <a:pt x="255" y="499"/>
                  </a:lnTo>
                  <a:lnTo>
                    <a:pt x="248" y="501"/>
                  </a:lnTo>
                  <a:lnTo>
                    <a:pt x="242" y="502"/>
                  </a:lnTo>
                  <a:lnTo>
                    <a:pt x="235" y="504"/>
                  </a:lnTo>
                  <a:lnTo>
                    <a:pt x="227" y="504"/>
                  </a:lnTo>
                  <a:lnTo>
                    <a:pt x="219" y="504"/>
                  </a:lnTo>
                  <a:lnTo>
                    <a:pt x="211" y="505"/>
                  </a:lnTo>
                  <a:lnTo>
                    <a:pt x="206" y="506"/>
                  </a:lnTo>
                  <a:lnTo>
                    <a:pt x="196" y="510"/>
                  </a:lnTo>
                  <a:lnTo>
                    <a:pt x="195" y="516"/>
                  </a:lnTo>
                  <a:lnTo>
                    <a:pt x="195" y="517"/>
                  </a:lnTo>
                  <a:lnTo>
                    <a:pt x="200" y="520"/>
                  </a:lnTo>
                  <a:lnTo>
                    <a:pt x="207" y="521"/>
                  </a:lnTo>
                  <a:lnTo>
                    <a:pt x="216" y="523"/>
                  </a:lnTo>
                  <a:lnTo>
                    <a:pt x="226" y="523"/>
                  </a:lnTo>
                  <a:lnTo>
                    <a:pt x="238" y="523"/>
                  </a:lnTo>
                  <a:lnTo>
                    <a:pt x="251" y="523"/>
                  </a:lnTo>
                  <a:lnTo>
                    <a:pt x="264" y="524"/>
                  </a:lnTo>
                  <a:lnTo>
                    <a:pt x="276" y="524"/>
                  </a:lnTo>
                  <a:lnTo>
                    <a:pt x="290" y="524"/>
                  </a:lnTo>
                  <a:lnTo>
                    <a:pt x="300" y="524"/>
                  </a:lnTo>
                  <a:lnTo>
                    <a:pt x="311" y="525"/>
                  </a:lnTo>
                  <a:lnTo>
                    <a:pt x="319" y="525"/>
                  </a:lnTo>
                  <a:lnTo>
                    <a:pt x="327" y="527"/>
                  </a:lnTo>
                  <a:lnTo>
                    <a:pt x="331" y="528"/>
                  </a:lnTo>
                  <a:lnTo>
                    <a:pt x="335" y="532"/>
                  </a:lnTo>
                  <a:lnTo>
                    <a:pt x="330" y="535"/>
                  </a:lnTo>
                  <a:lnTo>
                    <a:pt x="319" y="538"/>
                  </a:lnTo>
                  <a:lnTo>
                    <a:pt x="310" y="538"/>
                  </a:lnTo>
                  <a:lnTo>
                    <a:pt x="302" y="538"/>
                  </a:lnTo>
                  <a:lnTo>
                    <a:pt x="292" y="538"/>
                  </a:lnTo>
                  <a:lnTo>
                    <a:pt x="284" y="539"/>
                  </a:lnTo>
                  <a:lnTo>
                    <a:pt x="274" y="539"/>
                  </a:lnTo>
                  <a:lnTo>
                    <a:pt x="264" y="539"/>
                  </a:lnTo>
                  <a:lnTo>
                    <a:pt x="255" y="540"/>
                  </a:lnTo>
                  <a:lnTo>
                    <a:pt x="248" y="542"/>
                  </a:lnTo>
                  <a:lnTo>
                    <a:pt x="236" y="543"/>
                  </a:lnTo>
                  <a:lnTo>
                    <a:pt x="234" y="549"/>
                  </a:lnTo>
                  <a:lnTo>
                    <a:pt x="234" y="550"/>
                  </a:lnTo>
                  <a:lnTo>
                    <a:pt x="239" y="551"/>
                  </a:lnTo>
                  <a:lnTo>
                    <a:pt x="246" y="553"/>
                  </a:lnTo>
                  <a:lnTo>
                    <a:pt x="255" y="554"/>
                  </a:lnTo>
                  <a:lnTo>
                    <a:pt x="263" y="554"/>
                  </a:lnTo>
                  <a:lnTo>
                    <a:pt x="275" y="554"/>
                  </a:lnTo>
                  <a:lnTo>
                    <a:pt x="287" y="554"/>
                  </a:lnTo>
                  <a:lnTo>
                    <a:pt x="300" y="554"/>
                  </a:lnTo>
                  <a:lnTo>
                    <a:pt x="312" y="553"/>
                  </a:lnTo>
                  <a:lnTo>
                    <a:pt x="324" y="553"/>
                  </a:lnTo>
                  <a:lnTo>
                    <a:pt x="335" y="553"/>
                  </a:lnTo>
                  <a:lnTo>
                    <a:pt x="346" y="553"/>
                  </a:lnTo>
                  <a:lnTo>
                    <a:pt x="354" y="553"/>
                  </a:lnTo>
                  <a:lnTo>
                    <a:pt x="363" y="553"/>
                  </a:lnTo>
                  <a:lnTo>
                    <a:pt x="369" y="554"/>
                  </a:lnTo>
                  <a:lnTo>
                    <a:pt x="373" y="557"/>
                  </a:lnTo>
                  <a:lnTo>
                    <a:pt x="374" y="566"/>
                  </a:lnTo>
                  <a:lnTo>
                    <a:pt x="373" y="577"/>
                  </a:lnTo>
                  <a:lnTo>
                    <a:pt x="370" y="585"/>
                  </a:lnTo>
                  <a:lnTo>
                    <a:pt x="370" y="590"/>
                  </a:lnTo>
                  <a:lnTo>
                    <a:pt x="251" y="599"/>
                  </a:lnTo>
                  <a:lnTo>
                    <a:pt x="96" y="528"/>
                  </a:lnTo>
                  <a:lnTo>
                    <a:pt x="5" y="404"/>
                  </a:lnTo>
                  <a:lnTo>
                    <a:pt x="0" y="176"/>
                  </a:lnTo>
                  <a:lnTo>
                    <a:pt x="87" y="38"/>
                  </a:lnTo>
                  <a:lnTo>
                    <a:pt x="224" y="0"/>
                  </a:lnTo>
                  <a:lnTo>
                    <a:pt x="224" y="0"/>
                  </a:lnTo>
                  <a:close/>
                </a:path>
              </a:pathLst>
            </a:custGeom>
            <a:solidFill>
              <a:srgbClr val="D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112" name="Freeform 128"/>
            <p:cNvSpPr>
              <a:spLocks/>
            </p:cNvSpPr>
            <p:nvPr/>
          </p:nvSpPr>
          <p:spPr bwMode="auto">
            <a:xfrm>
              <a:off x="4557" y="2745"/>
              <a:ext cx="124" cy="300"/>
            </a:xfrm>
            <a:custGeom>
              <a:avLst/>
              <a:gdLst>
                <a:gd name="T0" fmla="*/ 267 w 372"/>
                <a:gd name="T1" fmla="*/ 8 h 599"/>
                <a:gd name="T2" fmla="*/ 332 w 372"/>
                <a:gd name="T3" fmla="*/ 31 h 599"/>
                <a:gd name="T4" fmla="*/ 324 w 372"/>
                <a:gd name="T5" fmla="*/ 52 h 599"/>
                <a:gd name="T6" fmla="*/ 256 w 372"/>
                <a:gd name="T7" fmla="*/ 56 h 599"/>
                <a:gd name="T8" fmla="*/ 208 w 372"/>
                <a:gd name="T9" fmla="*/ 70 h 599"/>
                <a:gd name="T10" fmla="*/ 252 w 372"/>
                <a:gd name="T11" fmla="*/ 89 h 599"/>
                <a:gd name="T12" fmla="*/ 303 w 372"/>
                <a:gd name="T13" fmla="*/ 101 h 599"/>
                <a:gd name="T14" fmla="*/ 271 w 372"/>
                <a:gd name="T15" fmla="*/ 117 h 599"/>
                <a:gd name="T16" fmla="*/ 195 w 372"/>
                <a:gd name="T17" fmla="*/ 116 h 599"/>
                <a:gd name="T18" fmla="*/ 153 w 372"/>
                <a:gd name="T19" fmla="*/ 127 h 599"/>
                <a:gd name="T20" fmla="*/ 188 w 372"/>
                <a:gd name="T21" fmla="*/ 138 h 599"/>
                <a:gd name="T22" fmla="*/ 250 w 372"/>
                <a:gd name="T23" fmla="*/ 142 h 599"/>
                <a:gd name="T24" fmla="*/ 256 w 372"/>
                <a:gd name="T25" fmla="*/ 158 h 599"/>
                <a:gd name="T26" fmla="*/ 189 w 372"/>
                <a:gd name="T27" fmla="*/ 172 h 599"/>
                <a:gd name="T28" fmla="*/ 124 w 372"/>
                <a:gd name="T29" fmla="*/ 182 h 599"/>
                <a:gd name="T30" fmla="*/ 136 w 372"/>
                <a:gd name="T31" fmla="*/ 194 h 599"/>
                <a:gd name="T32" fmla="*/ 199 w 372"/>
                <a:gd name="T33" fmla="*/ 195 h 599"/>
                <a:gd name="T34" fmla="*/ 236 w 372"/>
                <a:gd name="T35" fmla="*/ 217 h 599"/>
                <a:gd name="T36" fmla="*/ 192 w 372"/>
                <a:gd name="T37" fmla="*/ 235 h 599"/>
                <a:gd name="T38" fmla="*/ 120 w 372"/>
                <a:gd name="T39" fmla="*/ 234 h 599"/>
                <a:gd name="T40" fmla="*/ 104 w 372"/>
                <a:gd name="T41" fmla="*/ 243 h 599"/>
                <a:gd name="T42" fmla="*/ 157 w 372"/>
                <a:gd name="T43" fmla="*/ 258 h 599"/>
                <a:gd name="T44" fmla="*/ 211 w 372"/>
                <a:gd name="T45" fmla="*/ 273 h 599"/>
                <a:gd name="T46" fmla="*/ 199 w 372"/>
                <a:gd name="T47" fmla="*/ 287 h 599"/>
                <a:gd name="T48" fmla="*/ 133 w 372"/>
                <a:gd name="T49" fmla="*/ 289 h 599"/>
                <a:gd name="T50" fmla="*/ 96 w 372"/>
                <a:gd name="T51" fmla="*/ 303 h 599"/>
                <a:gd name="T52" fmla="*/ 133 w 372"/>
                <a:gd name="T53" fmla="*/ 318 h 599"/>
                <a:gd name="T54" fmla="*/ 199 w 372"/>
                <a:gd name="T55" fmla="*/ 329 h 599"/>
                <a:gd name="T56" fmla="*/ 213 w 372"/>
                <a:gd name="T57" fmla="*/ 345 h 599"/>
                <a:gd name="T58" fmla="*/ 167 w 372"/>
                <a:gd name="T59" fmla="*/ 355 h 599"/>
                <a:gd name="T60" fmla="*/ 115 w 372"/>
                <a:gd name="T61" fmla="*/ 369 h 599"/>
                <a:gd name="T62" fmla="*/ 168 w 372"/>
                <a:gd name="T63" fmla="*/ 385 h 599"/>
                <a:gd name="T64" fmla="*/ 220 w 372"/>
                <a:gd name="T65" fmla="*/ 396 h 599"/>
                <a:gd name="T66" fmla="*/ 208 w 372"/>
                <a:gd name="T67" fmla="*/ 414 h 599"/>
                <a:gd name="T68" fmla="*/ 148 w 372"/>
                <a:gd name="T69" fmla="*/ 418 h 599"/>
                <a:gd name="T70" fmla="*/ 116 w 372"/>
                <a:gd name="T71" fmla="*/ 423 h 599"/>
                <a:gd name="T72" fmla="*/ 153 w 372"/>
                <a:gd name="T73" fmla="*/ 431 h 599"/>
                <a:gd name="T74" fmla="*/ 217 w 372"/>
                <a:gd name="T75" fmla="*/ 441 h 599"/>
                <a:gd name="T76" fmla="*/ 220 w 372"/>
                <a:gd name="T77" fmla="*/ 457 h 599"/>
                <a:gd name="T78" fmla="*/ 172 w 372"/>
                <a:gd name="T79" fmla="*/ 459 h 599"/>
                <a:gd name="T80" fmla="*/ 149 w 372"/>
                <a:gd name="T81" fmla="*/ 472 h 599"/>
                <a:gd name="T82" fmla="*/ 211 w 372"/>
                <a:gd name="T83" fmla="*/ 481 h 599"/>
                <a:gd name="T84" fmla="*/ 271 w 372"/>
                <a:gd name="T85" fmla="*/ 486 h 599"/>
                <a:gd name="T86" fmla="*/ 247 w 372"/>
                <a:gd name="T87" fmla="*/ 502 h 599"/>
                <a:gd name="T88" fmla="*/ 204 w 372"/>
                <a:gd name="T89" fmla="*/ 509 h 599"/>
                <a:gd name="T90" fmla="*/ 216 w 372"/>
                <a:gd name="T91" fmla="*/ 524 h 599"/>
                <a:gd name="T92" fmla="*/ 290 w 372"/>
                <a:gd name="T93" fmla="*/ 526 h 599"/>
                <a:gd name="T94" fmla="*/ 334 w 372"/>
                <a:gd name="T95" fmla="*/ 532 h 599"/>
                <a:gd name="T96" fmla="*/ 283 w 372"/>
                <a:gd name="T97" fmla="*/ 542 h 599"/>
                <a:gd name="T98" fmla="*/ 233 w 372"/>
                <a:gd name="T99" fmla="*/ 550 h 599"/>
                <a:gd name="T100" fmla="*/ 275 w 372"/>
                <a:gd name="T101" fmla="*/ 556 h 599"/>
                <a:gd name="T102" fmla="*/ 344 w 372"/>
                <a:gd name="T103" fmla="*/ 556 h 599"/>
                <a:gd name="T104" fmla="*/ 371 w 372"/>
                <a:gd name="T105" fmla="*/ 578 h 599"/>
                <a:gd name="T106" fmla="*/ 0 w 372"/>
                <a:gd name="T107" fmla="*/ 179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2" h="599">
                  <a:moveTo>
                    <a:pt x="224" y="0"/>
                  </a:moveTo>
                  <a:lnTo>
                    <a:pt x="229" y="0"/>
                  </a:lnTo>
                  <a:lnTo>
                    <a:pt x="236" y="1"/>
                  </a:lnTo>
                  <a:lnTo>
                    <a:pt x="246" y="4"/>
                  </a:lnTo>
                  <a:lnTo>
                    <a:pt x="255" y="6"/>
                  </a:lnTo>
                  <a:lnTo>
                    <a:pt x="267" y="8"/>
                  </a:lnTo>
                  <a:lnTo>
                    <a:pt x="279" y="12"/>
                  </a:lnTo>
                  <a:lnTo>
                    <a:pt x="292" y="16"/>
                  </a:lnTo>
                  <a:lnTo>
                    <a:pt x="303" y="19"/>
                  </a:lnTo>
                  <a:lnTo>
                    <a:pt x="314" y="23"/>
                  </a:lnTo>
                  <a:lnTo>
                    <a:pt x="323" y="27"/>
                  </a:lnTo>
                  <a:lnTo>
                    <a:pt x="332" y="31"/>
                  </a:lnTo>
                  <a:lnTo>
                    <a:pt x="338" y="36"/>
                  </a:lnTo>
                  <a:lnTo>
                    <a:pt x="342" y="40"/>
                  </a:lnTo>
                  <a:lnTo>
                    <a:pt x="343" y="44"/>
                  </a:lnTo>
                  <a:lnTo>
                    <a:pt x="340" y="48"/>
                  </a:lnTo>
                  <a:lnTo>
                    <a:pt x="332" y="49"/>
                  </a:lnTo>
                  <a:lnTo>
                    <a:pt x="324" y="52"/>
                  </a:lnTo>
                  <a:lnTo>
                    <a:pt x="314" y="53"/>
                  </a:lnTo>
                  <a:lnTo>
                    <a:pt x="304" y="55"/>
                  </a:lnTo>
                  <a:lnTo>
                    <a:pt x="292" y="55"/>
                  </a:lnTo>
                  <a:lnTo>
                    <a:pt x="280" y="55"/>
                  </a:lnTo>
                  <a:lnTo>
                    <a:pt x="268" y="55"/>
                  </a:lnTo>
                  <a:lnTo>
                    <a:pt x="256" y="56"/>
                  </a:lnTo>
                  <a:lnTo>
                    <a:pt x="244" y="56"/>
                  </a:lnTo>
                  <a:lnTo>
                    <a:pt x="233" y="56"/>
                  </a:lnTo>
                  <a:lnTo>
                    <a:pt x="223" y="56"/>
                  </a:lnTo>
                  <a:lnTo>
                    <a:pt x="216" y="57"/>
                  </a:lnTo>
                  <a:lnTo>
                    <a:pt x="205" y="62"/>
                  </a:lnTo>
                  <a:lnTo>
                    <a:pt x="208" y="70"/>
                  </a:lnTo>
                  <a:lnTo>
                    <a:pt x="211" y="72"/>
                  </a:lnTo>
                  <a:lnTo>
                    <a:pt x="217" y="77"/>
                  </a:lnTo>
                  <a:lnTo>
                    <a:pt x="224" y="79"/>
                  </a:lnTo>
                  <a:lnTo>
                    <a:pt x="233" y="83"/>
                  </a:lnTo>
                  <a:lnTo>
                    <a:pt x="241" y="86"/>
                  </a:lnTo>
                  <a:lnTo>
                    <a:pt x="252" y="89"/>
                  </a:lnTo>
                  <a:lnTo>
                    <a:pt x="262" y="92"/>
                  </a:lnTo>
                  <a:lnTo>
                    <a:pt x="272" y="94"/>
                  </a:lnTo>
                  <a:lnTo>
                    <a:pt x="280" y="96"/>
                  </a:lnTo>
                  <a:lnTo>
                    <a:pt x="290" y="97"/>
                  </a:lnTo>
                  <a:lnTo>
                    <a:pt x="296" y="98"/>
                  </a:lnTo>
                  <a:lnTo>
                    <a:pt x="303" y="101"/>
                  </a:lnTo>
                  <a:lnTo>
                    <a:pt x="308" y="105"/>
                  </a:lnTo>
                  <a:lnTo>
                    <a:pt x="306" y="112"/>
                  </a:lnTo>
                  <a:lnTo>
                    <a:pt x="298" y="113"/>
                  </a:lnTo>
                  <a:lnTo>
                    <a:pt x="291" y="116"/>
                  </a:lnTo>
                  <a:lnTo>
                    <a:pt x="280" y="116"/>
                  </a:lnTo>
                  <a:lnTo>
                    <a:pt x="271" y="117"/>
                  </a:lnTo>
                  <a:lnTo>
                    <a:pt x="258" y="117"/>
                  </a:lnTo>
                  <a:lnTo>
                    <a:pt x="246" y="117"/>
                  </a:lnTo>
                  <a:lnTo>
                    <a:pt x="232" y="117"/>
                  </a:lnTo>
                  <a:lnTo>
                    <a:pt x="220" y="117"/>
                  </a:lnTo>
                  <a:lnTo>
                    <a:pt x="207" y="116"/>
                  </a:lnTo>
                  <a:lnTo>
                    <a:pt x="195" y="116"/>
                  </a:lnTo>
                  <a:lnTo>
                    <a:pt x="183" y="116"/>
                  </a:lnTo>
                  <a:lnTo>
                    <a:pt x="173" y="117"/>
                  </a:lnTo>
                  <a:lnTo>
                    <a:pt x="164" y="117"/>
                  </a:lnTo>
                  <a:lnTo>
                    <a:pt x="159" y="120"/>
                  </a:lnTo>
                  <a:lnTo>
                    <a:pt x="153" y="123"/>
                  </a:lnTo>
                  <a:lnTo>
                    <a:pt x="153" y="127"/>
                  </a:lnTo>
                  <a:lnTo>
                    <a:pt x="153" y="130"/>
                  </a:lnTo>
                  <a:lnTo>
                    <a:pt x="157" y="133"/>
                  </a:lnTo>
                  <a:lnTo>
                    <a:pt x="163" y="134"/>
                  </a:lnTo>
                  <a:lnTo>
                    <a:pt x="171" y="137"/>
                  </a:lnTo>
                  <a:lnTo>
                    <a:pt x="179" y="137"/>
                  </a:lnTo>
                  <a:lnTo>
                    <a:pt x="188" y="138"/>
                  </a:lnTo>
                  <a:lnTo>
                    <a:pt x="199" y="138"/>
                  </a:lnTo>
                  <a:lnTo>
                    <a:pt x="211" y="139"/>
                  </a:lnTo>
                  <a:lnTo>
                    <a:pt x="221" y="139"/>
                  </a:lnTo>
                  <a:lnTo>
                    <a:pt x="232" y="139"/>
                  </a:lnTo>
                  <a:lnTo>
                    <a:pt x="240" y="141"/>
                  </a:lnTo>
                  <a:lnTo>
                    <a:pt x="250" y="142"/>
                  </a:lnTo>
                  <a:lnTo>
                    <a:pt x="256" y="142"/>
                  </a:lnTo>
                  <a:lnTo>
                    <a:pt x="262" y="145"/>
                  </a:lnTo>
                  <a:lnTo>
                    <a:pt x="264" y="149"/>
                  </a:lnTo>
                  <a:lnTo>
                    <a:pt x="266" y="153"/>
                  </a:lnTo>
                  <a:lnTo>
                    <a:pt x="262" y="156"/>
                  </a:lnTo>
                  <a:lnTo>
                    <a:pt x="256" y="158"/>
                  </a:lnTo>
                  <a:lnTo>
                    <a:pt x="248" y="161"/>
                  </a:lnTo>
                  <a:lnTo>
                    <a:pt x="239" y="164"/>
                  </a:lnTo>
                  <a:lnTo>
                    <a:pt x="227" y="165"/>
                  </a:lnTo>
                  <a:lnTo>
                    <a:pt x="215" y="168"/>
                  </a:lnTo>
                  <a:lnTo>
                    <a:pt x="201" y="169"/>
                  </a:lnTo>
                  <a:lnTo>
                    <a:pt x="189" y="172"/>
                  </a:lnTo>
                  <a:lnTo>
                    <a:pt x="175" y="172"/>
                  </a:lnTo>
                  <a:lnTo>
                    <a:pt x="163" y="175"/>
                  </a:lnTo>
                  <a:lnTo>
                    <a:pt x="149" y="175"/>
                  </a:lnTo>
                  <a:lnTo>
                    <a:pt x="140" y="178"/>
                  </a:lnTo>
                  <a:lnTo>
                    <a:pt x="131" y="179"/>
                  </a:lnTo>
                  <a:lnTo>
                    <a:pt x="124" y="182"/>
                  </a:lnTo>
                  <a:lnTo>
                    <a:pt x="119" y="184"/>
                  </a:lnTo>
                  <a:lnTo>
                    <a:pt x="119" y="188"/>
                  </a:lnTo>
                  <a:lnTo>
                    <a:pt x="119" y="190"/>
                  </a:lnTo>
                  <a:lnTo>
                    <a:pt x="123" y="191"/>
                  </a:lnTo>
                  <a:lnTo>
                    <a:pt x="128" y="193"/>
                  </a:lnTo>
                  <a:lnTo>
                    <a:pt x="136" y="194"/>
                  </a:lnTo>
                  <a:lnTo>
                    <a:pt x="144" y="194"/>
                  </a:lnTo>
                  <a:lnTo>
                    <a:pt x="155" y="194"/>
                  </a:lnTo>
                  <a:lnTo>
                    <a:pt x="165" y="194"/>
                  </a:lnTo>
                  <a:lnTo>
                    <a:pt x="177" y="195"/>
                  </a:lnTo>
                  <a:lnTo>
                    <a:pt x="188" y="195"/>
                  </a:lnTo>
                  <a:lnTo>
                    <a:pt x="199" y="195"/>
                  </a:lnTo>
                  <a:lnTo>
                    <a:pt x="208" y="197"/>
                  </a:lnTo>
                  <a:lnTo>
                    <a:pt x="217" y="199"/>
                  </a:lnTo>
                  <a:lnTo>
                    <a:pt x="224" y="202"/>
                  </a:lnTo>
                  <a:lnTo>
                    <a:pt x="231" y="206"/>
                  </a:lnTo>
                  <a:lnTo>
                    <a:pt x="233" y="210"/>
                  </a:lnTo>
                  <a:lnTo>
                    <a:pt x="236" y="217"/>
                  </a:lnTo>
                  <a:lnTo>
                    <a:pt x="233" y="221"/>
                  </a:lnTo>
                  <a:lnTo>
                    <a:pt x="229" y="227"/>
                  </a:lnTo>
                  <a:lnTo>
                    <a:pt x="221" y="229"/>
                  </a:lnTo>
                  <a:lnTo>
                    <a:pt x="213" y="232"/>
                  </a:lnTo>
                  <a:lnTo>
                    <a:pt x="203" y="234"/>
                  </a:lnTo>
                  <a:lnTo>
                    <a:pt x="192" y="235"/>
                  </a:lnTo>
                  <a:lnTo>
                    <a:pt x="180" y="235"/>
                  </a:lnTo>
                  <a:lnTo>
                    <a:pt x="168" y="236"/>
                  </a:lnTo>
                  <a:lnTo>
                    <a:pt x="155" y="235"/>
                  </a:lnTo>
                  <a:lnTo>
                    <a:pt x="141" y="234"/>
                  </a:lnTo>
                  <a:lnTo>
                    <a:pt x="129" y="234"/>
                  </a:lnTo>
                  <a:lnTo>
                    <a:pt x="120" y="234"/>
                  </a:lnTo>
                  <a:lnTo>
                    <a:pt x="111" y="234"/>
                  </a:lnTo>
                  <a:lnTo>
                    <a:pt x="105" y="234"/>
                  </a:lnTo>
                  <a:lnTo>
                    <a:pt x="100" y="235"/>
                  </a:lnTo>
                  <a:lnTo>
                    <a:pt x="100" y="239"/>
                  </a:lnTo>
                  <a:lnTo>
                    <a:pt x="100" y="240"/>
                  </a:lnTo>
                  <a:lnTo>
                    <a:pt x="104" y="243"/>
                  </a:lnTo>
                  <a:lnTo>
                    <a:pt x="109" y="244"/>
                  </a:lnTo>
                  <a:lnTo>
                    <a:pt x="117" y="247"/>
                  </a:lnTo>
                  <a:lnTo>
                    <a:pt x="125" y="249"/>
                  </a:lnTo>
                  <a:lnTo>
                    <a:pt x="135" y="253"/>
                  </a:lnTo>
                  <a:lnTo>
                    <a:pt x="145" y="254"/>
                  </a:lnTo>
                  <a:lnTo>
                    <a:pt x="157" y="258"/>
                  </a:lnTo>
                  <a:lnTo>
                    <a:pt x="168" y="259"/>
                  </a:lnTo>
                  <a:lnTo>
                    <a:pt x="179" y="262"/>
                  </a:lnTo>
                  <a:lnTo>
                    <a:pt x="188" y="265"/>
                  </a:lnTo>
                  <a:lnTo>
                    <a:pt x="197" y="268"/>
                  </a:lnTo>
                  <a:lnTo>
                    <a:pt x="204" y="270"/>
                  </a:lnTo>
                  <a:lnTo>
                    <a:pt x="211" y="273"/>
                  </a:lnTo>
                  <a:lnTo>
                    <a:pt x="213" y="276"/>
                  </a:lnTo>
                  <a:lnTo>
                    <a:pt x="217" y="280"/>
                  </a:lnTo>
                  <a:lnTo>
                    <a:pt x="215" y="281"/>
                  </a:lnTo>
                  <a:lnTo>
                    <a:pt x="212" y="284"/>
                  </a:lnTo>
                  <a:lnTo>
                    <a:pt x="205" y="285"/>
                  </a:lnTo>
                  <a:lnTo>
                    <a:pt x="199" y="287"/>
                  </a:lnTo>
                  <a:lnTo>
                    <a:pt x="188" y="287"/>
                  </a:lnTo>
                  <a:lnTo>
                    <a:pt x="179" y="288"/>
                  </a:lnTo>
                  <a:lnTo>
                    <a:pt x="168" y="288"/>
                  </a:lnTo>
                  <a:lnTo>
                    <a:pt x="157" y="289"/>
                  </a:lnTo>
                  <a:lnTo>
                    <a:pt x="145" y="289"/>
                  </a:lnTo>
                  <a:lnTo>
                    <a:pt x="133" y="289"/>
                  </a:lnTo>
                  <a:lnTo>
                    <a:pt x="123" y="291"/>
                  </a:lnTo>
                  <a:lnTo>
                    <a:pt x="115" y="292"/>
                  </a:lnTo>
                  <a:lnTo>
                    <a:pt x="105" y="292"/>
                  </a:lnTo>
                  <a:lnTo>
                    <a:pt x="100" y="295"/>
                  </a:lnTo>
                  <a:lnTo>
                    <a:pt x="96" y="299"/>
                  </a:lnTo>
                  <a:lnTo>
                    <a:pt x="96" y="303"/>
                  </a:lnTo>
                  <a:lnTo>
                    <a:pt x="96" y="306"/>
                  </a:lnTo>
                  <a:lnTo>
                    <a:pt x="100" y="309"/>
                  </a:lnTo>
                  <a:lnTo>
                    <a:pt x="105" y="311"/>
                  </a:lnTo>
                  <a:lnTo>
                    <a:pt x="115" y="314"/>
                  </a:lnTo>
                  <a:lnTo>
                    <a:pt x="123" y="315"/>
                  </a:lnTo>
                  <a:lnTo>
                    <a:pt x="133" y="318"/>
                  </a:lnTo>
                  <a:lnTo>
                    <a:pt x="145" y="320"/>
                  </a:lnTo>
                  <a:lnTo>
                    <a:pt x="157" y="322"/>
                  </a:lnTo>
                  <a:lnTo>
                    <a:pt x="168" y="324"/>
                  </a:lnTo>
                  <a:lnTo>
                    <a:pt x="179" y="325"/>
                  </a:lnTo>
                  <a:lnTo>
                    <a:pt x="189" y="326"/>
                  </a:lnTo>
                  <a:lnTo>
                    <a:pt x="199" y="329"/>
                  </a:lnTo>
                  <a:lnTo>
                    <a:pt x="205" y="330"/>
                  </a:lnTo>
                  <a:lnTo>
                    <a:pt x="212" y="335"/>
                  </a:lnTo>
                  <a:lnTo>
                    <a:pt x="216" y="337"/>
                  </a:lnTo>
                  <a:lnTo>
                    <a:pt x="219" y="341"/>
                  </a:lnTo>
                  <a:lnTo>
                    <a:pt x="216" y="343"/>
                  </a:lnTo>
                  <a:lnTo>
                    <a:pt x="213" y="345"/>
                  </a:lnTo>
                  <a:lnTo>
                    <a:pt x="208" y="347"/>
                  </a:lnTo>
                  <a:lnTo>
                    <a:pt x="201" y="350"/>
                  </a:lnTo>
                  <a:lnTo>
                    <a:pt x="192" y="351"/>
                  </a:lnTo>
                  <a:lnTo>
                    <a:pt x="184" y="352"/>
                  </a:lnTo>
                  <a:lnTo>
                    <a:pt x="175" y="354"/>
                  </a:lnTo>
                  <a:lnTo>
                    <a:pt x="167" y="355"/>
                  </a:lnTo>
                  <a:lnTo>
                    <a:pt x="156" y="355"/>
                  </a:lnTo>
                  <a:lnTo>
                    <a:pt x="147" y="356"/>
                  </a:lnTo>
                  <a:lnTo>
                    <a:pt x="137" y="356"/>
                  </a:lnTo>
                  <a:lnTo>
                    <a:pt x="131" y="359"/>
                  </a:lnTo>
                  <a:lnTo>
                    <a:pt x="119" y="362"/>
                  </a:lnTo>
                  <a:lnTo>
                    <a:pt x="115" y="369"/>
                  </a:lnTo>
                  <a:lnTo>
                    <a:pt x="117" y="373"/>
                  </a:lnTo>
                  <a:lnTo>
                    <a:pt x="129" y="378"/>
                  </a:lnTo>
                  <a:lnTo>
                    <a:pt x="137" y="380"/>
                  </a:lnTo>
                  <a:lnTo>
                    <a:pt x="147" y="381"/>
                  </a:lnTo>
                  <a:lnTo>
                    <a:pt x="156" y="382"/>
                  </a:lnTo>
                  <a:lnTo>
                    <a:pt x="168" y="385"/>
                  </a:lnTo>
                  <a:lnTo>
                    <a:pt x="177" y="385"/>
                  </a:lnTo>
                  <a:lnTo>
                    <a:pt x="188" y="388"/>
                  </a:lnTo>
                  <a:lnTo>
                    <a:pt x="197" y="389"/>
                  </a:lnTo>
                  <a:lnTo>
                    <a:pt x="207" y="392"/>
                  </a:lnTo>
                  <a:lnTo>
                    <a:pt x="213" y="393"/>
                  </a:lnTo>
                  <a:lnTo>
                    <a:pt x="220" y="396"/>
                  </a:lnTo>
                  <a:lnTo>
                    <a:pt x="223" y="400"/>
                  </a:lnTo>
                  <a:lnTo>
                    <a:pt x="227" y="404"/>
                  </a:lnTo>
                  <a:lnTo>
                    <a:pt x="224" y="407"/>
                  </a:lnTo>
                  <a:lnTo>
                    <a:pt x="221" y="410"/>
                  </a:lnTo>
                  <a:lnTo>
                    <a:pt x="215" y="411"/>
                  </a:lnTo>
                  <a:lnTo>
                    <a:pt x="208" y="414"/>
                  </a:lnTo>
                  <a:lnTo>
                    <a:pt x="199" y="414"/>
                  </a:lnTo>
                  <a:lnTo>
                    <a:pt x="189" y="415"/>
                  </a:lnTo>
                  <a:lnTo>
                    <a:pt x="179" y="416"/>
                  </a:lnTo>
                  <a:lnTo>
                    <a:pt x="169" y="418"/>
                  </a:lnTo>
                  <a:lnTo>
                    <a:pt x="157" y="418"/>
                  </a:lnTo>
                  <a:lnTo>
                    <a:pt x="148" y="418"/>
                  </a:lnTo>
                  <a:lnTo>
                    <a:pt x="139" y="418"/>
                  </a:lnTo>
                  <a:lnTo>
                    <a:pt x="131" y="418"/>
                  </a:lnTo>
                  <a:lnTo>
                    <a:pt x="123" y="418"/>
                  </a:lnTo>
                  <a:lnTo>
                    <a:pt x="119" y="419"/>
                  </a:lnTo>
                  <a:lnTo>
                    <a:pt x="115" y="421"/>
                  </a:lnTo>
                  <a:lnTo>
                    <a:pt x="116" y="423"/>
                  </a:lnTo>
                  <a:lnTo>
                    <a:pt x="116" y="425"/>
                  </a:lnTo>
                  <a:lnTo>
                    <a:pt x="121" y="426"/>
                  </a:lnTo>
                  <a:lnTo>
                    <a:pt x="127" y="427"/>
                  </a:lnTo>
                  <a:lnTo>
                    <a:pt x="135" y="429"/>
                  </a:lnTo>
                  <a:lnTo>
                    <a:pt x="143" y="430"/>
                  </a:lnTo>
                  <a:lnTo>
                    <a:pt x="153" y="431"/>
                  </a:lnTo>
                  <a:lnTo>
                    <a:pt x="164" y="433"/>
                  </a:lnTo>
                  <a:lnTo>
                    <a:pt x="176" y="436"/>
                  </a:lnTo>
                  <a:lnTo>
                    <a:pt x="187" y="436"/>
                  </a:lnTo>
                  <a:lnTo>
                    <a:pt x="197" y="438"/>
                  </a:lnTo>
                  <a:lnTo>
                    <a:pt x="207" y="438"/>
                  </a:lnTo>
                  <a:lnTo>
                    <a:pt x="217" y="441"/>
                  </a:lnTo>
                  <a:lnTo>
                    <a:pt x="224" y="442"/>
                  </a:lnTo>
                  <a:lnTo>
                    <a:pt x="231" y="445"/>
                  </a:lnTo>
                  <a:lnTo>
                    <a:pt x="233" y="448"/>
                  </a:lnTo>
                  <a:lnTo>
                    <a:pt x="236" y="452"/>
                  </a:lnTo>
                  <a:lnTo>
                    <a:pt x="231" y="456"/>
                  </a:lnTo>
                  <a:lnTo>
                    <a:pt x="220" y="457"/>
                  </a:lnTo>
                  <a:lnTo>
                    <a:pt x="212" y="457"/>
                  </a:lnTo>
                  <a:lnTo>
                    <a:pt x="205" y="457"/>
                  </a:lnTo>
                  <a:lnTo>
                    <a:pt x="197" y="457"/>
                  </a:lnTo>
                  <a:lnTo>
                    <a:pt x="189" y="459"/>
                  </a:lnTo>
                  <a:lnTo>
                    <a:pt x="180" y="459"/>
                  </a:lnTo>
                  <a:lnTo>
                    <a:pt x="172" y="459"/>
                  </a:lnTo>
                  <a:lnTo>
                    <a:pt x="164" y="459"/>
                  </a:lnTo>
                  <a:lnTo>
                    <a:pt x="157" y="459"/>
                  </a:lnTo>
                  <a:lnTo>
                    <a:pt x="147" y="461"/>
                  </a:lnTo>
                  <a:lnTo>
                    <a:pt x="144" y="468"/>
                  </a:lnTo>
                  <a:lnTo>
                    <a:pt x="144" y="470"/>
                  </a:lnTo>
                  <a:lnTo>
                    <a:pt x="149" y="472"/>
                  </a:lnTo>
                  <a:lnTo>
                    <a:pt x="155" y="474"/>
                  </a:lnTo>
                  <a:lnTo>
                    <a:pt x="164" y="476"/>
                  </a:lnTo>
                  <a:lnTo>
                    <a:pt x="173" y="476"/>
                  </a:lnTo>
                  <a:lnTo>
                    <a:pt x="185" y="478"/>
                  </a:lnTo>
                  <a:lnTo>
                    <a:pt x="197" y="479"/>
                  </a:lnTo>
                  <a:lnTo>
                    <a:pt x="211" y="481"/>
                  </a:lnTo>
                  <a:lnTo>
                    <a:pt x="223" y="481"/>
                  </a:lnTo>
                  <a:lnTo>
                    <a:pt x="235" y="481"/>
                  </a:lnTo>
                  <a:lnTo>
                    <a:pt x="246" y="482"/>
                  </a:lnTo>
                  <a:lnTo>
                    <a:pt x="256" y="483"/>
                  </a:lnTo>
                  <a:lnTo>
                    <a:pt x="263" y="483"/>
                  </a:lnTo>
                  <a:lnTo>
                    <a:pt x="271" y="486"/>
                  </a:lnTo>
                  <a:lnTo>
                    <a:pt x="275" y="489"/>
                  </a:lnTo>
                  <a:lnTo>
                    <a:pt x="278" y="493"/>
                  </a:lnTo>
                  <a:lnTo>
                    <a:pt x="272" y="497"/>
                  </a:lnTo>
                  <a:lnTo>
                    <a:pt x="262" y="501"/>
                  </a:lnTo>
                  <a:lnTo>
                    <a:pt x="254" y="501"/>
                  </a:lnTo>
                  <a:lnTo>
                    <a:pt x="247" y="502"/>
                  </a:lnTo>
                  <a:lnTo>
                    <a:pt x="240" y="504"/>
                  </a:lnTo>
                  <a:lnTo>
                    <a:pt x="233" y="505"/>
                  </a:lnTo>
                  <a:lnTo>
                    <a:pt x="225" y="505"/>
                  </a:lnTo>
                  <a:lnTo>
                    <a:pt x="217" y="507"/>
                  </a:lnTo>
                  <a:lnTo>
                    <a:pt x="209" y="508"/>
                  </a:lnTo>
                  <a:lnTo>
                    <a:pt x="204" y="509"/>
                  </a:lnTo>
                  <a:lnTo>
                    <a:pt x="195" y="513"/>
                  </a:lnTo>
                  <a:lnTo>
                    <a:pt x="193" y="519"/>
                  </a:lnTo>
                  <a:lnTo>
                    <a:pt x="193" y="520"/>
                  </a:lnTo>
                  <a:lnTo>
                    <a:pt x="199" y="522"/>
                  </a:lnTo>
                  <a:lnTo>
                    <a:pt x="205" y="523"/>
                  </a:lnTo>
                  <a:lnTo>
                    <a:pt x="216" y="524"/>
                  </a:lnTo>
                  <a:lnTo>
                    <a:pt x="225" y="524"/>
                  </a:lnTo>
                  <a:lnTo>
                    <a:pt x="237" y="524"/>
                  </a:lnTo>
                  <a:lnTo>
                    <a:pt x="251" y="524"/>
                  </a:lnTo>
                  <a:lnTo>
                    <a:pt x="264" y="526"/>
                  </a:lnTo>
                  <a:lnTo>
                    <a:pt x="276" y="526"/>
                  </a:lnTo>
                  <a:lnTo>
                    <a:pt x="290" y="526"/>
                  </a:lnTo>
                  <a:lnTo>
                    <a:pt x="300" y="526"/>
                  </a:lnTo>
                  <a:lnTo>
                    <a:pt x="311" y="527"/>
                  </a:lnTo>
                  <a:lnTo>
                    <a:pt x="319" y="527"/>
                  </a:lnTo>
                  <a:lnTo>
                    <a:pt x="327" y="528"/>
                  </a:lnTo>
                  <a:lnTo>
                    <a:pt x="331" y="530"/>
                  </a:lnTo>
                  <a:lnTo>
                    <a:pt x="334" y="532"/>
                  </a:lnTo>
                  <a:lnTo>
                    <a:pt x="328" y="535"/>
                  </a:lnTo>
                  <a:lnTo>
                    <a:pt x="318" y="539"/>
                  </a:lnTo>
                  <a:lnTo>
                    <a:pt x="308" y="539"/>
                  </a:lnTo>
                  <a:lnTo>
                    <a:pt x="300" y="541"/>
                  </a:lnTo>
                  <a:lnTo>
                    <a:pt x="291" y="541"/>
                  </a:lnTo>
                  <a:lnTo>
                    <a:pt x="283" y="542"/>
                  </a:lnTo>
                  <a:lnTo>
                    <a:pt x="272" y="542"/>
                  </a:lnTo>
                  <a:lnTo>
                    <a:pt x="263" y="542"/>
                  </a:lnTo>
                  <a:lnTo>
                    <a:pt x="255" y="542"/>
                  </a:lnTo>
                  <a:lnTo>
                    <a:pt x="248" y="543"/>
                  </a:lnTo>
                  <a:lnTo>
                    <a:pt x="236" y="545"/>
                  </a:lnTo>
                  <a:lnTo>
                    <a:pt x="233" y="550"/>
                  </a:lnTo>
                  <a:lnTo>
                    <a:pt x="233" y="552"/>
                  </a:lnTo>
                  <a:lnTo>
                    <a:pt x="239" y="553"/>
                  </a:lnTo>
                  <a:lnTo>
                    <a:pt x="244" y="554"/>
                  </a:lnTo>
                  <a:lnTo>
                    <a:pt x="254" y="556"/>
                  </a:lnTo>
                  <a:lnTo>
                    <a:pt x="263" y="556"/>
                  </a:lnTo>
                  <a:lnTo>
                    <a:pt x="275" y="556"/>
                  </a:lnTo>
                  <a:lnTo>
                    <a:pt x="287" y="556"/>
                  </a:lnTo>
                  <a:lnTo>
                    <a:pt x="299" y="556"/>
                  </a:lnTo>
                  <a:lnTo>
                    <a:pt x="311" y="554"/>
                  </a:lnTo>
                  <a:lnTo>
                    <a:pt x="323" y="554"/>
                  </a:lnTo>
                  <a:lnTo>
                    <a:pt x="334" y="554"/>
                  </a:lnTo>
                  <a:lnTo>
                    <a:pt x="344" y="556"/>
                  </a:lnTo>
                  <a:lnTo>
                    <a:pt x="352" y="556"/>
                  </a:lnTo>
                  <a:lnTo>
                    <a:pt x="362" y="556"/>
                  </a:lnTo>
                  <a:lnTo>
                    <a:pt x="367" y="557"/>
                  </a:lnTo>
                  <a:lnTo>
                    <a:pt x="371" y="560"/>
                  </a:lnTo>
                  <a:lnTo>
                    <a:pt x="372" y="568"/>
                  </a:lnTo>
                  <a:lnTo>
                    <a:pt x="371" y="578"/>
                  </a:lnTo>
                  <a:lnTo>
                    <a:pt x="368" y="586"/>
                  </a:lnTo>
                  <a:lnTo>
                    <a:pt x="368" y="590"/>
                  </a:lnTo>
                  <a:lnTo>
                    <a:pt x="250" y="599"/>
                  </a:lnTo>
                  <a:lnTo>
                    <a:pt x="96" y="531"/>
                  </a:lnTo>
                  <a:lnTo>
                    <a:pt x="4" y="404"/>
                  </a:lnTo>
                  <a:lnTo>
                    <a:pt x="0" y="179"/>
                  </a:lnTo>
                  <a:lnTo>
                    <a:pt x="87" y="41"/>
                  </a:lnTo>
                  <a:lnTo>
                    <a:pt x="224" y="0"/>
                  </a:lnTo>
                  <a:lnTo>
                    <a:pt x="2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113" name="Freeform 129"/>
            <p:cNvSpPr>
              <a:spLocks/>
            </p:cNvSpPr>
            <p:nvPr/>
          </p:nvSpPr>
          <p:spPr bwMode="auto">
            <a:xfrm>
              <a:off x="4715" y="3002"/>
              <a:ext cx="101" cy="85"/>
            </a:xfrm>
            <a:custGeom>
              <a:avLst/>
              <a:gdLst>
                <a:gd name="T0" fmla="*/ 303 w 303"/>
                <a:gd name="T1" fmla="*/ 156 h 171"/>
                <a:gd name="T2" fmla="*/ 47 w 303"/>
                <a:gd name="T3" fmla="*/ 0 h 171"/>
                <a:gd name="T4" fmla="*/ 0 w 303"/>
                <a:gd name="T5" fmla="*/ 32 h 171"/>
                <a:gd name="T6" fmla="*/ 230 w 303"/>
                <a:gd name="T7" fmla="*/ 171 h 171"/>
                <a:gd name="T8" fmla="*/ 303 w 303"/>
                <a:gd name="T9" fmla="*/ 156 h 171"/>
                <a:gd name="T10" fmla="*/ 303 w 303"/>
                <a:gd name="T11" fmla="*/ 156 h 171"/>
              </a:gdLst>
              <a:ahLst/>
              <a:cxnLst>
                <a:cxn ang="0">
                  <a:pos x="T0" y="T1"/>
                </a:cxn>
                <a:cxn ang="0">
                  <a:pos x="T2" y="T3"/>
                </a:cxn>
                <a:cxn ang="0">
                  <a:pos x="T4" y="T5"/>
                </a:cxn>
                <a:cxn ang="0">
                  <a:pos x="T6" y="T7"/>
                </a:cxn>
                <a:cxn ang="0">
                  <a:pos x="T8" y="T9"/>
                </a:cxn>
                <a:cxn ang="0">
                  <a:pos x="T10" y="T11"/>
                </a:cxn>
              </a:cxnLst>
              <a:rect l="0" t="0" r="r" b="b"/>
              <a:pathLst>
                <a:path w="303" h="171">
                  <a:moveTo>
                    <a:pt x="303" y="156"/>
                  </a:moveTo>
                  <a:lnTo>
                    <a:pt x="47" y="0"/>
                  </a:lnTo>
                  <a:lnTo>
                    <a:pt x="0" y="32"/>
                  </a:lnTo>
                  <a:lnTo>
                    <a:pt x="230" y="171"/>
                  </a:lnTo>
                  <a:lnTo>
                    <a:pt x="303" y="156"/>
                  </a:lnTo>
                  <a:lnTo>
                    <a:pt x="303" y="156"/>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114" name="Freeform 130"/>
            <p:cNvSpPr>
              <a:spLocks/>
            </p:cNvSpPr>
            <p:nvPr/>
          </p:nvSpPr>
          <p:spPr bwMode="auto">
            <a:xfrm>
              <a:off x="4362" y="2973"/>
              <a:ext cx="329" cy="758"/>
            </a:xfrm>
            <a:custGeom>
              <a:avLst/>
              <a:gdLst>
                <a:gd name="T0" fmla="*/ 605 w 986"/>
                <a:gd name="T1" fmla="*/ 4 h 1515"/>
                <a:gd name="T2" fmla="*/ 566 w 986"/>
                <a:gd name="T3" fmla="*/ 37 h 1515"/>
                <a:gd name="T4" fmla="*/ 497 w 986"/>
                <a:gd name="T5" fmla="*/ 102 h 1515"/>
                <a:gd name="T6" fmla="*/ 409 w 986"/>
                <a:gd name="T7" fmla="*/ 199 h 1515"/>
                <a:gd name="T8" fmla="*/ 309 w 986"/>
                <a:gd name="T9" fmla="*/ 328 h 1515"/>
                <a:gd name="T10" fmla="*/ 204 w 986"/>
                <a:gd name="T11" fmla="*/ 483 h 1515"/>
                <a:gd name="T12" fmla="*/ 107 w 986"/>
                <a:gd name="T13" fmla="*/ 669 h 1515"/>
                <a:gd name="T14" fmla="*/ 25 w 986"/>
                <a:gd name="T15" fmla="*/ 880 h 1515"/>
                <a:gd name="T16" fmla="*/ 0 w 986"/>
                <a:gd name="T17" fmla="*/ 1002 h 1515"/>
                <a:gd name="T18" fmla="*/ 15 w 986"/>
                <a:gd name="T19" fmla="*/ 1043 h 1515"/>
                <a:gd name="T20" fmla="*/ 55 w 986"/>
                <a:gd name="T21" fmla="*/ 1117 h 1515"/>
                <a:gd name="T22" fmla="*/ 127 w 986"/>
                <a:gd name="T23" fmla="*/ 1208 h 1515"/>
                <a:gd name="T24" fmla="*/ 231 w 986"/>
                <a:gd name="T25" fmla="*/ 1305 h 1515"/>
                <a:gd name="T26" fmla="*/ 373 w 986"/>
                <a:gd name="T27" fmla="*/ 1396 h 1515"/>
                <a:gd name="T28" fmla="*/ 558 w 986"/>
                <a:gd name="T29" fmla="*/ 1467 h 1515"/>
                <a:gd name="T30" fmla="*/ 792 w 986"/>
                <a:gd name="T31" fmla="*/ 1508 h 1515"/>
                <a:gd name="T32" fmla="*/ 928 w 986"/>
                <a:gd name="T33" fmla="*/ 1508 h 1515"/>
                <a:gd name="T34" fmla="*/ 922 w 986"/>
                <a:gd name="T35" fmla="*/ 1470 h 1515"/>
                <a:gd name="T36" fmla="*/ 915 w 986"/>
                <a:gd name="T37" fmla="*/ 1401 h 1515"/>
                <a:gd name="T38" fmla="*/ 907 w 986"/>
                <a:gd name="T39" fmla="*/ 1309 h 1515"/>
                <a:gd name="T40" fmla="*/ 906 w 986"/>
                <a:gd name="T41" fmla="*/ 1199 h 1515"/>
                <a:gd name="T42" fmla="*/ 912 w 986"/>
                <a:gd name="T43" fmla="*/ 1077 h 1515"/>
                <a:gd name="T44" fmla="*/ 930 w 986"/>
                <a:gd name="T45" fmla="*/ 956 h 1515"/>
                <a:gd name="T46" fmla="*/ 962 w 986"/>
                <a:gd name="T47" fmla="*/ 837 h 1515"/>
                <a:gd name="T48" fmla="*/ 942 w 986"/>
                <a:gd name="T49" fmla="*/ 774 h 1515"/>
                <a:gd name="T50" fmla="*/ 934 w 986"/>
                <a:gd name="T51" fmla="*/ 793 h 1515"/>
                <a:gd name="T52" fmla="*/ 918 w 986"/>
                <a:gd name="T53" fmla="*/ 846 h 1515"/>
                <a:gd name="T54" fmla="*/ 895 w 986"/>
                <a:gd name="T55" fmla="*/ 926 h 1515"/>
                <a:gd name="T56" fmla="*/ 874 w 986"/>
                <a:gd name="T57" fmla="*/ 1027 h 1515"/>
                <a:gd name="T58" fmla="*/ 856 w 986"/>
                <a:gd name="T59" fmla="*/ 1137 h 1515"/>
                <a:gd name="T60" fmla="*/ 851 w 986"/>
                <a:gd name="T61" fmla="*/ 1254 h 1515"/>
                <a:gd name="T62" fmla="*/ 859 w 986"/>
                <a:gd name="T63" fmla="*/ 1368 h 1515"/>
                <a:gd name="T64" fmla="*/ 890 w 986"/>
                <a:gd name="T65" fmla="*/ 1474 h 1515"/>
                <a:gd name="T66" fmla="*/ 862 w 986"/>
                <a:gd name="T67" fmla="*/ 1472 h 1515"/>
                <a:gd name="T68" fmla="*/ 791 w 986"/>
                <a:gd name="T69" fmla="*/ 1463 h 1515"/>
                <a:gd name="T70" fmla="*/ 684 w 986"/>
                <a:gd name="T71" fmla="*/ 1443 h 1515"/>
                <a:gd name="T72" fmla="*/ 557 w 986"/>
                <a:gd name="T73" fmla="*/ 1407 h 1515"/>
                <a:gd name="T74" fmla="*/ 417 w 986"/>
                <a:gd name="T75" fmla="*/ 1350 h 1515"/>
                <a:gd name="T76" fmla="*/ 278 w 986"/>
                <a:gd name="T77" fmla="*/ 1268 h 1515"/>
                <a:gd name="T78" fmla="*/ 151 w 986"/>
                <a:gd name="T79" fmla="*/ 1156 h 1515"/>
                <a:gd name="T80" fmla="*/ 48 w 986"/>
                <a:gd name="T81" fmla="*/ 1012 h 1515"/>
                <a:gd name="T82" fmla="*/ 55 w 986"/>
                <a:gd name="T83" fmla="*/ 986 h 1515"/>
                <a:gd name="T84" fmla="*/ 77 w 986"/>
                <a:gd name="T85" fmla="*/ 915 h 1515"/>
                <a:gd name="T86" fmla="*/ 116 w 986"/>
                <a:gd name="T87" fmla="*/ 807 h 1515"/>
                <a:gd name="T88" fmla="*/ 175 w 986"/>
                <a:gd name="T89" fmla="*/ 673 h 1515"/>
                <a:gd name="T90" fmla="*/ 252 w 986"/>
                <a:gd name="T91" fmla="*/ 519 h 1515"/>
                <a:gd name="T92" fmla="*/ 353 w 986"/>
                <a:gd name="T93" fmla="*/ 355 h 1515"/>
                <a:gd name="T94" fmla="*/ 476 w 986"/>
                <a:gd name="T95" fmla="*/ 188 h 1515"/>
                <a:gd name="T96" fmla="*/ 625 w 986"/>
                <a:gd name="T97" fmla="*/ 31 h 1515"/>
                <a:gd name="T98" fmla="*/ 634 w 986"/>
                <a:gd name="T99" fmla="*/ 12 h 1515"/>
                <a:gd name="T100" fmla="*/ 629 w 986"/>
                <a:gd name="T101" fmla="*/ 3 h 1515"/>
                <a:gd name="T102" fmla="*/ 617 w 986"/>
                <a:gd name="T103" fmla="*/ 0 h 1515"/>
                <a:gd name="T104" fmla="*/ 612 w 986"/>
                <a:gd name="T105" fmla="*/ 0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86" h="1515">
                  <a:moveTo>
                    <a:pt x="612" y="0"/>
                  </a:moveTo>
                  <a:lnTo>
                    <a:pt x="605" y="4"/>
                  </a:lnTo>
                  <a:lnTo>
                    <a:pt x="590" y="16"/>
                  </a:lnTo>
                  <a:lnTo>
                    <a:pt x="566" y="37"/>
                  </a:lnTo>
                  <a:lnTo>
                    <a:pt x="536" y="67"/>
                  </a:lnTo>
                  <a:lnTo>
                    <a:pt x="497" y="102"/>
                  </a:lnTo>
                  <a:lnTo>
                    <a:pt x="455" y="147"/>
                  </a:lnTo>
                  <a:lnTo>
                    <a:pt x="409" y="199"/>
                  </a:lnTo>
                  <a:lnTo>
                    <a:pt x="361" y="261"/>
                  </a:lnTo>
                  <a:lnTo>
                    <a:pt x="309" y="328"/>
                  </a:lnTo>
                  <a:lnTo>
                    <a:pt x="256" y="403"/>
                  </a:lnTo>
                  <a:lnTo>
                    <a:pt x="204" y="483"/>
                  </a:lnTo>
                  <a:lnTo>
                    <a:pt x="155" y="573"/>
                  </a:lnTo>
                  <a:lnTo>
                    <a:pt x="107" y="669"/>
                  </a:lnTo>
                  <a:lnTo>
                    <a:pt x="64" y="771"/>
                  </a:lnTo>
                  <a:lnTo>
                    <a:pt x="25" y="880"/>
                  </a:lnTo>
                  <a:lnTo>
                    <a:pt x="0" y="997"/>
                  </a:lnTo>
                  <a:lnTo>
                    <a:pt x="0" y="1002"/>
                  </a:lnTo>
                  <a:lnTo>
                    <a:pt x="3" y="1018"/>
                  </a:lnTo>
                  <a:lnTo>
                    <a:pt x="15" y="1043"/>
                  </a:lnTo>
                  <a:lnTo>
                    <a:pt x="32" y="1077"/>
                  </a:lnTo>
                  <a:lnTo>
                    <a:pt x="55" y="1117"/>
                  </a:lnTo>
                  <a:lnTo>
                    <a:pt x="87" y="1160"/>
                  </a:lnTo>
                  <a:lnTo>
                    <a:pt x="127" y="1208"/>
                  </a:lnTo>
                  <a:lnTo>
                    <a:pt x="175" y="1257"/>
                  </a:lnTo>
                  <a:lnTo>
                    <a:pt x="231" y="1305"/>
                  </a:lnTo>
                  <a:lnTo>
                    <a:pt x="297" y="1353"/>
                  </a:lnTo>
                  <a:lnTo>
                    <a:pt x="373" y="1396"/>
                  </a:lnTo>
                  <a:lnTo>
                    <a:pt x="461" y="1436"/>
                  </a:lnTo>
                  <a:lnTo>
                    <a:pt x="558" y="1467"/>
                  </a:lnTo>
                  <a:lnTo>
                    <a:pt x="669" y="1493"/>
                  </a:lnTo>
                  <a:lnTo>
                    <a:pt x="792" y="1508"/>
                  </a:lnTo>
                  <a:lnTo>
                    <a:pt x="930" y="1515"/>
                  </a:lnTo>
                  <a:lnTo>
                    <a:pt x="928" y="1508"/>
                  </a:lnTo>
                  <a:lnTo>
                    <a:pt x="926" y="1495"/>
                  </a:lnTo>
                  <a:lnTo>
                    <a:pt x="922" y="1470"/>
                  </a:lnTo>
                  <a:lnTo>
                    <a:pt x="919" y="1440"/>
                  </a:lnTo>
                  <a:lnTo>
                    <a:pt x="915" y="1401"/>
                  </a:lnTo>
                  <a:lnTo>
                    <a:pt x="911" y="1358"/>
                  </a:lnTo>
                  <a:lnTo>
                    <a:pt x="907" y="1309"/>
                  </a:lnTo>
                  <a:lnTo>
                    <a:pt x="907" y="1256"/>
                  </a:lnTo>
                  <a:lnTo>
                    <a:pt x="906" y="1199"/>
                  </a:lnTo>
                  <a:lnTo>
                    <a:pt x="908" y="1138"/>
                  </a:lnTo>
                  <a:lnTo>
                    <a:pt x="912" y="1077"/>
                  </a:lnTo>
                  <a:lnTo>
                    <a:pt x="920" y="1017"/>
                  </a:lnTo>
                  <a:lnTo>
                    <a:pt x="930" y="956"/>
                  </a:lnTo>
                  <a:lnTo>
                    <a:pt x="944" y="895"/>
                  </a:lnTo>
                  <a:lnTo>
                    <a:pt x="962" y="837"/>
                  </a:lnTo>
                  <a:lnTo>
                    <a:pt x="986" y="782"/>
                  </a:lnTo>
                  <a:lnTo>
                    <a:pt x="942" y="774"/>
                  </a:lnTo>
                  <a:lnTo>
                    <a:pt x="939" y="778"/>
                  </a:lnTo>
                  <a:lnTo>
                    <a:pt x="934" y="793"/>
                  </a:lnTo>
                  <a:lnTo>
                    <a:pt x="926" y="815"/>
                  </a:lnTo>
                  <a:lnTo>
                    <a:pt x="918" y="846"/>
                  </a:lnTo>
                  <a:lnTo>
                    <a:pt x="906" y="882"/>
                  </a:lnTo>
                  <a:lnTo>
                    <a:pt x="895" y="926"/>
                  </a:lnTo>
                  <a:lnTo>
                    <a:pt x="883" y="973"/>
                  </a:lnTo>
                  <a:lnTo>
                    <a:pt x="874" y="1027"/>
                  </a:lnTo>
                  <a:lnTo>
                    <a:pt x="863" y="1080"/>
                  </a:lnTo>
                  <a:lnTo>
                    <a:pt x="856" y="1137"/>
                  </a:lnTo>
                  <a:lnTo>
                    <a:pt x="851" y="1194"/>
                  </a:lnTo>
                  <a:lnTo>
                    <a:pt x="851" y="1254"/>
                  </a:lnTo>
                  <a:lnTo>
                    <a:pt x="852" y="1310"/>
                  </a:lnTo>
                  <a:lnTo>
                    <a:pt x="859" y="1368"/>
                  </a:lnTo>
                  <a:lnTo>
                    <a:pt x="871" y="1422"/>
                  </a:lnTo>
                  <a:lnTo>
                    <a:pt x="890" y="1474"/>
                  </a:lnTo>
                  <a:lnTo>
                    <a:pt x="882" y="1473"/>
                  </a:lnTo>
                  <a:lnTo>
                    <a:pt x="862" y="1472"/>
                  </a:lnTo>
                  <a:lnTo>
                    <a:pt x="831" y="1467"/>
                  </a:lnTo>
                  <a:lnTo>
                    <a:pt x="791" y="1463"/>
                  </a:lnTo>
                  <a:lnTo>
                    <a:pt x="740" y="1454"/>
                  </a:lnTo>
                  <a:lnTo>
                    <a:pt x="684" y="1443"/>
                  </a:lnTo>
                  <a:lnTo>
                    <a:pt x="621" y="1426"/>
                  </a:lnTo>
                  <a:lnTo>
                    <a:pt x="557" y="1407"/>
                  </a:lnTo>
                  <a:lnTo>
                    <a:pt x="486" y="1380"/>
                  </a:lnTo>
                  <a:lnTo>
                    <a:pt x="417" y="1350"/>
                  </a:lnTo>
                  <a:lnTo>
                    <a:pt x="346" y="1312"/>
                  </a:lnTo>
                  <a:lnTo>
                    <a:pt x="278" y="1268"/>
                  </a:lnTo>
                  <a:lnTo>
                    <a:pt x="211" y="1215"/>
                  </a:lnTo>
                  <a:lnTo>
                    <a:pt x="151" y="1156"/>
                  </a:lnTo>
                  <a:lnTo>
                    <a:pt x="95" y="1088"/>
                  </a:lnTo>
                  <a:lnTo>
                    <a:pt x="48" y="1012"/>
                  </a:lnTo>
                  <a:lnTo>
                    <a:pt x="49" y="1005"/>
                  </a:lnTo>
                  <a:lnTo>
                    <a:pt x="55" y="986"/>
                  </a:lnTo>
                  <a:lnTo>
                    <a:pt x="63" y="954"/>
                  </a:lnTo>
                  <a:lnTo>
                    <a:pt x="77" y="915"/>
                  </a:lnTo>
                  <a:lnTo>
                    <a:pt x="94" y="864"/>
                  </a:lnTo>
                  <a:lnTo>
                    <a:pt x="116" y="807"/>
                  </a:lnTo>
                  <a:lnTo>
                    <a:pt x="143" y="741"/>
                  </a:lnTo>
                  <a:lnTo>
                    <a:pt x="175" y="673"/>
                  </a:lnTo>
                  <a:lnTo>
                    <a:pt x="211" y="597"/>
                  </a:lnTo>
                  <a:lnTo>
                    <a:pt x="252" y="519"/>
                  </a:lnTo>
                  <a:lnTo>
                    <a:pt x="299" y="437"/>
                  </a:lnTo>
                  <a:lnTo>
                    <a:pt x="353" y="355"/>
                  </a:lnTo>
                  <a:lnTo>
                    <a:pt x="410" y="270"/>
                  </a:lnTo>
                  <a:lnTo>
                    <a:pt x="476" y="188"/>
                  </a:lnTo>
                  <a:lnTo>
                    <a:pt x="546" y="108"/>
                  </a:lnTo>
                  <a:lnTo>
                    <a:pt x="625" y="31"/>
                  </a:lnTo>
                  <a:lnTo>
                    <a:pt x="632" y="19"/>
                  </a:lnTo>
                  <a:lnTo>
                    <a:pt x="634" y="12"/>
                  </a:lnTo>
                  <a:lnTo>
                    <a:pt x="633" y="5"/>
                  </a:lnTo>
                  <a:lnTo>
                    <a:pt x="629" y="3"/>
                  </a:lnTo>
                  <a:lnTo>
                    <a:pt x="622" y="0"/>
                  </a:lnTo>
                  <a:lnTo>
                    <a:pt x="617" y="0"/>
                  </a:lnTo>
                  <a:lnTo>
                    <a:pt x="613" y="0"/>
                  </a:lnTo>
                  <a:lnTo>
                    <a:pt x="612" y="0"/>
                  </a:lnTo>
                  <a:lnTo>
                    <a:pt x="6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115" name="Freeform 131"/>
            <p:cNvSpPr>
              <a:spLocks/>
            </p:cNvSpPr>
            <p:nvPr/>
          </p:nvSpPr>
          <p:spPr bwMode="auto">
            <a:xfrm>
              <a:off x="4554" y="3041"/>
              <a:ext cx="361" cy="337"/>
            </a:xfrm>
            <a:custGeom>
              <a:avLst/>
              <a:gdLst>
                <a:gd name="T0" fmla="*/ 919 w 1082"/>
                <a:gd name="T1" fmla="*/ 13 h 674"/>
                <a:gd name="T2" fmla="*/ 885 w 1082"/>
                <a:gd name="T3" fmla="*/ 36 h 674"/>
                <a:gd name="T4" fmla="*/ 824 w 1082"/>
                <a:gd name="T5" fmla="*/ 58 h 674"/>
                <a:gd name="T6" fmla="*/ 726 w 1082"/>
                <a:gd name="T7" fmla="*/ 71 h 674"/>
                <a:gd name="T8" fmla="*/ 587 w 1082"/>
                <a:gd name="T9" fmla="*/ 66 h 674"/>
                <a:gd name="T10" fmla="*/ 428 w 1082"/>
                <a:gd name="T11" fmla="*/ 50 h 674"/>
                <a:gd name="T12" fmla="*/ 292 w 1082"/>
                <a:gd name="T13" fmla="*/ 49 h 674"/>
                <a:gd name="T14" fmla="*/ 176 w 1082"/>
                <a:gd name="T15" fmla="*/ 71 h 674"/>
                <a:gd name="T16" fmla="*/ 88 w 1082"/>
                <a:gd name="T17" fmla="*/ 126 h 674"/>
                <a:gd name="T18" fmla="*/ 24 w 1082"/>
                <a:gd name="T19" fmla="*/ 225 h 674"/>
                <a:gd name="T20" fmla="*/ 0 w 1082"/>
                <a:gd name="T21" fmla="*/ 363 h 674"/>
                <a:gd name="T22" fmla="*/ 41 w 1082"/>
                <a:gd name="T23" fmla="*/ 498 h 674"/>
                <a:gd name="T24" fmla="*/ 144 w 1082"/>
                <a:gd name="T25" fmla="*/ 607 h 674"/>
                <a:gd name="T26" fmla="*/ 292 w 1082"/>
                <a:gd name="T27" fmla="*/ 667 h 674"/>
                <a:gd name="T28" fmla="*/ 481 w 1082"/>
                <a:gd name="T29" fmla="*/ 659 h 674"/>
                <a:gd name="T30" fmla="*/ 690 w 1082"/>
                <a:gd name="T31" fmla="*/ 563 h 674"/>
                <a:gd name="T32" fmla="*/ 856 w 1082"/>
                <a:gd name="T33" fmla="*/ 439 h 674"/>
                <a:gd name="T34" fmla="*/ 968 w 1082"/>
                <a:gd name="T35" fmla="*/ 315 h 674"/>
                <a:gd name="T36" fmla="*/ 1039 w 1082"/>
                <a:gd name="T37" fmla="*/ 204 h 674"/>
                <a:gd name="T38" fmla="*/ 1072 w 1082"/>
                <a:gd name="T39" fmla="*/ 114 h 674"/>
                <a:gd name="T40" fmla="*/ 1082 w 1082"/>
                <a:gd name="T41" fmla="*/ 60 h 674"/>
                <a:gd name="T42" fmla="*/ 1048 w 1082"/>
                <a:gd name="T43" fmla="*/ 60 h 674"/>
                <a:gd name="T44" fmla="*/ 1024 w 1082"/>
                <a:gd name="T45" fmla="*/ 111 h 674"/>
                <a:gd name="T46" fmla="*/ 985 w 1082"/>
                <a:gd name="T47" fmla="*/ 195 h 674"/>
                <a:gd name="T48" fmla="*/ 928 w 1082"/>
                <a:gd name="T49" fmla="*/ 286 h 674"/>
                <a:gd name="T50" fmla="*/ 857 w 1082"/>
                <a:gd name="T51" fmla="*/ 375 h 674"/>
                <a:gd name="T52" fmla="*/ 772 w 1082"/>
                <a:gd name="T53" fmla="*/ 447 h 674"/>
                <a:gd name="T54" fmla="*/ 658 w 1082"/>
                <a:gd name="T55" fmla="*/ 520 h 674"/>
                <a:gd name="T56" fmla="*/ 519 w 1082"/>
                <a:gd name="T57" fmla="*/ 581 h 674"/>
                <a:gd name="T58" fmla="*/ 370 w 1082"/>
                <a:gd name="T59" fmla="*/ 612 h 674"/>
                <a:gd name="T60" fmla="*/ 221 w 1082"/>
                <a:gd name="T61" fmla="*/ 585 h 674"/>
                <a:gd name="T62" fmla="*/ 89 w 1082"/>
                <a:gd name="T63" fmla="*/ 483 h 674"/>
                <a:gd name="T64" fmla="*/ 81 w 1082"/>
                <a:gd name="T65" fmla="*/ 470 h 674"/>
                <a:gd name="T66" fmla="*/ 66 w 1082"/>
                <a:gd name="T67" fmla="*/ 436 h 674"/>
                <a:gd name="T68" fmla="*/ 58 w 1082"/>
                <a:gd name="T69" fmla="*/ 382 h 674"/>
                <a:gd name="T70" fmla="*/ 69 w 1082"/>
                <a:gd name="T71" fmla="*/ 304 h 674"/>
                <a:gd name="T72" fmla="*/ 108 w 1082"/>
                <a:gd name="T73" fmla="*/ 202 h 674"/>
                <a:gd name="T74" fmla="*/ 136 w 1082"/>
                <a:gd name="T75" fmla="*/ 159 h 674"/>
                <a:gd name="T76" fmla="*/ 163 w 1082"/>
                <a:gd name="T77" fmla="*/ 136 h 674"/>
                <a:gd name="T78" fmla="*/ 217 w 1082"/>
                <a:gd name="T79" fmla="*/ 111 h 674"/>
                <a:gd name="T80" fmla="*/ 300 w 1082"/>
                <a:gd name="T81" fmla="*/ 90 h 674"/>
                <a:gd name="T82" fmla="*/ 418 w 1082"/>
                <a:gd name="T83" fmla="*/ 88 h 674"/>
                <a:gd name="T84" fmla="*/ 567 w 1082"/>
                <a:gd name="T85" fmla="*/ 113 h 674"/>
                <a:gd name="T86" fmla="*/ 706 w 1082"/>
                <a:gd name="T87" fmla="*/ 117 h 674"/>
                <a:gd name="T88" fmla="*/ 819 w 1082"/>
                <a:gd name="T89" fmla="*/ 96 h 674"/>
                <a:gd name="T90" fmla="*/ 901 w 1082"/>
                <a:gd name="T91" fmla="*/ 66 h 674"/>
                <a:gd name="T92" fmla="*/ 953 w 1082"/>
                <a:gd name="T93" fmla="*/ 39 h 674"/>
                <a:gd name="T94" fmla="*/ 972 w 1082"/>
                <a:gd name="T95" fmla="*/ 28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82" h="674">
                  <a:moveTo>
                    <a:pt x="932" y="0"/>
                  </a:moveTo>
                  <a:lnTo>
                    <a:pt x="928" y="2"/>
                  </a:lnTo>
                  <a:lnTo>
                    <a:pt x="919" y="13"/>
                  </a:lnTo>
                  <a:lnTo>
                    <a:pt x="909" y="20"/>
                  </a:lnTo>
                  <a:lnTo>
                    <a:pt x="899" y="28"/>
                  </a:lnTo>
                  <a:lnTo>
                    <a:pt x="885" y="36"/>
                  </a:lnTo>
                  <a:lnTo>
                    <a:pt x="869" y="45"/>
                  </a:lnTo>
                  <a:lnTo>
                    <a:pt x="848" y="51"/>
                  </a:lnTo>
                  <a:lnTo>
                    <a:pt x="824" y="58"/>
                  </a:lnTo>
                  <a:lnTo>
                    <a:pt x="796" y="62"/>
                  </a:lnTo>
                  <a:lnTo>
                    <a:pt x="764" y="68"/>
                  </a:lnTo>
                  <a:lnTo>
                    <a:pt x="726" y="71"/>
                  </a:lnTo>
                  <a:lnTo>
                    <a:pt x="685" y="71"/>
                  </a:lnTo>
                  <a:lnTo>
                    <a:pt x="638" y="69"/>
                  </a:lnTo>
                  <a:lnTo>
                    <a:pt x="587" y="66"/>
                  </a:lnTo>
                  <a:lnTo>
                    <a:pt x="531" y="60"/>
                  </a:lnTo>
                  <a:lnTo>
                    <a:pt x="479" y="54"/>
                  </a:lnTo>
                  <a:lnTo>
                    <a:pt x="428" y="50"/>
                  </a:lnTo>
                  <a:lnTo>
                    <a:pt x="382" y="49"/>
                  </a:lnTo>
                  <a:lnTo>
                    <a:pt x="335" y="47"/>
                  </a:lnTo>
                  <a:lnTo>
                    <a:pt x="292" y="49"/>
                  </a:lnTo>
                  <a:lnTo>
                    <a:pt x="251" y="53"/>
                  </a:lnTo>
                  <a:lnTo>
                    <a:pt x="213" y="61"/>
                  </a:lnTo>
                  <a:lnTo>
                    <a:pt x="176" y="71"/>
                  </a:lnTo>
                  <a:lnTo>
                    <a:pt x="144" y="86"/>
                  </a:lnTo>
                  <a:lnTo>
                    <a:pt x="113" y="103"/>
                  </a:lnTo>
                  <a:lnTo>
                    <a:pt x="88" y="126"/>
                  </a:lnTo>
                  <a:lnTo>
                    <a:pt x="62" y="154"/>
                  </a:lnTo>
                  <a:lnTo>
                    <a:pt x="42" y="187"/>
                  </a:lnTo>
                  <a:lnTo>
                    <a:pt x="24" y="225"/>
                  </a:lnTo>
                  <a:lnTo>
                    <a:pt x="10" y="270"/>
                  </a:lnTo>
                  <a:lnTo>
                    <a:pt x="0" y="315"/>
                  </a:lnTo>
                  <a:lnTo>
                    <a:pt x="0" y="363"/>
                  </a:lnTo>
                  <a:lnTo>
                    <a:pt x="6" y="409"/>
                  </a:lnTo>
                  <a:lnTo>
                    <a:pt x="21" y="455"/>
                  </a:lnTo>
                  <a:lnTo>
                    <a:pt x="41" y="498"/>
                  </a:lnTo>
                  <a:lnTo>
                    <a:pt x="69" y="537"/>
                  </a:lnTo>
                  <a:lnTo>
                    <a:pt x="103" y="574"/>
                  </a:lnTo>
                  <a:lnTo>
                    <a:pt x="144" y="607"/>
                  </a:lnTo>
                  <a:lnTo>
                    <a:pt x="188" y="633"/>
                  </a:lnTo>
                  <a:lnTo>
                    <a:pt x="237" y="653"/>
                  </a:lnTo>
                  <a:lnTo>
                    <a:pt x="292" y="667"/>
                  </a:lnTo>
                  <a:lnTo>
                    <a:pt x="352" y="674"/>
                  </a:lnTo>
                  <a:lnTo>
                    <a:pt x="414" y="670"/>
                  </a:lnTo>
                  <a:lnTo>
                    <a:pt x="481" y="659"/>
                  </a:lnTo>
                  <a:lnTo>
                    <a:pt x="549" y="637"/>
                  </a:lnTo>
                  <a:lnTo>
                    <a:pt x="622" y="604"/>
                  </a:lnTo>
                  <a:lnTo>
                    <a:pt x="690" y="563"/>
                  </a:lnTo>
                  <a:lnTo>
                    <a:pt x="750" y="522"/>
                  </a:lnTo>
                  <a:lnTo>
                    <a:pt x="807" y="480"/>
                  </a:lnTo>
                  <a:lnTo>
                    <a:pt x="856" y="439"/>
                  </a:lnTo>
                  <a:lnTo>
                    <a:pt x="899" y="397"/>
                  </a:lnTo>
                  <a:lnTo>
                    <a:pt x="936" y="356"/>
                  </a:lnTo>
                  <a:lnTo>
                    <a:pt x="968" y="315"/>
                  </a:lnTo>
                  <a:lnTo>
                    <a:pt x="998" y="278"/>
                  </a:lnTo>
                  <a:lnTo>
                    <a:pt x="1019" y="240"/>
                  </a:lnTo>
                  <a:lnTo>
                    <a:pt x="1039" y="204"/>
                  </a:lnTo>
                  <a:lnTo>
                    <a:pt x="1052" y="170"/>
                  </a:lnTo>
                  <a:lnTo>
                    <a:pt x="1064" y="141"/>
                  </a:lnTo>
                  <a:lnTo>
                    <a:pt x="1072" y="114"/>
                  </a:lnTo>
                  <a:lnTo>
                    <a:pt x="1078" y="92"/>
                  </a:lnTo>
                  <a:lnTo>
                    <a:pt x="1080" y="73"/>
                  </a:lnTo>
                  <a:lnTo>
                    <a:pt x="1082" y="60"/>
                  </a:lnTo>
                  <a:lnTo>
                    <a:pt x="1054" y="50"/>
                  </a:lnTo>
                  <a:lnTo>
                    <a:pt x="1051" y="51"/>
                  </a:lnTo>
                  <a:lnTo>
                    <a:pt x="1048" y="60"/>
                  </a:lnTo>
                  <a:lnTo>
                    <a:pt x="1042" y="73"/>
                  </a:lnTo>
                  <a:lnTo>
                    <a:pt x="1035" y="91"/>
                  </a:lnTo>
                  <a:lnTo>
                    <a:pt x="1024" y="111"/>
                  </a:lnTo>
                  <a:lnTo>
                    <a:pt x="1014" y="137"/>
                  </a:lnTo>
                  <a:lnTo>
                    <a:pt x="1000" y="165"/>
                  </a:lnTo>
                  <a:lnTo>
                    <a:pt x="985" y="195"/>
                  </a:lnTo>
                  <a:lnTo>
                    <a:pt x="968" y="223"/>
                  </a:lnTo>
                  <a:lnTo>
                    <a:pt x="949" y="255"/>
                  </a:lnTo>
                  <a:lnTo>
                    <a:pt x="928" y="286"/>
                  </a:lnTo>
                  <a:lnTo>
                    <a:pt x="907" y="318"/>
                  </a:lnTo>
                  <a:lnTo>
                    <a:pt x="881" y="346"/>
                  </a:lnTo>
                  <a:lnTo>
                    <a:pt x="857" y="375"/>
                  </a:lnTo>
                  <a:lnTo>
                    <a:pt x="831" y="401"/>
                  </a:lnTo>
                  <a:lnTo>
                    <a:pt x="804" y="425"/>
                  </a:lnTo>
                  <a:lnTo>
                    <a:pt x="772" y="447"/>
                  </a:lnTo>
                  <a:lnTo>
                    <a:pt x="737" y="470"/>
                  </a:lnTo>
                  <a:lnTo>
                    <a:pt x="697" y="495"/>
                  </a:lnTo>
                  <a:lnTo>
                    <a:pt x="658" y="520"/>
                  </a:lnTo>
                  <a:lnTo>
                    <a:pt x="613" y="541"/>
                  </a:lnTo>
                  <a:lnTo>
                    <a:pt x="567" y="563"/>
                  </a:lnTo>
                  <a:lnTo>
                    <a:pt x="519" y="581"/>
                  </a:lnTo>
                  <a:lnTo>
                    <a:pt x="471" y="597"/>
                  </a:lnTo>
                  <a:lnTo>
                    <a:pt x="420" y="607"/>
                  </a:lnTo>
                  <a:lnTo>
                    <a:pt x="370" y="612"/>
                  </a:lnTo>
                  <a:lnTo>
                    <a:pt x="319" y="611"/>
                  </a:lnTo>
                  <a:lnTo>
                    <a:pt x="271" y="603"/>
                  </a:lnTo>
                  <a:lnTo>
                    <a:pt x="221" y="585"/>
                  </a:lnTo>
                  <a:lnTo>
                    <a:pt x="176" y="561"/>
                  </a:lnTo>
                  <a:lnTo>
                    <a:pt x="131" y="526"/>
                  </a:lnTo>
                  <a:lnTo>
                    <a:pt x="89" y="483"/>
                  </a:lnTo>
                  <a:lnTo>
                    <a:pt x="87" y="480"/>
                  </a:lnTo>
                  <a:lnTo>
                    <a:pt x="85" y="477"/>
                  </a:lnTo>
                  <a:lnTo>
                    <a:pt x="81" y="470"/>
                  </a:lnTo>
                  <a:lnTo>
                    <a:pt x="77" y="462"/>
                  </a:lnTo>
                  <a:lnTo>
                    <a:pt x="72" y="450"/>
                  </a:lnTo>
                  <a:lnTo>
                    <a:pt x="66" y="436"/>
                  </a:lnTo>
                  <a:lnTo>
                    <a:pt x="62" y="420"/>
                  </a:lnTo>
                  <a:lnTo>
                    <a:pt x="61" y="404"/>
                  </a:lnTo>
                  <a:lnTo>
                    <a:pt x="58" y="382"/>
                  </a:lnTo>
                  <a:lnTo>
                    <a:pt x="60" y="357"/>
                  </a:lnTo>
                  <a:lnTo>
                    <a:pt x="62" y="331"/>
                  </a:lnTo>
                  <a:lnTo>
                    <a:pt x="69" y="304"/>
                  </a:lnTo>
                  <a:lnTo>
                    <a:pt x="79" y="271"/>
                  </a:lnTo>
                  <a:lnTo>
                    <a:pt x="92" y="238"/>
                  </a:lnTo>
                  <a:lnTo>
                    <a:pt x="108" y="202"/>
                  </a:lnTo>
                  <a:lnTo>
                    <a:pt x="132" y="165"/>
                  </a:lnTo>
                  <a:lnTo>
                    <a:pt x="132" y="162"/>
                  </a:lnTo>
                  <a:lnTo>
                    <a:pt x="136" y="159"/>
                  </a:lnTo>
                  <a:lnTo>
                    <a:pt x="141" y="152"/>
                  </a:lnTo>
                  <a:lnTo>
                    <a:pt x="152" y="146"/>
                  </a:lnTo>
                  <a:lnTo>
                    <a:pt x="163" y="136"/>
                  </a:lnTo>
                  <a:lnTo>
                    <a:pt x="177" y="128"/>
                  </a:lnTo>
                  <a:lnTo>
                    <a:pt x="195" y="120"/>
                  </a:lnTo>
                  <a:lnTo>
                    <a:pt x="217" y="111"/>
                  </a:lnTo>
                  <a:lnTo>
                    <a:pt x="241" y="102"/>
                  </a:lnTo>
                  <a:lnTo>
                    <a:pt x="270" y="95"/>
                  </a:lnTo>
                  <a:lnTo>
                    <a:pt x="300" y="90"/>
                  </a:lnTo>
                  <a:lnTo>
                    <a:pt x="336" y="87"/>
                  </a:lnTo>
                  <a:lnTo>
                    <a:pt x="375" y="86"/>
                  </a:lnTo>
                  <a:lnTo>
                    <a:pt x="418" y="88"/>
                  </a:lnTo>
                  <a:lnTo>
                    <a:pt x="465" y="94"/>
                  </a:lnTo>
                  <a:lnTo>
                    <a:pt x="517" y="105"/>
                  </a:lnTo>
                  <a:lnTo>
                    <a:pt x="567" y="113"/>
                  </a:lnTo>
                  <a:lnTo>
                    <a:pt x="615" y="118"/>
                  </a:lnTo>
                  <a:lnTo>
                    <a:pt x="662" y="118"/>
                  </a:lnTo>
                  <a:lnTo>
                    <a:pt x="706" y="117"/>
                  </a:lnTo>
                  <a:lnTo>
                    <a:pt x="746" y="111"/>
                  </a:lnTo>
                  <a:lnTo>
                    <a:pt x="784" y="106"/>
                  </a:lnTo>
                  <a:lnTo>
                    <a:pt x="819" y="96"/>
                  </a:lnTo>
                  <a:lnTo>
                    <a:pt x="851" y="88"/>
                  </a:lnTo>
                  <a:lnTo>
                    <a:pt x="877" y="77"/>
                  </a:lnTo>
                  <a:lnTo>
                    <a:pt x="901" y="66"/>
                  </a:lnTo>
                  <a:lnTo>
                    <a:pt x="923" y="55"/>
                  </a:lnTo>
                  <a:lnTo>
                    <a:pt x="940" y="47"/>
                  </a:lnTo>
                  <a:lnTo>
                    <a:pt x="953" y="39"/>
                  </a:lnTo>
                  <a:lnTo>
                    <a:pt x="964" y="34"/>
                  </a:lnTo>
                  <a:lnTo>
                    <a:pt x="969" y="28"/>
                  </a:lnTo>
                  <a:lnTo>
                    <a:pt x="972" y="28"/>
                  </a:lnTo>
                  <a:lnTo>
                    <a:pt x="932" y="0"/>
                  </a:lnTo>
                  <a:lnTo>
                    <a:pt x="932" y="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116" name="Freeform 132"/>
            <p:cNvSpPr>
              <a:spLocks/>
            </p:cNvSpPr>
            <p:nvPr/>
          </p:nvSpPr>
          <p:spPr bwMode="auto">
            <a:xfrm>
              <a:off x="4865" y="3040"/>
              <a:ext cx="52" cy="44"/>
            </a:xfrm>
            <a:custGeom>
              <a:avLst/>
              <a:gdLst>
                <a:gd name="T0" fmla="*/ 0 w 156"/>
                <a:gd name="T1" fmla="*/ 0 h 89"/>
                <a:gd name="T2" fmla="*/ 156 w 156"/>
                <a:gd name="T3" fmla="*/ 60 h 89"/>
                <a:gd name="T4" fmla="*/ 134 w 156"/>
                <a:gd name="T5" fmla="*/ 89 h 89"/>
                <a:gd name="T6" fmla="*/ 3 w 156"/>
                <a:gd name="T7" fmla="*/ 37 h 89"/>
                <a:gd name="T8" fmla="*/ 0 w 156"/>
                <a:gd name="T9" fmla="*/ 0 h 89"/>
                <a:gd name="T10" fmla="*/ 0 w 156"/>
                <a:gd name="T11" fmla="*/ 0 h 89"/>
              </a:gdLst>
              <a:ahLst/>
              <a:cxnLst>
                <a:cxn ang="0">
                  <a:pos x="T0" y="T1"/>
                </a:cxn>
                <a:cxn ang="0">
                  <a:pos x="T2" y="T3"/>
                </a:cxn>
                <a:cxn ang="0">
                  <a:pos x="T4" y="T5"/>
                </a:cxn>
                <a:cxn ang="0">
                  <a:pos x="T6" y="T7"/>
                </a:cxn>
                <a:cxn ang="0">
                  <a:pos x="T8" y="T9"/>
                </a:cxn>
                <a:cxn ang="0">
                  <a:pos x="T10" y="T11"/>
                </a:cxn>
              </a:cxnLst>
              <a:rect l="0" t="0" r="r" b="b"/>
              <a:pathLst>
                <a:path w="156" h="89">
                  <a:moveTo>
                    <a:pt x="0" y="0"/>
                  </a:moveTo>
                  <a:lnTo>
                    <a:pt x="156" y="60"/>
                  </a:lnTo>
                  <a:lnTo>
                    <a:pt x="134" y="89"/>
                  </a:lnTo>
                  <a:lnTo>
                    <a:pt x="3" y="37"/>
                  </a:lnTo>
                  <a:lnTo>
                    <a:pt x="0" y="0"/>
                  </a:lnTo>
                  <a:lnTo>
                    <a:pt x="0" y="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117" name="Freeform 133"/>
            <p:cNvSpPr>
              <a:spLocks/>
            </p:cNvSpPr>
            <p:nvPr/>
          </p:nvSpPr>
          <p:spPr bwMode="auto">
            <a:xfrm>
              <a:off x="4413" y="3570"/>
              <a:ext cx="268" cy="446"/>
            </a:xfrm>
            <a:custGeom>
              <a:avLst/>
              <a:gdLst>
                <a:gd name="T0" fmla="*/ 0 w 804"/>
                <a:gd name="T1" fmla="*/ 6 h 893"/>
                <a:gd name="T2" fmla="*/ 1 w 804"/>
                <a:gd name="T3" fmla="*/ 56 h 893"/>
                <a:gd name="T4" fmla="*/ 10 w 804"/>
                <a:gd name="T5" fmla="*/ 145 h 893"/>
                <a:gd name="T6" fmla="*/ 28 w 804"/>
                <a:gd name="T7" fmla="*/ 264 h 893"/>
                <a:gd name="T8" fmla="*/ 57 w 804"/>
                <a:gd name="T9" fmla="*/ 400 h 893"/>
                <a:gd name="T10" fmla="*/ 101 w 804"/>
                <a:gd name="T11" fmla="*/ 541 h 893"/>
                <a:gd name="T12" fmla="*/ 163 w 804"/>
                <a:gd name="T13" fmla="*/ 678 h 893"/>
                <a:gd name="T14" fmla="*/ 245 w 804"/>
                <a:gd name="T15" fmla="*/ 800 h 893"/>
                <a:gd name="T16" fmla="*/ 804 w 804"/>
                <a:gd name="T17" fmla="*/ 893 h 893"/>
                <a:gd name="T18" fmla="*/ 797 w 804"/>
                <a:gd name="T19" fmla="*/ 868 h 893"/>
                <a:gd name="T20" fmla="*/ 780 w 804"/>
                <a:gd name="T21" fmla="*/ 808 h 893"/>
                <a:gd name="T22" fmla="*/ 756 w 804"/>
                <a:gd name="T23" fmla="*/ 719 h 893"/>
                <a:gd name="T24" fmla="*/ 729 w 804"/>
                <a:gd name="T25" fmla="*/ 617 h 893"/>
                <a:gd name="T26" fmla="*/ 701 w 804"/>
                <a:gd name="T27" fmla="*/ 511 h 893"/>
                <a:gd name="T28" fmla="*/ 677 w 804"/>
                <a:gd name="T29" fmla="*/ 414 h 893"/>
                <a:gd name="T30" fmla="*/ 659 w 804"/>
                <a:gd name="T31" fmla="*/ 337 h 893"/>
                <a:gd name="T32" fmla="*/ 654 w 804"/>
                <a:gd name="T33" fmla="*/ 294 h 893"/>
                <a:gd name="T34" fmla="*/ 602 w 804"/>
                <a:gd name="T35" fmla="*/ 298 h 893"/>
                <a:gd name="T36" fmla="*/ 611 w 804"/>
                <a:gd name="T37" fmla="*/ 336 h 893"/>
                <a:gd name="T38" fmla="*/ 629 w 804"/>
                <a:gd name="T39" fmla="*/ 403 h 893"/>
                <a:gd name="T40" fmla="*/ 651 w 804"/>
                <a:gd name="T41" fmla="*/ 489 h 893"/>
                <a:gd name="T42" fmla="*/ 676 w 804"/>
                <a:gd name="T43" fmla="*/ 583 h 893"/>
                <a:gd name="T44" fmla="*/ 700 w 804"/>
                <a:gd name="T45" fmla="*/ 673 h 893"/>
                <a:gd name="T46" fmla="*/ 721 w 804"/>
                <a:gd name="T47" fmla="*/ 751 h 893"/>
                <a:gd name="T48" fmla="*/ 738 w 804"/>
                <a:gd name="T49" fmla="*/ 808 h 893"/>
                <a:gd name="T50" fmla="*/ 740 w 804"/>
                <a:gd name="T51" fmla="*/ 825 h 893"/>
                <a:gd name="T52" fmla="*/ 705 w 804"/>
                <a:gd name="T53" fmla="*/ 823 h 893"/>
                <a:gd name="T54" fmla="*/ 646 w 804"/>
                <a:gd name="T55" fmla="*/ 819 h 893"/>
                <a:gd name="T56" fmla="*/ 573 w 804"/>
                <a:gd name="T57" fmla="*/ 815 h 893"/>
                <a:gd name="T58" fmla="*/ 494 w 804"/>
                <a:gd name="T59" fmla="*/ 810 h 893"/>
                <a:gd name="T60" fmla="*/ 418 w 804"/>
                <a:gd name="T61" fmla="*/ 804 h 893"/>
                <a:gd name="T62" fmla="*/ 356 w 804"/>
                <a:gd name="T63" fmla="*/ 799 h 893"/>
                <a:gd name="T64" fmla="*/ 318 w 804"/>
                <a:gd name="T65" fmla="*/ 795 h 893"/>
                <a:gd name="T66" fmla="*/ 307 w 804"/>
                <a:gd name="T67" fmla="*/ 789 h 893"/>
                <a:gd name="T68" fmla="*/ 288 w 804"/>
                <a:gd name="T69" fmla="*/ 762 h 893"/>
                <a:gd name="T70" fmla="*/ 256 w 804"/>
                <a:gd name="T71" fmla="*/ 709 h 893"/>
                <a:gd name="T72" fmla="*/ 216 w 804"/>
                <a:gd name="T73" fmla="*/ 632 h 893"/>
                <a:gd name="T74" fmla="*/ 173 w 804"/>
                <a:gd name="T75" fmla="*/ 535 h 893"/>
                <a:gd name="T76" fmla="*/ 129 w 804"/>
                <a:gd name="T77" fmla="*/ 419 h 893"/>
                <a:gd name="T78" fmla="*/ 93 w 804"/>
                <a:gd name="T79" fmla="*/ 285 h 893"/>
                <a:gd name="T80" fmla="*/ 68 w 804"/>
                <a:gd name="T81" fmla="*/ 137 h 893"/>
                <a:gd name="T82" fmla="*/ 0 w 804"/>
                <a:gd name="T83" fmla="*/ 0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4" h="893">
                  <a:moveTo>
                    <a:pt x="0" y="0"/>
                  </a:moveTo>
                  <a:lnTo>
                    <a:pt x="0" y="6"/>
                  </a:lnTo>
                  <a:lnTo>
                    <a:pt x="0" y="26"/>
                  </a:lnTo>
                  <a:lnTo>
                    <a:pt x="1" y="56"/>
                  </a:lnTo>
                  <a:lnTo>
                    <a:pt x="6" y="97"/>
                  </a:lnTo>
                  <a:lnTo>
                    <a:pt x="10" y="145"/>
                  </a:lnTo>
                  <a:lnTo>
                    <a:pt x="18" y="202"/>
                  </a:lnTo>
                  <a:lnTo>
                    <a:pt x="28" y="264"/>
                  </a:lnTo>
                  <a:lnTo>
                    <a:pt x="42" y="332"/>
                  </a:lnTo>
                  <a:lnTo>
                    <a:pt x="57" y="400"/>
                  </a:lnTo>
                  <a:lnTo>
                    <a:pt x="77" y="471"/>
                  </a:lnTo>
                  <a:lnTo>
                    <a:pt x="101" y="541"/>
                  </a:lnTo>
                  <a:lnTo>
                    <a:pt x="131" y="612"/>
                  </a:lnTo>
                  <a:lnTo>
                    <a:pt x="163" y="678"/>
                  </a:lnTo>
                  <a:lnTo>
                    <a:pt x="201" y="743"/>
                  </a:lnTo>
                  <a:lnTo>
                    <a:pt x="245" y="800"/>
                  </a:lnTo>
                  <a:lnTo>
                    <a:pt x="296" y="852"/>
                  </a:lnTo>
                  <a:lnTo>
                    <a:pt x="804" y="893"/>
                  </a:lnTo>
                  <a:lnTo>
                    <a:pt x="801" y="886"/>
                  </a:lnTo>
                  <a:lnTo>
                    <a:pt x="797" y="868"/>
                  </a:lnTo>
                  <a:lnTo>
                    <a:pt x="789" y="842"/>
                  </a:lnTo>
                  <a:lnTo>
                    <a:pt x="780" y="808"/>
                  </a:lnTo>
                  <a:lnTo>
                    <a:pt x="768" y="766"/>
                  </a:lnTo>
                  <a:lnTo>
                    <a:pt x="756" y="719"/>
                  </a:lnTo>
                  <a:lnTo>
                    <a:pt x="742" y="669"/>
                  </a:lnTo>
                  <a:lnTo>
                    <a:pt x="729" y="617"/>
                  </a:lnTo>
                  <a:lnTo>
                    <a:pt x="714" y="562"/>
                  </a:lnTo>
                  <a:lnTo>
                    <a:pt x="701" y="511"/>
                  </a:lnTo>
                  <a:lnTo>
                    <a:pt x="688" y="460"/>
                  </a:lnTo>
                  <a:lnTo>
                    <a:pt x="677" y="414"/>
                  </a:lnTo>
                  <a:lnTo>
                    <a:pt x="666" y="371"/>
                  </a:lnTo>
                  <a:lnTo>
                    <a:pt x="659" y="337"/>
                  </a:lnTo>
                  <a:lnTo>
                    <a:pt x="654" y="310"/>
                  </a:lnTo>
                  <a:lnTo>
                    <a:pt x="654" y="294"/>
                  </a:lnTo>
                  <a:lnTo>
                    <a:pt x="602" y="294"/>
                  </a:lnTo>
                  <a:lnTo>
                    <a:pt x="602" y="298"/>
                  </a:lnTo>
                  <a:lnTo>
                    <a:pt x="606" y="313"/>
                  </a:lnTo>
                  <a:lnTo>
                    <a:pt x="611" y="336"/>
                  </a:lnTo>
                  <a:lnTo>
                    <a:pt x="621" y="367"/>
                  </a:lnTo>
                  <a:lnTo>
                    <a:pt x="629" y="403"/>
                  </a:lnTo>
                  <a:lnTo>
                    <a:pt x="639" y="445"/>
                  </a:lnTo>
                  <a:lnTo>
                    <a:pt x="651" y="489"/>
                  </a:lnTo>
                  <a:lnTo>
                    <a:pt x="665" y="537"/>
                  </a:lnTo>
                  <a:lnTo>
                    <a:pt x="676" y="583"/>
                  </a:lnTo>
                  <a:lnTo>
                    <a:pt x="688" y="629"/>
                  </a:lnTo>
                  <a:lnTo>
                    <a:pt x="700" y="673"/>
                  </a:lnTo>
                  <a:lnTo>
                    <a:pt x="712" y="715"/>
                  </a:lnTo>
                  <a:lnTo>
                    <a:pt x="721" y="751"/>
                  </a:lnTo>
                  <a:lnTo>
                    <a:pt x="730" y="784"/>
                  </a:lnTo>
                  <a:lnTo>
                    <a:pt x="738" y="808"/>
                  </a:lnTo>
                  <a:lnTo>
                    <a:pt x="745" y="826"/>
                  </a:lnTo>
                  <a:lnTo>
                    <a:pt x="740" y="825"/>
                  </a:lnTo>
                  <a:lnTo>
                    <a:pt x="726" y="825"/>
                  </a:lnTo>
                  <a:lnTo>
                    <a:pt x="705" y="823"/>
                  </a:lnTo>
                  <a:lnTo>
                    <a:pt x="680" y="822"/>
                  </a:lnTo>
                  <a:lnTo>
                    <a:pt x="646" y="819"/>
                  </a:lnTo>
                  <a:lnTo>
                    <a:pt x="611" y="818"/>
                  </a:lnTo>
                  <a:lnTo>
                    <a:pt x="573" y="815"/>
                  </a:lnTo>
                  <a:lnTo>
                    <a:pt x="534" y="814"/>
                  </a:lnTo>
                  <a:lnTo>
                    <a:pt x="494" y="810"/>
                  </a:lnTo>
                  <a:lnTo>
                    <a:pt x="455" y="807"/>
                  </a:lnTo>
                  <a:lnTo>
                    <a:pt x="418" y="804"/>
                  </a:lnTo>
                  <a:lnTo>
                    <a:pt x="386" y="803"/>
                  </a:lnTo>
                  <a:lnTo>
                    <a:pt x="356" y="799"/>
                  </a:lnTo>
                  <a:lnTo>
                    <a:pt x="334" y="797"/>
                  </a:lnTo>
                  <a:lnTo>
                    <a:pt x="318" y="795"/>
                  </a:lnTo>
                  <a:lnTo>
                    <a:pt x="311" y="793"/>
                  </a:lnTo>
                  <a:lnTo>
                    <a:pt x="307" y="789"/>
                  </a:lnTo>
                  <a:lnTo>
                    <a:pt x="300" y="778"/>
                  </a:lnTo>
                  <a:lnTo>
                    <a:pt x="288" y="762"/>
                  </a:lnTo>
                  <a:lnTo>
                    <a:pt x="275" y="739"/>
                  </a:lnTo>
                  <a:lnTo>
                    <a:pt x="256" y="709"/>
                  </a:lnTo>
                  <a:lnTo>
                    <a:pt x="237" y="673"/>
                  </a:lnTo>
                  <a:lnTo>
                    <a:pt x="216" y="632"/>
                  </a:lnTo>
                  <a:lnTo>
                    <a:pt x="196" y="587"/>
                  </a:lnTo>
                  <a:lnTo>
                    <a:pt x="173" y="535"/>
                  </a:lnTo>
                  <a:lnTo>
                    <a:pt x="151" y="479"/>
                  </a:lnTo>
                  <a:lnTo>
                    <a:pt x="129" y="419"/>
                  </a:lnTo>
                  <a:lnTo>
                    <a:pt x="110" y="355"/>
                  </a:lnTo>
                  <a:lnTo>
                    <a:pt x="93" y="285"/>
                  </a:lnTo>
                  <a:lnTo>
                    <a:pt x="78" y="213"/>
                  </a:lnTo>
                  <a:lnTo>
                    <a:pt x="68" y="137"/>
                  </a:lnTo>
                  <a:lnTo>
                    <a:pt x="62" y="59"/>
                  </a:lnTo>
                  <a:lnTo>
                    <a:pt x="0" y="0"/>
                  </a:lnTo>
                  <a:lnTo>
                    <a:pt x="0" y="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118" name="Freeform 134"/>
            <p:cNvSpPr>
              <a:spLocks/>
            </p:cNvSpPr>
            <p:nvPr/>
          </p:nvSpPr>
          <p:spPr bwMode="auto">
            <a:xfrm>
              <a:off x="4662" y="3411"/>
              <a:ext cx="121" cy="561"/>
            </a:xfrm>
            <a:custGeom>
              <a:avLst/>
              <a:gdLst>
                <a:gd name="T0" fmla="*/ 40 w 363"/>
                <a:gd name="T1" fmla="*/ 0 h 1123"/>
                <a:gd name="T2" fmla="*/ 40 w 363"/>
                <a:gd name="T3" fmla="*/ 7 h 1123"/>
                <a:gd name="T4" fmla="*/ 45 w 363"/>
                <a:gd name="T5" fmla="*/ 31 h 1123"/>
                <a:gd name="T6" fmla="*/ 52 w 363"/>
                <a:gd name="T7" fmla="*/ 70 h 1123"/>
                <a:gd name="T8" fmla="*/ 64 w 363"/>
                <a:gd name="T9" fmla="*/ 120 h 1123"/>
                <a:gd name="T10" fmla="*/ 76 w 363"/>
                <a:gd name="T11" fmla="*/ 180 h 1123"/>
                <a:gd name="T12" fmla="*/ 93 w 363"/>
                <a:gd name="T13" fmla="*/ 251 h 1123"/>
                <a:gd name="T14" fmla="*/ 112 w 363"/>
                <a:gd name="T15" fmla="*/ 328 h 1123"/>
                <a:gd name="T16" fmla="*/ 134 w 363"/>
                <a:gd name="T17" fmla="*/ 412 h 1123"/>
                <a:gd name="T18" fmla="*/ 156 w 363"/>
                <a:gd name="T19" fmla="*/ 498 h 1123"/>
                <a:gd name="T20" fmla="*/ 180 w 363"/>
                <a:gd name="T21" fmla="*/ 587 h 1123"/>
                <a:gd name="T22" fmla="*/ 207 w 363"/>
                <a:gd name="T23" fmla="*/ 677 h 1123"/>
                <a:gd name="T24" fmla="*/ 236 w 363"/>
                <a:gd name="T25" fmla="*/ 767 h 1123"/>
                <a:gd name="T26" fmla="*/ 266 w 363"/>
                <a:gd name="T27" fmla="*/ 853 h 1123"/>
                <a:gd name="T28" fmla="*/ 298 w 363"/>
                <a:gd name="T29" fmla="*/ 935 h 1123"/>
                <a:gd name="T30" fmla="*/ 330 w 363"/>
                <a:gd name="T31" fmla="*/ 1012 h 1123"/>
                <a:gd name="T32" fmla="*/ 363 w 363"/>
                <a:gd name="T33" fmla="*/ 1080 h 1123"/>
                <a:gd name="T34" fmla="*/ 361 w 363"/>
                <a:gd name="T35" fmla="*/ 1080 h 1123"/>
                <a:gd name="T36" fmla="*/ 351 w 363"/>
                <a:gd name="T37" fmla="*/ 1081 h 1123"/>
                <a:gd name="T38" fmla="*/ 338 w 363"/>
                <a:gd name="T39" fmla="*/ 1084 h 1123"/>
                <a:gd name="T40" fmla="*/ 322 w 363"/>
                <a:gd name="T41" fmla="*/ 1088 h 1123"/>
                <a:gd name="T42" fmla="*/ 299 w 363"/>
                <a:gd name="T43" fmla="*/ 1091 h 1123"/>
                <a:gd name="T44" fmla="*/ 276 w 363"/>
                <a:gd name="T45" fmla="*/ 1095 h 1123"/>
                <a:gd name="T46" fmla="*/ 251 w 363"/>
                <a:gd name="T47" fmla="*/ 1100 h 1123"/>
                <a:gd name="T48" fmla="*/ 224 w 363"/>
                <a:gd name="T49" fmla="*/ 1106 h 1123"/>
                <a:gd name="T50" fmla="*/ 194 w 363"/>
                <a:gd name="T51" fmla="*/ 1108 h 1123"/>
                <a:gd name="T52" fmla="*/ 164 w 363"/>
                <a:gd name="T53" fmla="*/ 1113 h 1123"/>
                <a:gd name="T54" fmla="*/ 135 w 363"/>
                <a:gd name="T55" fmla="*/ 1117 h 1123"/>
                <a:gd name="T56" fmla="*/ 107 w 363"/>
                <a:gd name="T57" fmla="*/ 1121 h 1123"/>
                <a:gd name="T58" fmla="*/ 77 w 363"/>
                <a:gd name="T59" fmla="*/ 1122 h 1123"/>
                <a:gd name="T60" fmla="*/ 52 w 363"/>
                <a:gd name="T61" fmla="*/ 1123 h 1123"/>
                <a:gd name="T62" fmla="*/ 28 w 363"/>
                <a:gd name="T63" fmla="*/ 1122 h 1123"/>
                <a:gd name="T64" fmla="*/ 9 w 363"/>
                <a:gd name="T65" fmla="*/ 1122 h 1123"/>
                <a:gd name="T66" fmla="*/ 0 w 363"/>
                <a:gd name="T67" fmla="*/ 1080 h 1123"/>
                <a:gd name="T68" fmla="*/ 305 w 363"/>
                <a:gd name="T69" fmla="*/ 1055 h 1123"/>
                <a:gd name="T70" fmla="*/ 302 w 363"/>
                <a:gd name="T71" fmla="*/ 1047 h 1123"/>
                <a:gd name="T72" fmla="*/ 292 w 363"/>
                <a:gd name="T73" fmla="*/ 1028 h 1123"/>
                <a:gd name="T74" fmla="*/ 279 w 363"/>
                <a:gd name="T75" fmla="*/ 995 h 1123"/>
                <a:gd name="T76" fmla="*/ 263 w 363"/>
                <a:gd name="T77" fmla="*/ 954 h 1123"/>
                <a:gd name="T78" fmla="*/ 242 w 363"/>
                <a:gd name="T79" fmla="*/ 901 h 1123"/>
                <a:gd name="T80" fmla="*/ 219 w 363"/>
                <a:gd name="T81" fmla="*/ 841 h 1123"/>
                <a:gd name="T82" fmla="*/ 194 w 363"/>
                <a:gd name="T83" fmla="*/ 774 h 1123"/>
                <a:gd name="T84" fmla="*/ 170 w 363"/>
                <a:gd name="T85" fmla="*/ 702 h 1123"/>
                <a:gd name="T86" fmla="*/ 143 w 363"/>
                <a:gd name="T87" fmla="*/ 624 h 1123"/>
                <a:gd name="T88" fmla="*/ 118 w 363"/>
                <a:gd name="T89" fmla="*/ 542 h 1123"/>
                <a:gd name="T90" fmla="*/ 92 w 363"/>
                <a:gd name="T91" fmla="*/ 459 h 1123"/>
                <a:gd name="T92" fmla="*/ 72 w 363"/>
                <a:gd name="T93" fmla="*/ 375 h 1123"/>
                <a:gd name="T94" fmla="*/ 52 w 363"/>
                <a:gd name="T95" fmla="*/ 291 h 1123"/>
                <a:gd name="T96" fmla="*/ 37 w 363"/>
                <a:gd name="T97" fmla="*/ 209 h 1123"/>
                <a:gd name="T98" fmla="*/ 25 w 363"/>
                <a:gd name="T99" fmla="*/ 130 h 1123"/>
                <a:gd name="T100" fmla="*/ 21 w 363"/>
                <a:gd name="T101" fmla="*/ 55 h 1123"/>
                <a:gd name="T102" fmla="*/ 40 w 363"/>
                <a:gd name="T103" fmla="*/ 0 h 1123"/>
                <a:gd name="T104" fmla="*/ 40 w 363"/>
                <a:gd name="T105" fmla="*/ 0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 h="1123">
                  <a:moveTo>
                    <a:pt x="40" y="0"/>
                  </a:moveTo>
                  <a:lnTo>
                    <a:pt x="40" y="7"/>
                  </a:lnTo>
                  <a:lnTo>
                    <a:pt x="45" y="31"/>
                  </a:lnTo>
                  <a:lnTo>
                    <a:pt x="52" y="70"/>
                  </a:lnTo>
                  <a:lnTo>
                    <a:pt x="64" y="120"/>
                  </a:lnTo>
                  <a:lnTo>
                    <a:pt x="76" y="180"/>
                  </a:lnTo>
                  <a:lnTo>
                    <a:pt x="93" y="251"/>
                  </a:lnTo>
                  <a:lnTo>
                    <a:pt x="112" y="328"/>
                  </a:lnTo>
                  <a:lnTo>
                    <a:pt x="134" y="412"/>
                  </a:lnTo>
                  <a:lnTo>
                    <a:pt x="156" y="498"/>
                  </a:lnTo>
                  <a:lnTo>
                    <a:pt x="180" y="587"/>
                  </a:lnTo>
                  <a:lnTo>
                    <a:pt x="207" y="677"/>
                  </a:lnTo>
                  <a:lnTo>
                    <a:pt x="236" y="767"/>
                  </a:lnTo>
                  <a:lnTo>
                    <a:pt x="266" y="853"/>
                  </a:lnTo>
                  <a:lnTo>
                    <a:pt x="298" y="935"/>
                  </a:lnTo>
                  <a:lnTo>
                    <a:pt x="330" y="1012"/>
                  </a:lnTo>
                  <a:lnTo>
                    <a:pt x="363" y="1080"/>
                  </a:lnTo>
                  <a:lnTo>
                    <a:pt x="361" y="1080"/>
                  </a:lnTo>
                  <a:lnTo>
                    <a:pt x="351" y="1081"/>
                  </a:lnTo>
                  <a:lnTo>
                    <a:pt x="338" y="1084"/>
                  </a:lnTo>
                  <a:lnTo>
                    <a:pt x="322" y="1088"/>
                  </a:lnTo>
                  <a:lnTo>
                    <a:pt x="299" y="1091"/>
                  </a:lnTo>
                  <a:lnTo>
                    <a:pt x="276" y="1095"/>
                  </a:lnTo>
                  <a:lnTo>
                    <a:pt x="251" y="1100"/>
                  </a:lnTo>
                  <a:lnTo>
                    <a:pt x="224" y="1106"/>
                  </a:lnTo>
                  <a:lnTo>
                    <a:pt x="194" y="1108"/>
                  </a:lnTo>
                  <a:lnTo>
                    <a:pt x="164" y="1113"/>
                  </a:lnTo>
                  <a:lnTo>
                    <a:pt x="135" y="1117"/>
                  </a:lnTo>
                  <a:lnTo>
                    <a:pt x="107" y="1121"/>
                  </a:lnTo>
                  <a:lnTo>
                    <a:pt x="77" y="1122"/>
                  </a:lnTo>
                  <a:lnTo>
                    <a:pt x="52" y="1123"/>
                  </a:lnTo>
                  <a:lnTo>
                    <a:pt x="28" y="1122"/>
                  </a:lnTo>
                  <a:lnTo>
                    <a:pt x="9" y="1122"/>
                  </a:lnTo>
                  <a:lnTo>
                    <a:pt x="0" y="1080"/>
                  </a:lnTo>
                  <a:lnTo>
                    <a:pt x="305" y="1055"/>
                  </a:lnTo>
                  <a:lnTo>
                    <a:pt x="302" y="1047"/>
                  </a:lnTo>
                  <a:lnTo>
                    <a:pt x="292" y="1028"/>
                  </a:lnTo>
                  <a:lnTo>
                    <a:pt x="279" y="995"/>
                  </a:lnTo>
                  <a:lnTo>
                    <a:pt x="263" y="954"/>
                  </a:lnTo>
                  <a:lnTo>
                    <a:pt x="242" y="901"/>
                  </a:lnTo>
                  <a:lnTo>
                    <a:pt x="219" y="841"/>
                  </a:lnTo>
                  <a:lnTo>
                    <a:pt x="194" y="774"/>
                  </a:lnTo>
                  <a:lnTo>
                    <a:pt x="170" y="702"/>
                  </a:lnTo>
                  <a:lnTo>
                    <a:pt x="143" y="624"/>
                  </a:lnTo>
                  <a:lnTo>
                    <a:pt x="118" y="542"/>
                  </a:lnTo>
                  <a:lnTo>
                    <a:pt x="92" y="459"/>
                  </a:lnTo>
                  <a:lnTo>
                    <a:pt x="72" y="375"/>
                  </a:lnTo>
                  <a:lnTo>
                    <a:pt x="52" y="291"/>
                  </a:lnTo>
                  <a:lnTo>
                    <a:pt x="37" y="209"/>
                  </a:lnTo>
                  <a:lnTo>
                    <a:pt x="25" y="130"/>
                  </a:lnTo>
                  <a:lnTo>
                    <a:pt x="21" y="55"/>
                  </a:lnTo>
                  <a:lnTo>
                    <a:pt x="40" y="0"/>
                  </a:lnTo>
                  <a:lnTo>
                    <a:pt x="40" y="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119" name="Freeform 135"/>
            <p:cNvSpPr>
              <a:spLocks/>
            </p:cNvSpPr>
            <p:nvPr/>
          </p:nvSpPr>
          <p:spPr bwMode="auto">
            <a:xfrm>
              <a:off x="4686" y="3358"/>
              <a:ext cx="32" cy="284"/>
            </a:xfrm>
            <a:custGeom>
              <a:avLst/>
              <a:gdLst>
                <a:gd name="T0" fmla="*/ 96 w 96"/>
                <a:gd name="T1" fmla="*/ 0 h 568"/>
                <a:gd name="T2" fmla="*/ 95 w 96"/>
                <a:gd name="T3" fmla="*/ 4 h 568"/>
                <a:gd name="T4" fmla="*/ 92 w 96"/>
                <a:gd name="T5" fmla="*/ 19 h 568"/>
                <a:gd name="T6" fmla="*/ 88 w 96"/>
                <a:gd name="T7" fmla="*/ 41 h 568"/>
                <a:gd name="T8" fmla="*/ 86 w 96"/>
                <a:gd name="T9" fmla="*/ 72 h 568"/>
                <a:gd name="T10" fmla="*/ 79 w 96"/>
                <a:gd name="T11" fmla="*/ 108 h 568"/>
                <a:gd name="T12" fmla="*/ 75 w 96"/>
                <a:gd name="T13" fmla="*/ 149 h 568"/>
                <a:gd name="T14" fmla="*/ 68 w 96"/>
                <a:gd name="T15" fmla="*/ 192 h 568"/>
                <a:gd name="T16" fmla="*/ 64 w 96"/>
                <a:gd name="T17" fmla="*/ 242 h 568"/>
                <a:gd name="T18" fmla="*/ 59 w 96"/>
                <a:gd name="T19" fmla="*/ 289 h 568"/>
                <a:gd name="T20" fmla="*/ 54 w 96"/>
                <a:gd name="T21" fmla="*/ 338 h 568"/>
                <a:gd name="T22" fmla="*/ 50 w 96"/>
                <a:gd name="T23" fmla="*/ 385 h 568"/>
                <a:gd name="T24" fmla="*/ 47 w 96"/>
                <a:gd name="T25" fmla="*/ 431 h 568"/>
                <a:gd name="T26" fmla="*/ 43 w 96"/>
                <a:gd name="T27" fmla="*/ 472 h 568"/>
                <a:gd name="T28" fmla="*/ 43 w 96"/>
                <a:gd name="T29" fmla="*/ 510 h 568"/>
                <a:gd name="T30" fmla="*/ 43 w 96"/>
                <a:gd name="T31" fmla="*/ 542 h 568"/>
                <a:gd name="T32" fmla="*/ 46 w 96"/>
                <a:gd name="T33" fmla="*/ 568 h 568"/>
                <a:gd name="T34" fmla="*/ 15 w 96"/>
                <a:gd name="T35" fmla="*/ 520 h 568"/>
                <a:gd name="T36" fmla="*/ 0 w 96"/>
                <a:gd name="T37" fmla="*/ 366 h 568"/>
                <a:gd name="T38" fmla="*/ 0 w 96"/>
                <a:gd name="T39" fmla="*/ 362 h 568"/>
                <a:gd name="T40" fmla="*/ 0 w 96"/>
                <a:gd name="T41" fmla="*/ 351 h 568"/>
                <a:gd name="T42" fmla="*/ 1 w 96"/>
                <a:gd name="T43" fmla="*/ 334 h 568"/>
                <a:gd name="T44" fmla="*/ 5 w 96"/>
                <a:gd name="T45" fmla="*/ 314 h 568"/>
                <a:gd name="T46" fmla="*/ 8 w 96"/>
                <a:gd name="T47" fmla="*/ 288 h 568"/>
                <a:gd name="T48" fmla="*/ 12 w 96"/>
                <a:gd name="T49" fmla="*/ 259 h 568"/>
                <a:gd name="T50" fmla="*/ 16 w 96"/>
                <a:gd name="T51" fmla="*/ 228 h 568"/>
                <a:gd name="T52" fmla="*/ 21 w 96"/>
                <a:gd name="T53" fmla="*/ 196 h 568"/>
                <a:gd name="T54" fmla="*/ 25 w 96"/>
                <a:gd name="T55" fmla="*/ 164 h 568"/>
                <a:gd name="T56" fmla="*/ 29 w 96"/>
                <a:gd name="T57" fmla="*/ 131 h 568"/>
                <a:gd name="T58" fmla="*/ 35 w 96"/>
                <a:gd name="T59" fmla="*/ 101 h 568"/>
                <a:gd name="T60" fmla="*/ 40 w 96"/>
                <a:gd name="T61" fmla="*/ 74 h 568"/>
                <a:gd name="T62" fmla="*/ 44 w 96"/>
                <a:gd name="T63" fmla="*/ 48 h 568"/>
                <a:gd name="T64" fmla="*/ 48 w 96"/>
                <a:gd name="T65" fmla="*/ 29 h 568"/>
                <a:gd name="T66" fmla="*/ 52 w 96"/>
                <a:gd name="T67" fmla="*/ 12 h 568"/>
                <a:gd name="T68" fmla="*/ 56 w 96"/>
                <a:gd name="T69" fmla="*/ 4 h 568"/>
                <a:gd name="T70" fmla="*/ 96 w 96"/>
                <a:gd name="T71" fmla="*/ 0 h 568"/>
                <a:gd name="T72" fmla="*/ 96 w 96"/>
                <a:gd name="T73"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568">
                  <a:moveTo>
                    <a:pt x="96" y="0"/>
                  </a:moveTo>
                  <a:lnTo>
                    <a:pt x="95" y="4"/>
                  </a:lnTo>
                  <a:lnTo>
                    <a:pt x="92" y="19"/>
                  </a:lnTo>
                  <a:lnTo>
                    <a:pt x="88" y="41"/>
                  </a:lnTo>
                  <a:lnTo>
                    <a:pt x="86" y="72"/>
                  </a:lnTo>
                  <a:lnTo>
                    <a:pt x="79" y="108"/>
                  </a:lnTo>
                  <a:lnTo>
                    <a:pt x="75" y="149"/>
                  </a:lnTo>
                  <a:lnTo>
                    <a:pt x="68" y="192"/>
                  </a:lnTo>
                  <a:lnTo>
                    <a:pt x="64" y="242"/>
                  </a:lnTo>
                  <a:lnTo>
                    <a:pt x="59" y="289"/>
                  </a:lnTo>
                  <a:lnTo>
                    <a:pt x="54" y="338"/>
                  </a:lnTo>
                  <a:lnTo>
                    <a:pt x="50" y="385"/>
                  </a:lnTo>
                  <a:lnTo>
                    <a:pt x="47" y="431"/>
                  </a:lnTo>
                  <a:lnTo>
                    <a:pt x="43" y="472"/>
                  </a:lnTo>
                  <a:lnTo>
                    <a:pt x="43" y="510"/>
                  </a:lnTo>
                  <a:lnTo>
                    <a:pt x="43" y="542"/>
                  </a:lnTo>
                  <a:lnTo>
                    <a:pt x="46" y="568"/>
                  </a:lnTo>
                  <a:lnTo>
                    <a:pt x="15" y="520"/>
                  </a:lnTo>
                  <a:lnTo>
                    <a:pt x="0" y="366"/>
                  </a:lnTo>
                  <a:lnTo>
                    <a:pt x="0" y="362"/>
                  </a:lnTo>
                  <a:lnTo>
                    <a:pt x="0" y="351"/>
                  </a:lnTo>
                  <a:lnTo>
                    <a:pt x="1" y="334"/>
                  </a:lnTo>
                  <a:lnTo>
                    <a:pt x="5" y="314"/>
                  </a:lnTo>
                  <a:lnTo>
                    <a:pt x="8" y="288"/>
                  </a:lnTo>
                  <a:lnTo>
                    <a:pt x="12" y="259"/>
                  </a:lnTo>
                  <a:lnTo>
                    <a:pt x="16" y="228"/>
                  </a:lnTo>
                  <a:lnTo>
                    <a:pt x="21" y="196"/>
                  </a:lnTo>
                  <a:lnTo>
                    <a:pt x="25" y="164"/>
                  </a:lnTo>
                  <a:lnTo>
                    <a:pt x="29" y="131"/>
                  </a:lnTo>
                  <a:lnTo>
                    <a:pt x="35" y="101"/>
                  </a:lnTo>
                  <a:lnTo>
                    <a:pt x="40" y="74"/>
                  </a:lnTo>
                  <a:lnTo>
                    <a:pt x="44" y="48"/>
                  </a:lnTo>
                  <a:lnTo>
                    <a:pt x="48" y="29"/>
                  </a:lnTo>
                  <a:lnTo>
                    <a:pt x="52" y="12"/>
                  </a:lnTo>
                  <a:lnTo>
                    <a:pt x="56" y="4"/>
                  </a:lnTo>
                  <a:lnTo>
                    <a:pt x="96" y="0"/>
                  </a:lnTo>
                  <a:lnTo>
                    <a:pt x="96" y="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120" name="Freeform 136"/>
            <p:cNvSpPr>
              <a:spLocks/>
            </p:cNvSpPr>
            <p:nvPr/>
          </p:nvSpPr>
          <p:spPr bwMode="auto">
            <a:xfrm>
              <a:off x="4797" y="3135"/>
              <a:ext cx="214" cy="205"/>
            </a:xfrm>
            <a:custGeom>
              <a:avLst/>
              <a:gdLst>
                <a:gd name="T0" fmla="*/ 0 w 643"/>
                <a:gd name="T1" fmla="*/ 344 h 409"/>
                <a:gd name="T2" fmla="*/ 556 w 643"/>
                <a:gd name="T3" fmla="*/ 409 h 409"/>
                <a:gd name="T4" fmla="*/ 643 w 643"/>
                <a:gd name="T5" fmla="*/ 229 h 409"/>
                <a:gd name="T6" fmla="*/ 297 w 643"/>
                <a:gd name="T7" fmla="*/ 0 h 409"/>
                <a:gd name="T8" fmla="*/ 256 w 643"/>
                <a:gd name="T9" fmla="*/ 48 h 409"/>
                <a:gd name="T10" fmla="*/ 584 w 643"/>
                <a:gd name="T11" fmla="*/ 232 h 409"/>
                <a:gd name="T12" fmla="*/ 537 w 643"/>
                <a:gd name="T13" fmla="*/ 371 h 409"/>
                <a:gd name="T14" fmla="*/ 23 w 643"/>
                <a:gd name="T15" fmla="*/ 304 h 409"/>
                <a:gd name="T16" fmla="*/ 0 w 643"/>
                <a:gd name="T17" fmla="*/ 344 h 409"/>
                <a:gd name="T18" fmla="*/ 0 w 643"/>
                <a:gd name="T19" fmla="*/ 344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3" h="409">
                  <a:moveTo>
                    <a:pt x="0" y="344"/>
                  </a:moveTo>
                  <a:lnTo>
                    <a:pt x="556" y="409"/>
                  </a:lnTo>
                  <a:lnTo>
                    <a:pt x="643" y="229"/>
                  </a:lnTo>
                  <a:lnTo>
                    <a:pt x="297" y="0"/>
                  </a:lnTo>
                  <a:lnTo>
                    <a:pt x="256" y="48"/>
                  </a:lnTo>
                  <a:lnTo>
                    <a:pt x="584" y="232"/>
                  </a:lnTo>
                  <a:lnTo>
                    <a:pt x="537" y="371"/>
                  </a:lnTo>
                  <a:lnTo>
                    <a:pt x="23" y="304"/>
                  </a:lnTo>
                  <a:lnTo>
                    <a:pt x="0" y="344"/>
                  </a:lnTo>
                  <a:lnTo>
                    <a:pt x="0" y="344"/>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121" name="Freeform 137"/>
            <p:cNvSpPr>
              <a:spLocks/>
            </p:cNvSpPr>
            <p:nvPr/>
          </p:nvSpPr>
          <p:spPr bwMode="auto">
            <a:xfrm>
              <a:off x="4982" y="3258"/>
              <a:ext cx="130" cy="100"/>
            </a:xfrm>
            <a:custGeom>
              <a:avLst/>
              <a:gdLst>
                <a:gd name="T0" fmla="*/ 53 w 388"/>
                <a:gd name="T1" fmla="*/ 0 h 201"/>
                <a:gd name="T2" fmla="*/ 388 w 388"/>
                <a:gd name="T3" fmla="*/ 167 h 201"/>
                <a:gd name="T4" fmla="*/ 332 w 388"/>
                <a:gd name="T5" fmla="*/ 201 h 201"/>
                <a:gd name="T6" fmla="*/ 173 w 388"/>
                <a:gd name="T7" fmla="*/ 138 h 201"/>
                <a:gd name="T8" fmla="*/ 133 w 388"/>
                <a:gd name="T9" fmla="*/ 179 h 201"/>
                <a:gd name="T10" fmla="*/ 0 w 388"/>
                <a:gd name="T11" fmla="*/ 131 h 201"/>
                <a:gd name="T12" fmla="*/ 14 w 388"/>
                <a:gd name="T13" fmla="*/ 100 h 201"/>
                <a:gd name="T14" fmla="*/ 117 w 388"/>
                <a:gd name="T15" fmla="*/ 144 h 201"/>
                <a:gd name="T16" fmla="*/ 149 w 388"/>
                <a:gd name="T17" fmla="*/ 103 h 201"/>
                <a:gd name="T18" fmla="*/ 320 w 388"/>
                <a:gd name="T19" fmla="*/ 182 h 201"/>
                <a:gd name="T20" fmla="*/ 348 w 388"/>
                <a:gd name="T21" fmla="*/ 163 h 201"/>
                <a:gd name="T22" fmla="*/ 44 w 388"/>
                <a:gd name="T23" fmla="*/ 26 h 201"/>
                <a:gd name="T24" fmla="*/ 53 w 388"/>
                <a:gd name="T25" fmla="*/ 0 h 201"/>
                <a:gd name="T26" fmla="*/ 53 w 388"/>
                <a:gd name="T27"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8" h="201">
                  <a:moveTo>
                    <a:pt x="53" y="0"/>
                  </a:moveTo>
                  <a:lnTo>
                    <a:pt x="388" y="167"/>
                  </a:lnTo>
                  <a:lnTo>
                    <a:pt x="332" y="201"/>
                  </a:lnTo>
                  <a:lnTo>
                    <a:pt x="173" y="138"/>
                  </a:lnTo>
                  <a:lnTo>
                    <a:pt x="133" y="179"/>
                  </a:lnTo>
                  <a:lnTo>
                    <a:pt x="0" y="131"/>
                  </a:lnTo>
                  <a:lnTo>
                    <a:pt x="14" y="100"/>
                  </a:lnTo>
                  <a:lnTo>
                    <a:pt x="117" y="144"/>
                  </a:lnTo>
                  <a:lnTo>
                    <a:pt x="149" y="103"/>
                  </a:lnTo>
                  <a:lnTo>
                    <a:pt x="320" y="182"/>
                  </a:lnTo>
                  <a:lnTo>
                    <a:pt x="348" y="163"/>
                  </a:lnTo>
                  <a:lnTo>
                    <a:pt x="44" y="26"/>
                  </a:lnTo>
                  <a:lnTo>
                    <a:pt x="53" y="0"/>
                  </a:lnTo>
                  <a:lnTo>
                    <a:pt x="53" y="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122" name="Freeform 138"/>
            <p:cNvSpPr>
              <a:spLocks/>
            </p:cNvSpPr>
            <p:nvPr/>
          </p:nvSpPr>
          <p:spPr bwMode="auto">
            <a:xfrm>
              <a:off x="4875" y="2968"/>
              <a:ext cx="56" cy="99"/>
            </a:xfrm>
            <a:custGeom>
              <a:avLst/>
              <a:gdLst>
                <a:gd name="T0" fmla="*/ 0 w 168"/>
                <a:gd name="T1" fmla="*/ 181 h 197"/>
                <a:gd name="T2" fmla="*/ 17 w 168"/>
                <a:gd name="T3" fmla="*/ 39 h 197"/>
                <a:gd name="T4" fmla="*/ 19 w 168"/>
                <a:gd name="T5" fmla="*/ 36 h 197"/>
                <a:gd name="T6" fmla="*/ 27 w 168"/>
                <a:gd name="T7" fmla="*/ 32 h 197"/>
                <a:gd name="T8" fmla="*/ 36 w 168"/>
                <a:gd name="T9" fmla="*/ 25 h 197"/>
                <a:gd name="T10" fmla="*/ 50 w 168"/>
                <a:gd name="T11" fmla="*/ 20 h 197"/>
                <a:gd name="T12" fmla="*/ 62 w 168"/>
                <a:gd name="T13" fmla="*/ 11 h 197"/>
                <a:gd name="T14" fmla="*/ 74 w 168"/>
                <a:gd name="T15" fmla="*/ 6 h 197"/>
                <a:gd name="T16" fmla="*/ 84 w 168"/>
                <a:gd name="T17" fmla="*/ 0 h 197"/>
                <a:gd name="T18" fmla="*/ 94 w 168"/>
                <a:gd name="T19" fmla="*/ 0 h 197"/>
                <a:gd name="T20" fmla="*/ 100 w 168"/>
                <a:gd name="T21" fmla="*/ 2 h 197"/>
                <a:gd name="T22" fmla="*/ 111 w 168"/>
                <a:gd name="T23" fmla="*/ 7 h 197"/>
                <a:gd name="T24" fmla="*/ 123 w 168"/>
                <a:gd name="T25" fmla="*/ 15 h 197"/>
                <a:gd name="T26" fmla="*/ 136 w 168"/>
                <a:gd name="T27" fmla="*/ 25 h 197"/>
                <a:gd name="T28" fmla="*/ 147 w 168"/>
                <a:gd name="T29" fmla="*/ 33 h 197"/>
                <a:gd name="T30" fmla="*/ 158 w 168"/>
                <a:gd name="T31" fmla="*/ 41 h 197"/>
                <a:gd name="T32" fmla="*/ 164 w 168"/>
                <a:gd name="T33" fmla="*/ 48 h 197"/>
                <a:gd name="T34" fmla="*/ 168 w 168"/>
                <a:gd name="T35" fmla="*/ 51 h 197"/>
                <a:gd name="T36" fmla="*/ 87 w 168"/>
                <a:gd name="T37" fmla="*/ 197 h 197"/>
                <a:gd name="T38" fmla="*/ 56 w 168"/>
                <a:gd name="T39" fmla="*/ 190 h 197"/>
                <a:gd name="T40" fmla="*/ 118 w 168"/>
                <a:gd name="T41" fmla="*/ 66 h 197"/>
                <a:gd name="T42" fmla="*/ 64 w 168"/>
                <a:gd name="T43" fmla="*/ 41 h 197"/>
                <a:gd name="T44" fmla="*/ 31 w 168"/>
                <a:gd name="T45" fmla="*/ 181 h 197"/>
                <a:gd name="T46" fmla="*/ 0 w 168"/>
                <a:gd name="T47" fmla="*/ 181 h 197"/>
                <a:gd name="T48" fmla="*/ 0 w 168"/>
                <a:gd name="T49" fmla="*/ 18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8" h="197">
                  <a:moveTo>
                    <a:pt x="0" y="181"/>
                  </a:moveTo>
                  <a:lnTo>
                    <a:pt x="17" y="39"/>
                  </a:lnTo>
                  <a:lnTo>
                    <a:pt x="19" y="36"/>
                  </a:lnTo>
                  <a:lnTo>
                    <a:pt x="27" y="32"/>
                  </a:lnTo>
                  <a:lnTo>
                    <a:pt x="36" y="25"/>
                  </a:lnTo>
                  <a:lnTo>
                    <a:pt x="50" y="20"/>
                  </a:lnTo>
                  <a:lnTo>
                    <a:pt x="62" y="11"/>
                  </a:lnTo>
                  <a:lnTo>
                    <a:pt x="74" y="6"/>
                  </a:lnTo>
                  <a:lnTo>
                    <a:pt x="84" y="0"/>
                  </a:lnTo>
                  <a:lnTo>
                    <a:pt x="94" y="0"/>
                  </a:lnTo>
                  <a:lnTo>
                    <a:pt x="100" y="2"/>
                  </a:lnTo>
                  <a:lnTo>
                    <a:pt x="111" y="7"/>
                  </a:lnTo>
                  <a:lnTo>
                    <a:pt x="123" y="15"/>
                  </a:lnTo>
                  <a:lnTo>
                    <a:pt x="136" y="25"/>
                  </a:lnTo>
                  <a:lnTo>
                    <a:pt x="147" y="33"/>
                  </a:lnTo>
                  <a:lnTo>
                    <a:pt x="158" y="41"/>
                  </a:lnTo>
                  <a:lnTo>
                    <a:pt x="164" y="48"/>
                  </a:lnTo>
                  <a:lnTo>
                    <a:pt x="168" y="51"/>
                  </a:lnTo>
                  <a:lnTo>
                    <a:pt x="87" y="197"/>
                  </a:lnTo>
                  <a:lnTo>
                    <a:pt x="56" y="190"/>
                  </a:lnTo>
                  <a:lnTo>
                    <a:pt x="118" y="66"/>
                  </a:lnTo>
                  <a:lnTo>
                    <a:pt x="64" y="41"/>
                  </a:lnTo>
                  <a:lnTo>
                    <a:pt x="31" y="181"/>
                  </a:lnTo>
                  <a:lnTo>
                    <a:pt x="0" y="181"/>
                  </a:lnTo>
                  <a:lnTo>
                    <a:pt x="0" y="181"/>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123" name="Freeform 139"/>
            <p:cNvSpPr>
              <a:spLocks/>
            </p:cNvSpPr>
            <p:nvPr/>
          </p:nvSpPr>
          <p:spPr bwMode="auto">
            <a:xfrm>
              <a:off x="4788" y="2710"/>
              <a:ext cx="346" cy="323"/>
            </a:xfrm>
            <a:custGeom>
              <a:avLst/>
              <a:gdLst>
                <a:gd name="T0" fmla="*/ 4 w 1038"/>
                <a:gd name="T1" fmla="*/ 577 h 646"/>
                <a:gd name="T2" fmla="*/ 4 w 1038"/>
                <a:gd name="T3" fmla="*/ 571 h 646"/>
                <a:gd name="T4" fmla="*/ 8 w 1038"/>
                <a:gd name="T5" fmla="*/ 559 h 646"/>
                <a:gd name="T6" fmla="*/ 12 w 1038"/>
                <a:gd name="T7" fmla="*/ 540 h 646"/>
                <a:gd name="T8" fmla="*/ 16 w 1038"/>
                <a:gd name="T9" fmla="*/ 518 h 646"/>
                <a:gd name="T10" fmla="*/ 16 w 1038"/>
                <a:gd name="T11" fmla="*/ 491 h 646"/>
                <a:gd name="T12" fmla="*/ 16 w 1038"/>
                <a:gd name="T13" fmla="*/ 463 h 646"/>
                <a:gd name="T14" fmla="*/ 9 w 1038"/>
                <a:gd name="T15" fmla="*/ 435 h 646"/>
                <a:gd name="T16" fmla="*/ 0 w 1038"/>
                <a:gd name="T17" fmla="*/ 410 h 646"/>
                <a:gd name="T18" fmla="*/ 906 w 1038"/>
                <a:gd name="T19" fmla="*/ 3 h 646"/>
                <a:gd name="T20" fmla="*/ 924 w 1038"/>
                <a:gd name="T21" fmla="*/ 32 h 646"/>
                <a:gd name="T22" fmla="*/ 955 w 1038"/>
                <a:gd name="T23" fmla="*/ 88 h 646"/>
                <a:gd name="T24" fmla="*/ 990 w 1038"/>
                <a:gd name="T25" fmla="*/ 166 h 646"/>
                <a:gd name="T26" fmla="*/ 1019 w 1038"/>
                <a:gd name="T27" fmla="*/ 257 h 646"/>
                <a:gd name="T28" fmla="*/ 1035 w 1038"/>
                <a:gd name="T29" fmla="*/ 361 h 646"/>
                <a:gd name="T30" fmla="*/ 1033 w 1038"/>
                <a:gd name="T31" fmla="*/ 474 h 646"/>
                <a:gd name="T32" fmla="*/ 998 w 1038"/>
                <a:gd name="T33" fmla="*/ 589 h 646"/>
                <a:gd name="T34" fmla="*/ 944 w 1038"/>
                <a:gd name="T35" fmla="*/ 622 h 646"/>
                <a:gd name="T36" fmla="*/ 948 w 1038"/>
                <a:gd name="T37" fmla="*/ 605 h 646"/>
                <a:gd name="T38" fmla="*/ 960 w 1038"/>
                <a:gd name="T39" fmla="*/ 566 h 646"/>
                <a:gd name="T40" fmla="*/ 974 w 1038"/>
                <a:gd name="T41" fmla="*/ 503 h 646"/>
                <a:gd name="T42" fmla="*/ 986 w 1038"/>
                <a:gd name="T43" fmla="*/ 425 h 646"/>
                <a:gd name="T44" fmla="*/ 986 w 1038"/>
                <a:gd name="T45" fmla="*/ 335 h 646"/>
                <a:gd name="T46" fmla="*/ 974 w 1038"/>
                <a:gd name="T47" fmla="*/ 241 h 646"/>
                <a:gd name="T48" fmla="*/ 942 w 1038"/>
                <a:gd name="T49" fmla="*/ 145 h 646"/>
                <a:gd name="T50" fmla="*/ 886 w 1038"/>
                <a:gd name="T51" fmla="*/ 54 h 646"/>
                <a:gd name="T52" fmla="*/ 39 w 1038"/>
                <a:gd name="T53" fmla="*/ 435 h 646"/>
                <a:gd name="T54" fmla="*/ 41 w 1038"/>
                <a:gd name="T55" fmla="*/ 444 h 646"/>
                <a:gd name="T56" fmla="*/ 45 w 1038"/>
                <a:gd name="T57" fmla="*/ 456 h 646"/>
                <a:gd name="T58" fmla="*/ 48 w 1038"/>
                <a:gd name="T59" fmla="*/ 473 h 646"/>
                <a:gd name="T60" fmla="*/ 49 w 1038"/>
                <a:gd name="T61" fmla="*/ 491 h 646"/>
                <a:gd name="T62" fmla="*/ 49 w 1038"/>
                <a:gd name="T63" fmla="*/ 512 h 646"/>
                <a:gd name="T64" fmla="*/ 45 w 1038"/>
                <a:gd name="T65" fmla="*/ 537 h 646"/>
                <a:gd name="T66" fmla="*/ 45 w 1038"/>
                <a:gd name="T67" fmla="*/ 551 h 646"/>
                <a:gd name="T68" fmla="*/ 65 w 1038"/>
                <a:gd name="T69" fmla="*/ 552 h 646"/>
                <a:gd name="T70" fmla="*/ 100 w 1038"/>
                <a:gd name="T71" fmla="*/ 553 h 646"/>
                <a:gd name="T72" fmla="*/ 144 w 1038"/>
                <a:gd name="T73" fmla="*/ 553 h 646"/>
                <a:gd name="T74" fmla="*/ 191 w 1038"/>
                <a:gd name="T75" fmla="*/ 555 h 646"/>
                <a:gd name="T76" fmla="*/ 236 w 1038"/>
                <a:gd name="T77" fmla="*/ 555 h 646"/>
                <a:gd name="T78" fmla="*/ 272 w 1038"/>
                <a:gd name="T79" fmla="*/ 555 h 646"/>
                <a:gd name="T80" fmla="*/ 293 w 1038"/>
                <a:gd name="T81" fmla="*/ 555 h 646"/>
                <a:gd name="T82" fmla="*/ 287 w 1038"/>
                <a:gd name="T83" fmla="*/ 596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38" h="646">
                  <a:moveTo>
                    <a:pt x="287" y="596"/>
                  </a:moveTo>
                  <a:lnTo>
                    <a:pt x="4" y="577"/>
                  </a:lnTo>
                  <a:lnTo>
                    <a:pt x="4" y="574"/>
                  </a:lnTo>
                  <a:lnTo>
                    <a:pt x="4" y="571"/>
                  </a:lnTo>
                  <a:lnTo>
                    <a:pt x="5" y="566"/>
                  </a:lnTo>
                  <a:lnTo>
                    <a:pt x="8" y="559"/>
                  </a:lnTo>
                  <a:lnTo>
                    <a:pt x="9" y="549"/>
                  </a:lnTo>
                  <a:lnTo>
                    <a:pt x="12" y="540"/>
                  </a:lnTo>
                  <a:lnTo>
                    <a:pt x="13" y="529"/>
                  </a:lnTo>
                  <a:lnTo>
                    <a:pt x="16" y="518"/>
                  </a:lnTo>
                  <a:lnTo>
                    <a:pt x="16" y="504"/>
                  </a:lnTo>
                  <a:lnTo>
                    <a:pt x="16" y="491"/>
                  </a:lnTo>
                  <a:lnTo>
                    <a:pt x="16" y="477"/>
                  </a:lnTo>
                  <a:lnTo>
                    <a:pt x="16" y="463"/>
                  </a:lnTo>
                  <a:lnTo>
                    <a:pt x="12" y="448"/>
                  </a:lnTo>
                  <a:lnTo>
                    <a:pt x="9" y="435"/>
                  </a:lnTo>
                  <a:lnTo>
                    <a:pt x="5" y="422"/>
                  </a:lnTo>
                  <a:lnTo>
                    <a:pt x="0" y="410"/>
                  </a:lnTo>
                  <a:lnTo>
                    <a:pt x="904" y="0"/>
                  </a:lnTo>
                  <a:lnTo>
                    <a:pt x="906" y="3"/>
                  </a:lnTo>
                  <a:lnTo>
                    <a:pt x="914" y="14"/>
                  </a:lnTo>
                  <a:lnTo>
                    <a:pt x="924" y="32"/>
                  </a:lnTo>
                  <a:lnTo>
                    <a:pt x="940" y="58"/>
                  </a:lnTo>
                  <a:lnTo>
                    <a:pt x="955" y="88"/>
                  </a:lnTo>
                  <a:lnTo>
                    <a:pt x="974" y="125"/>
                  </a:lnTo>
                  <a:lnTo>
                    <a:pt x="990" y="166"/>
                  </a:lnTo>
                  <a:lnTo>
                    <a:pt x="1007" y="211"/>
                  </a:lnTo>
                  <a:lnTo>
                    <a:pt x="1019" y="257"/>
                  </a:lnTo>
                  <a:lnTo>
                    <a:pt x="1030" y="309"/>
                  </a:lnTo>
                  <a:lnTo>
                    <a:pt x="1035" y="361"/>
                  </a:lnTo>
                  <a:lnTo>
                    <a:pt x="1038" y="418"/>
                  </a:lnTo>
                  <a:lnTo>
                    <a:pt x="1033" y="474"/>
                  </a:lnTo>
                  <a:lnTo>
                    <a:pt x="1019" y="531"/>
                  </a:lnTo>
                  <a:lnTo>
                    <a:pt x="998" y="589"/>
                  </a:lnTo>
                  <a:lnTo>
                    <a:pt x="970" y="646"/>
                  </a:lnTo>
                  <a:lnTo>
                    <a:pt x="944" y="622"/>
                  </a:lnTo>
                  <a:lnTo>
                    <a:pt x="944" y="617"/>
                  </a:lnTo>
                  <a:lnTo>
                    <a:pt x="948" y="605"/>
                  </a:lnTo>
                  <a:lnTo>
                    <a:pt x="954" y="587"/>
                  </a:lnTo>
                  <a:lnTo>
                    <a:pt x="960" y="566"/>
                  </a:lnTo>
                  <a:lnTo>
                    <a:pt x="967" y="536"/>
                  </a:lnTo>
                  <a:lnTo>
                    <a:pt x="974" y="503"/>
                  </a:lnTo>
                  <a:lnTo>
                    <a:pt x="980" y="465"/>
                  </a:lnTo>
                  <a:lnTo>
                    <a:pt x="986" y="425"/>
                  </a:lnTo>
                  <a:lnTo>
                    <a:pt x="987" y="380"/>
                  </a:lnTo>
                  <a:lnTo>
                    <a:pt x="986" y="335"/>
                  </a:lnTo>
                  <a:lnTo>
                    <a:pt x="982" y="287"/>
                  </a:lnTo>
                  <a:lnTo>
                    <a:pt x="974" y="241"/>
                  </a:lnTo>
                  <a:lnTo>
                    <a:pt x="960" y="192"/>
                  </a:lnTo>
                  <a:lnTo>
                    <a:pt x="942" y="145"/>
                  </a:lnTo>
                  <a:lnTo>
                    <a:pt x="916" y="97"/>
                  </a:lnTo>
                  <a:lnTo>
                    <a:pt x="886" y="54"/>
                  </a:lnTo>
                  <a:lnTo>
                    <a:pt x="39" y="433"/>
                  </a:lnTo>
                  <a:lnTo>
                    <a:pt x="39" y="435"/>
                  </a:lnTo>
                  <a:lnTo>
                    <a:pt x="41" y="440"/>
                  </a:lnTo>
                  <a:lnTo>
                    <a:pt x="41" y="444"/>
                  </a:lnTo>
                  <a:lnTo>
                    <a:pt x="44" y="450"/>
                  </a:lnTo>
                  <a:lnTo>
                    <a:pt x="45" y="456"/>
                  </a:lnTo>
                  <a:lnTo>
                    <a:pt x="48" y="465"/>
                  </a:lnTo>
                  <a:lnTo>
                    <a:pt x="48" y="473"/>
                  </a:lnTo>
                  <a:lnTo>
                    <a:pt x="49" y="481"/>
                  </a:lnTo>
                  <a:lnTo>
                    <a:pt x="49" y="491"/>
                  </a:lnTo>
                  <a:lnTo>
                    <a:pt x="51" y="501"/>
                  </a:lnTo>
                  <a:lnTo>
                    <a:pt x="49" y="512"/>
                  </a:lnTo>
                  <a:lnTo>
                    <a:pt x="48" y="525"/>
                  </a:lnTo>
                  <a:lnTo>
                    <a:pt x="45" y="537"/>
                  </a:lnTo>
                  <a:lnTo>
                    <a:pt x="44" y="551"/>
                  </a:lnTo>
                  <a:lnTo>
                    <a:pt x="45" y="551"/>
                  </a:lnTo>
                  <a:lnTo>
                    <a:pt x="53" y="552"/>
                  </a:lnTo>
                  <a:lnTo>
                    <a:pt x="65" y="552"/>
                  </a:lnTo>
                  <a:lnTo>
                    <a:pt x="81" y="553"/>
                  </a:lnTo>
                  <a:lnTo>
                    <a:pt x="100" y="553"/>
                  </a:lnTo>
                  <a:lnTo>
                    <a:pt x="122" y="553"/>
                  </a:lnTo>
                  <a:lnTo>
                    <a:pt x="144" y="553"/>
                  </a:lnTo>
                  <a:lnTo>
                    <a:pt x="168" y="555"/>
                  </a:lnTo>
                  <a:lnTo>
                    <a:pt x="191" y="555"/>
                  </a:lnTo>
                  <a:lnTo>
                    <a:pt x="215" y="555"/>
                  </a:lnTo>
                  <a:lnTo>
                    <a:pt x="236" y="555"/>
                  </a:lnTo>
                  <a:lnTo>
                    <a:pt x="256" y="555"/>
                  </a:lnTo>
                  <a:lnTo>
                    <a:pt x="272" y="555"/>
                  </a:lnTo>
                  <a:lnTo>
                    <a:pt x="284" y="555"/>
                  </a:lnTo>
                  <a:lnTo>
                    <a:pt x="293" y="555"/>
                  </a:lnTo>
                  <a:lnTo>
                    <a:pt x="297" y="555"/>
                  </a:lnTo>
                  <a:lnTo>
                    <a:pt x="287" y="596"/>
                  </a:lnTo>
                  <a:lnTo>
                    <a:pt x="287" y="596"/>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124" name="Freeform 140"/>
            <p:cNvSpPr>
              <a:spLocks/>
            </p:cNvSpPr>
            <p:nvPr/>
          </p:nvSpPr>
          <p:spPr bwMode="auto">
            <a:xfrm>
              <a:off x="4918" y="2995"/>
              <a:ext cx="194" cy="37"/>
            </a:xfrm>
            <a:custGeom>
              <a:avLst/>
              <a:gdLst>
                <a:gd name="T0" fmla="*/ 23 w 582"/>
                <a:gd name="T1" fmla="*/ 0 h 73"/>
                <a:gd name="T2" fmla="*/ 580 w 582"/>
                <a:gd name="T3" fmla="*/ 16 h 73"/>
                <a:gd name="T4" fmla="*/ 582 w 582"/>
                <a:gd name="T5" fmla="*/ 73 h 73"/>
                <a:gd name="T6" fmla="*/ 0 w 582"/>
                <a:gd name="T7" fmla="*/ 31 h 73"/>
                <a:gd name="T8" fmla="*/ 23 w 582"/>
                <a:gd name="T9" fmla="*/ 0 h 73"/>
                <a:gd name="T10" fmla="*/ 23 w 582"/>
                <a:gd name="T11" fmla="*/ 0 h 73"/>
              </a:gdLst>
              <a:ahLst/>
              <a:cxnLst>
                <a:cxn ang="0">
                  <a:pos x="T0" y="T1"/>
                </a:cxn>
                <a:cxn ang="0">
                  <a:pos x="T2" y="T3"/>
                </a:cxn>
                <a:cxn ang="0">
                  <a:pos x="T4" y="T5"/>
                </a:cxn>
                <a:cxn ang="0">
                  <a:pos x="T6" y="T7"/>
                </a:cxn>
                <a:cxn ang="0">
                  <a:pos x="T8" y="T9"/>
                </a:cxn>
                <a:cxn ang="0">
                  <a:pos x="T10" y="T11"/>
                </a:cxn>
              </a:cxnLst>
              <a:rect l="0" t="0" r="r" b="b"/>
              <a:pathLst>
                <a:path w="582" h="73">
                  <a:moveTo>
                    <a:pt x="23" y="0"/>
                  </a:moveTo>
                  <a:lnTo>
                    <a:pt x="580" y="16"/>
                  </a:lnTo>
                  <a:lnTo>
                    <a:pt x="582" y="73"/>
                  </a:lnTo>
                  <a:lnTo>
                    <a:pt x="0" y="31"/>
                  </a:lnTo>
                  <a:lnTo>
                    <a:pt x="23" y="0"/>
                  </a:lnTo>
                  <a:lnTo>
                    <a:pt x="23" y="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125" name="Freeform 141"/>
            <p:cNvSpPr>
              <a:spLocks/>
            </p:cNvSpPr>
            <p:nvPr/>
          </p:nvSpPr>
          <p:spPr bwMode="auto">
            <a:xfrm>
              <a:off x="4553" y="3991"/>
              <a:ext cx="105" cy="58"/>
            </a:xfrm>
            <a:custGeom>
              <a:avLst/>
              <a:gdLst>
                <a:gd name="T0" fmla="*/ 0 w 315"/>
                <a:gd name="T1" fmla="*/ 0 h 118"/>
                <a:gd name="T2" fmla="*/ 0 w 315"/>
                <a:gd name="T3" fmla="*/ 3 h 118"/>
                <a:gd name="T4" fmla="*/ 0 w 315"/>
                <a:gd name="T5" fmla="*/ 15 h 118"/>
                <a:gd name="T6" fmla="*/ 0 w 315"/>
                <a:gd name="T7" fmla="*/ 24 h 118"/>
                <a:gd name="T8" fmla="*/ 0 w 315"/>
                <a:gd name="T9" fmla="*/ 32 h 118"/>
                <a:gd name="T10" fmla="*/ 1 w 315"/>
                <a:gd name="T11" fmla="*/ 41 h 118"/>
                <a:gd name="T12" fmla="*/ 4 w 315"/>
                <a:gd name="T13" fmla="*/ 52 h 118"/>
                <a:gd name="T14" fmla="*/ 4 w 315"/>
                <a:gd name="T15" fmla="*/ 60 h 118"/>
                <a:gd name="T16" fmla="*/ 6 w 315"/>
                <a:gd name="T17" fmla="*/ 70 h 118"/>
                <a:gd name="T18" fmla="*/ 9 w 315"/>
                <a:gd name="T19" fmla="*/ 78 h 118"/>
                <a:gd name="T20" fmla="*/ 13 w 315"/>
                <a:gd name="T21" fmla="*/ 88 h 118"/>
                <a:gd name="T22" fmla="*/ 21 w 315"/>
                <a:gd name="T23" fmla="*/ 99 h 118"/>
                <a:gd name="T24" fmla="*/ 34 w 315"/>
                <a:gd name="T25" fmla="*/ 104 h 118"/>
                <a:gd name="T26" fmla="*/ 42 w 315"/>
                <a:gd name="T27" fmla="*/ 104 h 118"/>
                <a:gd name="T28" fmla="*/ 57 w 315"/>
                <a:gd name="T29" fmla="*/ 104 h 118"/>
                <a:gd name="T30" fmla="*/ 73 w 315"/>
                <a:gd name="T31" fmla="*/ 105 h 118"/>
                <a:gd name="T32" fmla="*/ 95 w 315"/>
                <a:gd name="T33" fmla="*/ 107 h 118"/>
                <a:gd name="T34" fmla="*/ 117 w 315"/>
                <a:gd name="T35" fmla="*/ 108 h 118"/>
                <a:gd name="T36" fmla="*/ 141 w 315"/>
                <a:gd name="T37" fmla="*/ 111 h 118"/>
                <a:gd name="T38" fmla="*/ 165 w 315"/>
                <a:gd name="T39" fmla="*/ 112 h 118"/>
                <a:gd name="T40" fmla="*/ 192 w 315"/>
                <a:gd name="T41" fmla="*/ 115 h 118"/>
                <a:gd name="T42" fmla="*/ 215 w 315"/>
                <a:gd name="T43" fmla="*/ 115 h 118"/>
                <a:gd name="T44" fmla="*/ 239 w 315"/>
                <a:gd name="T45" fmla="*/ 116 h 118"/>
                <a:gd name="T46" fmla="*/ 259 w 315"/>
                <a:gd name="T47" fmla="*/ 116 h 118"/>
                <a:gd name="T48" fmla="*/ 279 w 315"/>
                <a:gd name="T49" fmla="*/ 118 h 118"/>
                <a:gd name="T50" fmla="*/ 294 w 315"/>
                <a:gd name="T51" fmla="*/ 116 h 118"/>
                <a:gd name="T52" fmla="*/ 306 w 315"/>
                <a:gd name="T53" fmla="*/ 116 h 118"/>
                <a:gd name="T54" fmla="*/ 312 w 315"/>
                <a:gd name="T55" fmla="*/ 114 h 118"/>
                <a:gd name="T56" fmla="*/ 315 w 315"/>
                <a:gd name="T57" fmla="*/ 111 h 118"/>
                <a:gd name="T58" fmla="*/ 311 w 315"/>
                <a:gd name="T59" fmla="*/ 105 h 118"/>
                <a:gd name="T60" fmla="*/ 306 w 315"/>
                <a:gd name="T61" fmla="*/ 100 h 118"/>
                <a:gd name="T62" fmla="*/ 298 w 315"/>
                <a:gd name="T63" fmla="*/ 93 h 118"/>
                <a:gd name="T64" fmla="*/ 290 w 315"/>
                <a:gd name="T65" fmla="*/ 86 h 118"/>
                <a:gd name="T66" fmla="*/ 279 w 315"/>
                <a:gd name="T67" fmla="*/ 77 h 118"/>
                <a:gd name="T68" fmla="*/ 268 w 315"/>
                <a:gd name="T69" fmla="*/ 69 h 118"/>
                <a:gd name="T70" fmla="*/ 256 w 315"/>
                <a:gd name="T71" fmla="*/ 60 h 118"/>
                <a:gd name="T72" fmla="*/ 245 w 315"/>
                <a:gd name="T73" fmla="*/ 52 h 118"/>
                <a:gd name="T74" fmla="*/ 233 w 315"/>
                <a:gd name="T75" fmla="*/ 44 h 118"/>
                <a:gd name="T76" fmla="*/ 221 w 315"/>
                <a:gd name="T77" fmla="*/ 36 h 118"/>
                <a:gd name="T78" fmla="*/ 211 w 315"/>
                <a:gd name="T79" fmla="*/ 28 h 118"/>
                <a:gd name="T80" fmla="*/ 203 w 315"/>
                <a:gd name="T81" fmla="*/ 22 h 118"/>
                <a:gd name="T82" fmla="*/ 193 w 315"/>
                <a:gd name="T83" fmla="*/ 15 h 118"/>
                <a:gd name="T84" fmla="*/ 188 w 315"/>
                <a:gd name="T85" fmla="*/ 13 h 118"/>
                <a:gd name="T86" fmla="*/ 184 w 315"/>
                <a:gd name="T87" fmla="*/ 10 h 118"/>
                <a:gd name="T88" fmla="*/ 0 w 315"/>
                <a:gd name="T89" fmla="*/ 0 h 118"/>
                <a:gd name="T90" fmla="*/ 0 w 315"/>
                <a:gd name="T9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118">
                  <a:moveTo>
                    <a:pt x="0" y="0"/>
                  </a:moveTo>
                  <a:lnTo>
                    <a:pt x="0" y="3"/>
                  </a:lnTo>
                  <a:lnTo>
                    <a:pt x="0" y="15"/>
                  </a:lnTo>
                  <a:lnTo>
                    <a:pt x="0" y="24"/>
                  </a:lnTo>
                  <a:lnTo>
                    <a:pt x="0" y="32"/>
                  </a:lnTo>
                  <a:lnTo>
                    <a:pt x="1" y="41"/>
                  </a:lnTo>
                  <a:lnTo>
                    <a:pt x="4" y="52"/>
                  </a:lnTo>
                  <a:lnTo>
                    <a:pt x="4" y="60"/>
                  </a:lnTo>
                  <a:lnTo>
                    <a:pt x="6" y="70"/>
                  </a:lnTo>
                  <a:lnTo>
                    <a:pt x="9" y="78"/>
                  </a:lnTo>
                  <a:lnTo>
                    <a:pt x="13" y="88"/>
                  </a:lnTo>
                  <a:lnTo>
                    <a:pt x="21" y="99"/>
                  </a:lnTo>
                  <a:lnTo>
                    <a:pt x="34" y="104"/>
                  </a:lnTo>
                  <a:lnTo>
                    <a:pt x="42" y="104"/>
                  </a:lnTo>
                  <a:lnTo>
                    <a:pt x="57" y="104"/>
                  </a:lnTo>
                  <a:lnTo>
                    <a:pt x="73" y="105"/>
                  </a:lnTo>
                  <a:lnTo>
                    <a:pt x="95" y="107"/>
                  </a:lnTo>
                  <a:lnTo>
                    <a:pt x="117" y="108"/>
                  </a:lnTo>
                  <a:lnTo>
                    <a:pt x="141" y="111"/>
                  </a:lnTo>
                  <a:lnTo>
                    <a:pt x="165" y="112"/>
                  </a:lnTo>
                  <a:lnTo>
                    <a:pt x="192" y="115"/>
                  </a:lnTo>
                  <a:lnTo>
                    <a:pt x="215" y="115"/>
                  </a:lnTo>
                  <a:lnTo>
                    <a:pt x="239" y="116"/>
                  </a:lnTo>
                  <a:lnTo>
                    <a:pt x="259" y="116"/>
                  </a:lnTo>
                  <a:lnTo>
                    <a:pt x="279" y="118"/>
                  </a:lnTo>
                  <a:lnTo>
                    <a:pt x="294" y="116"/>
                  </a:lnTo>
                  <a:lnTo>
                    <a:pt x="306" y="116"/>
                  </a:lnTo>
                  <a:lnTo>
                    <a:pt x="312" y="114"/>
                  </a:lnTo>
                  <a:lnTo>
                    <a:pt x="315" y="111"/>
                  </a:lnTo>
                  <a:lnTo>
                    <a:pt x="311" y="105"/>
                  </a:lnTo>
                  <a:lnTo>
                    <a:pt x="306" y="100"/>
                  </a:lnTo>
                  <a:lnTo>
                    <a:pt x="298" y="93"/>
                  </a:lnTo>
                  <a:lnTo>
                    <a:pt x="290" y="86"/>
                  </a:lnTo>
                  <a:lnTo>
                    <a:pt x="279" y="77"/>
                  </a:lnTo>
                  <a:lnTo>
                    <a:pt x="268" y="69"/>
                  </a:lnTo>
                  <a:lnTo>
                    <a:pt x="256" y="60"/>
                  </a:lnTo>
                  <a:lnTo>
                    <a:pt x="245" y="52"/>
                  </a:lnTo>
                  <a:lnTo>
                    <a:pt x="233" y="44"/>
                  </a:lnTo>
                  <a:lnTo>
                    <a:pt x="221" y="36"/>
                  </a:lnTo>
                  <a:lnTo>
                    <a:pt x="211" y="28"/>
                  </a:lnTo>
                  <a:lnTo>
                    <a:pt x="203" y="22"/>
                  </a:lnTo>
                  <a:lnTo>
                    <a:pt x="193" y="15"/>
                  </a:lnTo>
                  <a:lnTo>
                    <a:pt x="188" y="13"/>
                  </a:lnTo>
                  <a:lnTo>
                    <a:pt x="184" y="10"/>
                  </a:lnTo>
                  <a:lnTo>
                    <a:pt x="0" y="0"/>
                  </a:lnTo>
                  <a:lnTo>
                    <a:pt x="0" y="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126" name="Freeform 142"/>
            <p:cNvSpPr>
              <a:spLocks/>
            </p:cNvSpPr>
            <p:nvPr/>
          </p:nvSpPr>
          <p:spPr bwMode="auto">
            <a:xfrm>
              <a:off x="4666" y="3957"/>
              <a:ext cx="100" cy="49"/>
            </a:xfrm>
            <a:custGeom>
              <a:avLst/>
              <a:gdLst>
                <a:gd name="T0" fmla="*/ 23 w 301"/>
                <a:gd name="T1" fmla="*/ 61 h 98"/>
                <a:gd name="T2" fmla="*/ 24 w 301"/>
                <a:gd name="T3" fmla="*/ 61 h 98"/>
                <a:gd name="T4" fmla="*/ 31 w 301"/>
                <a:gd name="T5" fmla="*/ 63 h 98"/>
                <a:gd name="T6" fmla="*/ 40 w 301"/>
                <a:gd name="T7" fmla="*/ 64 h 98"/>
                <a:gd name="T8" fmla="*/ 53 w 301"/>
                <a:gd name="T9" fmla="*/ 68 h 98"/>
                <a:gd name="T10" fmla="*/ 68 w 301"/>
                <a:gd name="T11" fmla="*/ 71 h 98"/>
                <a:gd name="T12" fmla="*/ 87 w 301"/>
                <a:gd name="T13" fmla="*/ 75 h 98"/>
                <a:gd name="T14" fmla="*/ 106 w 301"/>
                <a:gd name="T15" fmla="*/ 79 h 98"/>
                <a:gd name="T16" fmla="*/ 127 w 301"/>
                <a:gd name="T17" fmla="*/ 83 h 98"/>
                <a:gd name="T18" fmla="*/ 147 w 301"/>
                <a:gd name="T19" fmla="*/ 86 h 98"/>
                <a:gd name="T20" fmla="*/ 167 w 301"/>
                <a:gd name="T21" fmla="*/ 90 h 98"/>
                <a:gd name="T22" fmla="*/ 186 w 301"/>
                <a:gd name="T23" fmla="*/ 93 h 98"/>
                <a:gd name="T24" fmla="*/ 204 w 301"/>
                <a:gd name="T25" fmla="*/ 96 h 98"/>
                <a:gd name="T26" fmla="*/ 220 w 301"/>
                <a:gd name="T27" fmla="*/ 97 h 98"/>
                <a:gd name="T28" fmla="*/ 235 w 301"/>
                <a:gd name="T29" fmla="*/ 98 h 98"/>
                <a:gd name="T30" fmla="*/ 247 w 301"/>
                <a:gd name="T31" fmla="*/ 97 h 98"/>
                <a:gd name="T32" fmla="*/ 255 w 301"/>
                <a:gd name="T33" fmla="*/ 97 h 98"/>
                <a:gd name="T34" fmla="*/ 264 w 301"/>
                <a:gd name="T35" fmla="*/ 93 h 98"/>
                <a:gd name="T36" fmla="*/ 275 w 301"/>
                <a:gd name="T37" fmla="*/ 90 h 98"/>
                <a:gd name="T38" fmla="*/ 283 w 301"/>
                <a:gd name="T39" fmla="*/ 87 h 98"/>
                <a:gd name="T40" fmla="*/ 293 w 301"/>
                <a:gd name="T41" fmla="*/ 86 h 98"/>
                <a:gd name="T42" fmla="*/ 301 w 301"/>
                <a:gd name="T43" fmla="*/ 79 h 98"/>
                <a:gd name="T44" fmla="*/ 301 w 301"/>
                <a:gd name="T45" fmla="*/ 68 h 98"/>
                <a:gd name="T46" fmla="*/ 297 w 301"/>
                <a:gd name="T47" fmla="*/ 63 h 98"/>
                <a:gd name="T48" fmla="*/ 291 w 301"/>
                <a:gd name="T49" fmla="*/ 59 h 98"/>
                <a:gd name="T50" fmla="*/ 280 w 301"/>
                <a:gd name="T51" fmla="*/ 53 h 98"/>
                <a:gd name="T52" fmla="*/ 274 w 301"/>
                <a:gd name="T53" fmla="*/ 48 h 98"/>
                <a:gd name="T54" fmla="*/ 262 w 301"/>
                <a:gd name="T55" fmla="*/ 42 h 98"/>
                <a:gd name="T56" fmla="*/ 251 w 301"/>
                <a:gd name="T57" fmla="*/ 37 h 98"/>
                <a:gd name="T58" fmla="*/ 239 w 301"/>
                <a:gd name="T59" fmla="*/ 31 h 98"/>
                <a:gd name="T60" fmla="*/ 227 w 301"/>
                <a:gd name="T61" fmla="*/ 27 h 98"/>
                <a:gd name="T62" fmla="*/ 214 w 301"/>
                <a:gd name="T63" fmla="*/ 22 h 98"/>
                <a:gd name="T64" fmla="*/ 202 w 301"/>
                <a:gd name="T65" fmla="*/ 18 h 98"/>
                <a:gd name="T66" fmla="*/ 190 w 301"/>
                <a:gd name="T67" fmla="*/ 14 h 98"/>
                <a:gd name="T68" fmla="*/ 182 w 301"/>
                <a:gd name="T69" fmla="*/ 11 h 98"/>
                <a:gd name="T70" fmla="*/ 172 w 301"/>
                <a:gd name="T71" fmla="*/ 7 h 98"/>
                <a:gd name="T72" fmla="*/ 167 w 301"/>
                <a:gd name="T73" fmla="*/ 6 h 98"/>
                <a:gd name="T74" fmla="*/ 162 w 301"/>
                <a:gd name="T75" fmla="*/ 4 h 98"/>
                <a:gd name="T76" fmla="*/ 0 w 301"/>
                <a:gd name="T77" fmla="*/ 0 h 98"/>
                <a:gd name="T78" fmla="*/ 23 w 301"/>
                <a:gd name="T79" fmla="*/ 61 h 98"/>
                <a:gd name="T80" fmla="*/ 23 w 301"/>
                <a:gd name="T81" fmla="*/ 6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1" h="98">
                  <a:moveTo>
                    <a:pt x="23" y="61"/>
                  </a:moveTo>
                  <a:lnTo>
                    <a:pt x="24" y="61"/>
                  </a:lnTo>
                  <a:lnTo>
                    <a:pt x="31" y="63"/>
                  </a:lnTo>
                  <a:lnTo>
                    <a:pt x="40" y="64"/>
                  </a:lnTo>
                  <a:lnTo>
                    <a:pt x="53" y="68"/>
                  </a:lnTo>
                  <a:lnTo>
                    <a:pt x="68" y="71"/>
                  </a:lnTo>
                  <a:lnTo>
                    <a:pt x="87" y="75"/>
                  </a:lnTo>
                  <a:lnTo>
                    <a:pt x="106" y="79"/>
                  </a:lnTo>
                  <a:lnTo>
                    <a:pt x="127" y="83"/>
                  </a:lnTo>
                  <a:lnTo>
                    <a:pt x="147" y="86"/>
                  </a:lnTo>
                  <a:lnTo>
                    <a:pt x="167" y="90"/>
                  </a:lnTo>
                  <a:lnTo>
                    <a:pt x="186" y="93"/>
                  </a:lnTo>
                  <a:lnTo>
                    <a:pt x="204" y="96"/>
                  </a:lnTo>
                  <a:lnTo>
                    <a:pt x="220" y="97"/>
                  </a:lnTo>
                  <a:lnTo>
                    <a:pt x="235" y="98"/>
                  </a:lnTo>
                  <a:lnTo>
                    <a:pt x="247" y="97"/>
                  </a:lnTo>
                  <a:lnTo>
                    <a:pt x="255" y="97"/>
                  </a:lnTo>
                  <a:lnTo>
                    <a:pt x="264" y="93"/>
                  </a:lnTo>
                  <a:lnTo>
                    <a:pt x="275" y="90"/>
                  </a:lnTo>
                  <a:lnTo>
                    <a:pt x="283" y="87"/>
                  </a:lnTo>
                  <a:lnTo>
                    <a:pt x="293" y="86"/>
                  </a:lnTo>
                  <a:lnTo>
                    <a:pt x="301" y="79"/>
                  </a:lnTo>
                  <a:lnTo>
                    <a:pt x="301" y="68"/>
                  </a:lnTo>
                  <a:lnTo>
                    <a:pt x="297" y="63"/>
                  </a:lnTo>
                  <a:lnTo>
                    <a:pt x="291" y="59"/>
                  </a:lnTo>
                  <a:lnTo>
                    <a:pt x="280" y="53"/>
                  </a:lnTo>
                  <a:lnTo>
                    <a:pt x="274" y="48"/>
                  </a:lnTo>
                  <a:lnTo>
                    <a:pt x="262" y="42"/>
                  </a:lnTo>
                  <a:lnTo>
                    <a:pt x="251" y="37"/>
                  </a:lnTo>
                  <a:lnTo>
                    <a:pt x="239" y="31"/>
                  </a:lnTo>
                  <a:lnTo>
                    <a:pt x="227" y="27"/>
                  </a:lnTo>
                  <a:lnTo>
                    <a:pt x="214" y="22"/>
                  </a:lnTo>
                  <a:lnTo>
                    <a:pt x="202" y="18"/>
                  </a:lnTo>
                  <a:lnTo>
                    <a:pt x="190" y="14"/>
                  </a:lnTo>
                  <a:lnTo>
                    <a:pt x="182" y="11"/>
                  </a:lnTo>
                  <a:lnTo>
                    <a:pt x="172" y="7"/>
                  </a:lnTo>
                  <a:lnTo>
                    <a:pt x="167" y="6"/>
                  </a:lnTo>
                  <a:lnTo>
                    <a:pt x="162" y="4"/>
                  </a:lnTo>
                  <a:lnTo>
                    <a:pt x="0" y="0"/>
                  </a:lnTo>
                  <a:lnTo>
                    <a:pt x="23" y="61"/>
                  </a:lnTo>
                  <a:lnTo>
                    <a:pt x="23" y="61"/>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127" name="Freeform 143"/>
            <p:cNvSpPr>
              <a:spLocks/>
            </p:cNvSpPr>
            <p:nvPr/>
          </p:nvSpPr>
          <p:spPr bwMode="auto">
            <a:xfrm>
              <a:off x="4667" y="3032"/>
              <a:ext cx="16" cy="35"/>
            </a:xfrm>
            <a:custGeom>
              <a:avLst/>
              <a:gdLst>
                <a:gd name="T0" fmla="*/ 49 w 49"/>
                <a:gd name="T1" fmla="*/ 63 h 70"/>
                <a:gd name="T2" fmla="*/ 39 w 49"/>
                <a:gd name="T3" fmla="*/ 63 h 70"/>
                <a:gd name="T4" fmla="*/ 31 w 49"/>
                <a:gd name="T5" fmla="*/ 66 h 70"/>
                <a:gd name="T6" fmla="*/ 20 w 49"/>
                <a:gd name="T7" fmla="*/ 67 h 70"/>
                <a:gd name="T8" fmla="*/ 12 w 49"/>
                <a:gd name="T9" fmla="*/ 70 h 70"/>
                <a:gd name="T10" fmla="*/ 0 w 49"/>
                <a:gd name="T11" fmla="*/ 6 h 70"/>
                <a:gd name="T12" fmla="*/ 8 w 49"/>
                <a:gd name="T13" fmla="*/ 3 h 70"/>
                <a:gd name="T14" fmla="*/ 16 w 49"/>
                <a:gd name="T15" fmla="*/ 3 h 70"/>
                <a:gd name="T16" fmla="*/ 23 w 49"/>
                <a:gd name="T17" fmla="*/ 2 h 70"/>
                <a:gd name="T18" fmla="*/ 31 w 49"/>
                <a:gd name="T19" fmla="*/ 0 h 70"/>
                <a:gd name="T20" fmla="*/ 49 w 49"/>
                <a:gd name="T21" fmla="*/ 63 h 70"/>
                <a:gd name="T22" fmla="*/ 49 w 49"/>
                <a:gd name="T23" fmla="*/ 6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70">
                  <a:moveTo>
                    <a:pt x="49" y="63"/>
                  </a:moveTo>
                  <a:lnTo>
                    <a:pt x="39" y="63"/>
                  </a:lnTo>
                  <a:lnTo>
                    <a:pt x="31" y="66"/>
                  </a:lnTo>
                  <a:lnTo>
                    <a:pt x="20" y="67"/>
                  </a:lnTo>
                  <a:lnTo>
                    <a:pt x="12" y="70"/>
                  </a:lnTo>
                  <a:lnTo>
                    <a:pt x="0" y="6"/>
                  </a:lnTo>
                  <a:lnTo>
                    <a:pt x="8" y="3"/>
                  </a:lnTo>
                  <a:lnTo>
                    <a:pt x="16" y="3"/>
                  </a:lnTo>
                  <a:lnTo>
                    <a:pt x="23" y="2"/>
                  </a:lnTo>
                  <a:lnTo>
                    <a:pt x="31" y="0"/>
                  </a:lnTo>
                  <a:lnTo>
                    <a:pt x="49" y="63"/>
                  </a:lnTo>
                  <a:lnTo>
                    <a:pt x="49"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128" name="Freeform 144"/>
            <p:cNvSpPr>
              <a:spLocks/>
            </p:cNvSpPr>
            <p:nvPr/>
          </p:nvSpPr>
          <p:spPr bwMode="auto">
            <a:xfrm>
              <a:off x="4544" y="2718"/>
              <a:ext cx="228" cy="350"/>
            </a:xfrm>
            <a:custGeom>
              <a:avLst/>
              <a:gdLst>
                <a:gd name="T0" fmla="*/ 472 w 683"/>
                <a:gd name="T1" fmla="*/ 672 h 701"/>
                <a:gd name="T2" fmla="*/ 545 w 683"/>
                <a:gd name="T3" fmla="*/ 627 h 701"/>
                <a:gd name="T4" fmla="*/ 607 w 683"/>
                <a:gd name="T5" fmla="*/ 568 h 701"/>
                <a:gd name="T6" fmla="*/ 651 w 683"/>
                <a:gd name="T7" fmla="*/ 493 h 701"/>
                <a:gd name="T8" fmla="*/ 676 w 683"/>
                <a:gd name="T9" fmla="*/ 409 h 701"/>
                <a:gd name="T10" fmla="*/ 679 w 683"/>
                <a:gd name="T11" fmla="*/ 312 h 701"/>
                <a:gd name="T12" fmla="*/ 655 w 683"/>
                <a:gd name="T13" fmla="*/ 213 h 701"/>
                <a:gd name="T14" fmla="*/ 603 w 683"/>
                <a:gd name="T15" fmla="*/ 126 h 701"/>
                <a:gd name="T16" fmla="*/ 532 w 683"/>
                <a:gd name="T17" fmla="*/ 58 h 701"/>
                <a:gd name="T18" fmla="*/ 441 w 683"/>
                <a:gd name="T19" fmla="*/ 14 h 701"/>
                <a:gd name="T20" fmla="*/ 341 w 683"/>
                <a:gd name="T21" fmla="*/ 0 h 701"/>
                <a:gd name="T22" fmla="*/ 239 w 683"/>
                <a:gd name="T23" fmla="*/ 14 h 701"/>
                <a:gd name="T24" fmla="*/ 150 w 683"/>
                <a:gd name="T25" fmla="*/ 58 h 701"/>
                <a:gd name="T26" fmla="*/ 76 w 683"/>
                <a:gd name="T27" fmla="*/ 126 h 701"/>
                <a:gd name="T28" fmla="*/ 26 w 683"/>
                <a:gd name="T29" fmla="*/ 213 h 701"/>
                <a:gd name="T30" fmla="*/ 2 w 683"/>
                <a:gd name="T31" fmla="*/ 312 h 701"/>
                <a:gd name="T32" fmla="*/ 7 w 683"/>
                <a:gd name="T33" fmla="*/ 418 h 701"/>
                <a:gd name="T34" fmla="*/ 39 w 683"/>
                <a:gd name="T35" fmla="*/ 514 h 701"/>
                <a:gd name="T36" fmla="*/ 101 w 683"/>
                <a:gd name="T37" fmla="*/ 597 h 701"/>
                <a:gd name="T38" fmla="*/ 178 w 683"/>
                <a:gd name="T39" fmla="*/ 656 h 701"/>
                <a:gd name="T40" fmla="*/ 271 w 683"/>
                <a:gd name="T41" fmla="*/ 693 h 701"/>
                <a:gd name="T42" fmla="*/ 350 w 683"/>
                <a:gd name="T43" fmla="*/ 699 h 701"/>
                <a:gd name="T44" fmla="*/ 381 w 683"/>
                <a:gd name="T45" fmla="*/ 698 h 701"/>
                <a:gd name="T46" fmla="*/ 362 w 683"/>
                <a:gd name="T47" fmla="*/ 634 h 701"/>
                <a:gd name="T48" fmla="*/ 344 w 683"/>
                <a:gd name="T49" fmla="*/ 635 h 701"/>
                <a:gd name="T50" fmla="*/ 258 w 683"/>
                <a:gd name="T51" fmla="*/ 620 h 701"/>
                <a:gd name="T52" fmla="*/ 186 w 683"/>
                <a:gd name="T53" fmla="*/ 585 h 701"/>
                <a:gd name="T54" fmla="*/ 127 w 683"/>
                <a:gd name="T55" fmla="*/ 529 h 701"/>
                <a:gd name="T56" fmla="*/ 87 w 683"/>
                <a:gd name="T57" fmla="*/ 461 h 701"/>
                <a:gd name="T58" fmla="*/ 66 w 683"/>
                <a:gd name="T59" fmla="*/ 379 h 701"/>
                <a:gd name="T60" fmla="*/ 70 w 683"/>
                <a:gd name="T61" fmla="*/ 294 h 701"/>
                <a:gd name="T62" fmla="*/ 98 w 683"/>
                <a:gd name="T63" fmla="*/ 215 h 701"/>
                <a:gd name="T64" fmla="*/ 146 w 683"/>
                <a:gd name="T65" fmla="*/ 152 h 701"/>
                <a:gd name="T66" fmla="*/ 209 w 683"/>
                <a:gd name="T67" fmla="*/ 103 h 701"/>
                <a:gd name="T68" fmla="*/ 286 w 683"/>
                <a:gd name="T69" fmla="*/ 74 h 701"/>
                <a:gd name="T70" fmla="*/ 370 w 683"/>
                <a:gd name="T71" fmla="*/ 70 h 701"/>
                <a:gd name="T72" fmla="*/ 450 w 683"/>
                <a:gd name="T73" fmla="*/ 92 h 701"/>
                <a:gd name="T74" fmla="*/ 517 w 683"/>
                <a:gd name="T75" fmla="*/ 133 h 701"/>
                <a:gd name="T76" fmla="*/ 571 w 683"/>
                <a:gd name="T77" fmla="*/ 192 h 701"/>
                <a:gd name="T78" fmla="*/ 605 w 683"/>
                <a:gd name="T79" fmla="*/ 265 h 701"/>
                <a:gd name="T80" fmla="*/ 620 w 683"/>
                <a:gd name="T81" fmla="*/ 351 h 701"/>
                <a:gd name="T82" fmla="*/ 609 w 683"/>
                <a:gd name="T83" fmla="*/ 424 h 701"/>
                <a:gd name="T84" fmla="*/ 583 w 683"/>
                <a:gd name="T85" fmla="*/ 491 h 701"/>
                <a:gd name="T86" fmla="*/ 540 w 683"/>
                <a:gd name="T87" fmla="*/ 547 h 701"/>
                <a:gd name="T88" fmla="*/ 487 w 683"/>
                <a:gd name="T89" fmla="*/ 592 h 701"/>
                <a:gd name="T90" fmla="*/ 421 w 683"/>
                <a:gd name="T91" fmla="*/ 622 h 701"/>
                <a:gd name="T92" fmla="*/ 418 w 683"/>
                <a:gd name="T93" fmla="*/ 691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3" h="701">
                  <a:moveTo>
                    <a:pt x="418" y="691"/>
                  </a:moveTo>
                  <a:lnTo>
                    <a:pt x="445" y="682"/>
                  </a:lnTo>
                  <a:lnTo>
                    <a:pt x="472" y="672"/>
                  </a:lnTo>
                  <a:lnTo>
                    <a:pt x="497" y="658"/>
                  </a:lnTo>
                  <a:lnTo>
                    <a:pt x="523" y="645"/>
                  </a:lnTo>
                  <a:lnTo>
                    <a:pt x="545" y="627"/>
                  </a:lnTo>
                  <a:lnTo>
                    <a:pt x="567" y="609"/>
                  </a:lnTo>
                  <a:lnTo>
                    <a:pt x="587" y="589"/>
                  </a:lnTo>
                  <a:lnTo>
                    <a:pt x="607" y="568"/>
                  </a:lnTo>
                  <a:lnTo>
                    <a:pt x="623" y="544"/>
                  </a:lnTo>
                  <a:lnTo>
                    <a:pt x="639" y="519"/>
                  </a:lnTo>
                  <a:lnTo>
                    <a:pt x="651" y="493"/>
                  </a:lnTo>
                  <a:lnTo>
                    <a:pt x="663" y="466"/>
                  </a:lnTo>
                  <a:lnTo>
                    <a:pt x="670" y="437"/>
                  </a:lnTo>
                  <a:lnTo>
                    <a:pt x="676" y="409"/>
                  </a:lnTo>
                  <a:lnTo>
                    <a:pt x="679" y="379"/>
                  </a:lnTo>
                  <a:lnTo>
                    <a:pt x="683" y="349"/>
                  </a:lnTo>
                  <a:lnTo>
                    <a:pt x="679" y="312"/>
                  </a:lnTo>
                  <a:lnTo>
                    <a:pt x="675" y="278"/>
                  </a:lnTo>
                  <a:lnTo>
                    <a:pt x="664" y="245"/>
                  </a:lnTo>
                  <a:lnTo>
                    <a:pt x="655" y="213"/>
                  </a:lnTo>
                  <a:lnTo>
                    <a:pt x="639" y="182"/>
                  </a:lnTo>
                  <a:lnTo>
                    <a:pt x="623" y="153"/>
                  </a:lnTo>
                  <a:lnTo>
                    <a:pt x="603" y="126"/>
                  </a:lnTo>
                  <a:lnTo>
                    <a:pt x="583" y="103"/>
                  </a:lnTo>
                  <a:lnTo>
                    <a:pt x="557" y="78"/>
                  </a:lnTo>
                  <a:lnTo>
                    <a:pt x="532" y="58"/>
                  </a:lnTo>
                  <a:lnTo>
                    <a:pt x="503" y="40"/>
                  </a:lnTo>
                  <a:lnTo>
                    <a:pt x="473" y="26"/>
                  </a:lnTo>
                  <a:lnTo>
                    <a:pt x="441" y="14"/>
                  </a:lnTo>
                  <a:lnTo>
                    <a:pt x="409" y="7"/>
                  </a:lnTo>
                  <a:lnTo>
                    <a:pt x="374" y="2"/>
                  </a:lnTo>
                  <a:lnTo>
                    <a:pt x="341" y="0"/>
                  </a:lnTo>
                  <a:lnTo>
                    <a:pt x="305" y="2"/>
                  </a:lnTo>
                  <a:lnTo>
                    <a:pt x="271" y="7"/>
                  </a:lnTo>
                  <a:lnTo>
                    <a:pt x="239" y="14"/>
                  </a:lnTo>
                  <a:lnTo>
                    <a:pt x="209" y="26"/>
                  </a:lnTo>
                  <a:lnTo>
                    <a:pt x="178" y="40"/>
                  </a:lnTo>
                  <a:lnTo>
                    <a:pt x="150" y="58"/>
                  </a:lnTo>
                  <a:lnTo>
                    <a:pt x="123" y="78"/>
                  </a:lnTo>
                  <a:lnTo>
                    <a:pt x="101" y="103"/>
                  </a:lnTo>
                  <a:lnTo>
                    <a:pt x="76" y="126"/>
                  </a:lnTo>
                  <a:lnTo>
                    <a:pt x="56" y="153"/>
                  </a:lnTo>
                  <a:lnTo>
                    <a:pt x="39" y="182"/>
                  </a:lnTo>
                  <a:lnTo>
                    <a:pt x="26" y="213"/>
                  </a:lnTo>
                  <a:lnTo>
                    <a:pt x="14" y="245"/>
                  </a:lnTo>
                  <a:lnTo>
                    <a:pt x="7" y="278"/>
                  </a:lnTo>
                  <a:lnTo>
                    <a:pt x="2" y="312"/>
                  </a:lnTo>
                  <a:lnTo>
                    <a:pt x="0" y="349"/>
                  </a:lnTo>
                  <a:lnTo>
                    <a:pt x="2" y="383"/>
                  </a:lnTo>
                  <a:lnTo>
                    <a:pt x="7" y="418"/>
                  </a:lnTo>
                  <a:lnTo>
                    <a:pt x="14" y="451"/>
                  </a:lnTo>
                  <a:lnTo>
                    <a:pt x="26" y="485"/>
                  </a:lnTo>
                  <a:lnTo>
                    <a:pt x="39" y="514"/>
                  </a:lnTo>
                  <a:lnTo>
                    <a:pt x="56" y="544"/>
                  </a:lnTo>
                  <a:lnTo>
                    <a:pt x="76" y="571"/>
                  </a:lnTo>
                  <a:lnTo>
                    <a:pt x="101" y="597"/>
                  </a:lnTo>
                  <a:lnTo>
                    <a:pt x="123" y="619"/>
                  </a:lnTo>
                  <a:lnTo>
                    <a:pt x="150" y="639"/>
                  </a:lnTo>
                  <a:lnTo>
                    <a:pt x="178" y="656"/>
                  </a:lnTo>
                  <a:lnTo>
                    <a:pt x="209" y="672"/>
                  </a:lnTo>
                  <a:lnTo>
                    <a:pt x="239" y="683"/>
                  </a:lnTo>
                  <a:lnTo>
                    <a:pt x="271" y="693"/>
                  </a:lnTo>
                  <a:lnTo>
                    <a:pt x="305" y="698"/>
                  </a:lnTo>
                  <a:lnTo>
                    <a:pt x="341" y="701"/>
                  </a:lnTo>
                  <a:lnTo>
                    <a:pt x="350" y="699"/>
                  </a:lnTo>
                  <a:lnTo>
                    <a:pt x="361" y="699"/>
                  </a:lnTo>
                  <a:lnTo>
                    <a:pt x="370" y="698"/>
                  </a:lnTo>
                  <a:lnTo>
                    <a:pt x="381" y="698"/>
                  </a:lnTo>
                  <a:lnTo>
                    <a:pt x="386" y="664"/>
                  </a:lnTo>
                  <a:lnTo>
                    <a:pt x="369" y="634"/>
                  </a:lnTo>
                  <a:lnTo>
                    <a:pt x="362" y="634"/>
                  </a:lnTo>
                  <a:lnTo>
                    <a:pt x="356" y="634"/>
                  </a:lnTo>
                  <a:lnTo>
                    <a:pt x="349" y="634"/>
                  </a:lnTo>
                  <a:lnTo>
                    <a:pt x="344" y="635"/>
                  </a:lnTo>
                  <a:lnTo>
                    <a:pt x="314" y="633"/>
                  </a:lnTo>
                  <a:lnTo>
                    <a:pt x="286" y="628"/>
                  </a:lnTo>
                  <a:lnTo>
                    <a:pt x="258" y="620"/>
                  </a:lnTo>
                  <a:lnTo>
                    <a:pt x="234" y="612"/>
                  </a:lnTo>
                  <a:lnTo>
                    <a:pt x="209" y="598"/>
                  </a:lnTo>
                  <a:lnTo>
                    <a:pt x="186" y="585"/>
                  </a:lnTo>
                  <a:lnTo>
                    <a:pt x="165" y="568"/>
                  </a:lnTo>
                  <a:lnTo>
                    <a:pt x="146" y="551"/>
                  </a:lnTo>
                  <a:lnTo>
                    <a:pt x="127" y="529"/>
                  </a:lnTo>
                  <a:lnTo>
                    <a:pt x="111" y="508"/>
                  </a:lnTo>
                  <a:lnTo>
                    <a:pt x="98" y="484"/>
                  </a:lnTo>
                  <a:lnTo>
                    <a:pt x="87" y="461"/>
                  </a:lnTo>
                  <a:lnTo>
                    <a:pt x="76" y="433"/>
                  </a:lnTo>
                  <a:lnTo>
                    <a:pt x="70" y="407"/>
                  </a:lnTo>
                  <a:lnTo>
                    <a:pt x="66" y="379"/>
                  </a:lnTo>
                  <a:lnTo>
                    <a:pt x="66" y="351"/>
                  </a:lnTo>
                  <a:lnTo>
                    <a:pt x="66" y="321"/>
                  </a:lnTo>
                  <a:lnTo>
                    <a:pt x="70" y="294"/>
                  </a:lnTo>
                  <a:lnTo>
                    <a:pt x="76" y="265"/>
                  </a:lnTo>
                  <a:lnTo>
                    <a:pt x="87" y="241"/>
                  </a:lnTo>
                  <a:lnTo>
                    <a:pt x="98" y="215"/>
                  </a:lnTo>
                  <a:lnTo>
                    <a:pt x="111" y="192"/>
                  </a:lnTo>
                  <a:lnTo>
                    <a:pt x="127" y="171"/>
                  </a:lnTo>
                  <a:lnTo>
                    <a:pt x="146" y="152"/>
                  </a:lnTo>
                  <a:lnTo>
                    <a:pt x="165" y="133"/>
                  </a:lnTo>
                  <a:lnTo>
                    <a:pt x="186" y="117"/>
                  </a:lnTo>
                  <a:lnTo>
                    <a:pt x="209" y="103"/>
                  </a:lnTo>
                  <a:lnTo>
                    <a:pt x="234" y="92"/>
                  </a:lnTo>
                  <a:lnTo>
                    <a:pt x="258" y="81"/>
                  </a:lnTo>
                  <a:lnTo>
                    <a:pt x="286" y="74"/>
                  </a:lnTo>
                  <a:lnTo>
                    <a:pt x="314" y="70"/>
                  </a:lnTo>
                  <a:lnTo>
                    <a:pt x="344" y="70"/>
                  </a:lnTo>
                  <a:lnTo>
                    <a:pt x="370" y="70"/>
                  </a:lnTo>
                  <a:lnTo>
                    <a:pt x="398" y="74"/>
                  </a:lnTo>
                  <a:lnTo>
                    <a:pt x="424" y="81"/>
                  </a:lnTo>
                  <a:lnTo>
                    <a:pt x="450" y="92"/>
                  </a:lnTo>
                  <a:lnTo>
                    <a:pt x="473" y="103"/>
                  </a:lnTo>
                  <a:lnTo>
                    <a:pt x="496" y="117"/>
                  </a:lnTo>
                  <a:lnTo>
                    <a:pt x="517" y="133"/>
                  </a:lnTo>
                  <a:lnTo>
                    <a:pt x="539" y="152"/>
                  </a:lnTo>
                  <a:lnTo>
                    <a:pt x="555" y="171"/>
                  </a:lnTo>
                  <a:lnTo>
                    <a:pt x="571" y="192"/>
                  </a:lnTo>
                  <a:lnTo>
                    <a:pt x="584" y="215"/>
                  </a:lnTo>
                  <a:lnTo>
                    <a:pt x="597" y="241"/>
                  </a:lnTo>
                  <a:lnTo>
                    <a:pt x="605" y="265"/>
                  </a:lnTo>
                  <a:lnTo>
                    <a:pt x="613" y="294"/>
                  </a:lnTo>
                  <a:lnTo>
                    <a:pt x="617" y="321"/>
                  </a:lnTo>
                  <a:lnTo>
                    <a:pt x="620" y="351"/>
                  </a:lnTo>
                  <a:lnTo>
                    <a:pt x="617" y="376"/>
                  </a:lnTo>
                  <a:lnTo>
                    <a:pt x="615" y="400"/>
                  </a:lnTo>
                  <a:lnTo>
                    <a:pt x="609" y="424"/>
                  </a:lnTo>
                  <a:lnTo>
                    <a:pt x="603" y="448"/>
                  </a:lnTo>
                  <a:lnTo>
                    <a:pt x="593" y="469"/>
                  </a:lnTo>
                  <a:lnTo>
                    <a:pt x="583" y="491"/>
                  </a:lnTo>
                  <a:lnTo>
                    <a:pt x="569" y="510"/>
                  </a:lnTo>
                  <a:lnTo>
                    <a:pt x="557" y="530"/>
                  </a:lnTo>
                  <a:lnTo>
                    <a:pt x="540" y="547"/>
                  </a:lnTo>
                  <a:lnTo>
                    <a:pt x="524" y="563"/>
                  </a:lnTo>
                  <a:lnTo>
                    <a:pt x="505" y="578"/>
                  </a:lnTo>
                  <a:lnTo>
                    <a:pt x="487" y="592"/>
                  </a:lnTo>
                  <a:lnTo>
                    <a:pt x="465" y="602"/>
                  </a:lnTo>
                  <a:lnTo>
                    <a:pt x="444" y="613"/>
                  </a:lnTo>
                  <a:lnTo>
                    <a:pt x="421" y="622"/>
                  </a:lnTo>
                  <a:lnTo>
                    <a:pt x="400" y="628"/>
                  </a:lnTo>
                  <a:lnTo>
                    <a:pt x="400" y="657"/>
                  </a:lnTo>
                  <a:lnTo>
                    <a:pt x="418" y="691"/>
                  </a:lnTo>
                  <a:lnTo>
                    <a:pt x="418" y="6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426129" name="Freeform 145"/>
            <p:cNvSpPr>
              <a:spLocks/>
            </p:cNvSpPr>
            <p:nvPr/>
          </p:nvSpPr>
          <p:spPr bwMode="auto">
            <a:xfrm>
              <a:off x="5115" y="2671"/>
              <a:ext cx="110" cy="355"/>
            </a:xfrm>
            <a:custGeom>
              <a:avLst/>
              <a:gdLst>
                <a:gd name="T0" fmla="*/ 14 w 330"/>
                <a:gd name="T1" fmla="*/ 126 h 711"/>
                <a:gd name="T2" fmla="*/ 64 w 330"/>
                <a:gd name="T3" fmla="*/ 253 h 711"/>
                <a:gd name="T4" fmla="*/ 103 w 330"/>
                <a:gd name="T5" fmla="*/ 437 h 711"/>
                <a:gd name="T6" fmla="*/ 85 w 330"/>
                <a:gd name="T7" fmla="*/ 639 h 711"/>
                <a:gd name="T8" fmla="*/ 84 w 330"/>
                <a:gd name="T9" fmla="*/ 691 h 711"/>
                <a:gd name="T10" fmla="*/ 140 w 330"/>
                <a:gd name="T11" fmla="*/ 702 h 711"/>
                <a:gd name="T12" fmla="*/ 203 w 330"/>
                <a:gd name="T13" fmla="*/ 710 h 711"/>
                <a:gd name="T14" fmla="*/ 243 w 330"/>
                <a:gd name="T15" fmla="*/ 706 h 711"/>
                <a:gd name="T16" fmla="*/ 232 w 330"/>
                <a:gd name="T17" fmla="*/ 690 h 711"/>
                <a:gd name="T18" fmla="*/ 196 w 330"/>
                <a:gd name="T19" fmla="*/ 673 h 711"/>
                <a:gd name="T20" fmla="*/ 151 w 330"/>
                <a:gd name="T21" fmla="*/ 653 h 711"/>
                <a:gd name="T22" fmla="*/ 125 w 330"/>
                <a:gd name="T23" fmla="*/ 616 h 711"/>
                <a:gd name="T24" fmla="*/ 143 w 330"/>
                <a:gd name="T25" fmla="*/ 576 h 711"/>
                <a:gd name="T26" fmla="*/ 205 w 330"/>
                <a:gd name="T27" fmla="*/ 564 h 711"/>
                <a:gd name="T28" fmla="*/ 280 w 330"/>
                <a:gd name="T29" fmla="*/ 564 h 711"/>
                <a:gd name="T30" fmla="*/ 324 w 330"/>
                <a:gd name="T31" fmla="*/ 556 h 711"/>
                <a:gd name="T32" fmla="*/ 308 w 330"/>
                <a:gd name="T33" fmla="*/ 539 h 711"/>
                <a:gd name="T34" fmla="*/ 254 w 330"/>
                <a:gd name="T35" fmla="*/ 537 h 711"/>
                <a:gd name="T36" fmla="*/ 185 w 330"/>
                <a:gd name="T37" fmla="*/ 531 h 711"/>
                <a:gd name="T38" fmla="*/ 143 w 330"/>
                <a:gd name="T39" fmla="*/ 512 h 711"/>
                <a:gd name="T40" fmla="*/ 152 w 330"/>
                <a:gd name="T41" fmla="*/ 478 h 711"/>
                <a:gd name="T42" fmla="*/ 211 w 330"/>
                <a:gd name="T43" fmla="*/ 455 h 711"/>
                <a:gd name="T44" fmla="*/ 282 w 330"/>
                <a:gd name="T45" fmla="*/ 434 h 711"/>
                <a:gd name="T46" fmla="*/ 327 w 330"/>
                <a:gd name="T47" fmla="*/ 411 h 711"/>
                <a:gd name="T48" fmla="*/ 308 w 330"/>
                <a:gd name="T49" fmla="*/ 392 h 711"/>
                <a:gd name="T50" fmla="*/ 244 w 330"/>
                <a:gd name="T51" fmla="*/ 406 h 711"/>
                <a:gd name="T52" fmla="*/ 168 w 330"/>
                <a:gd name="T53" fmla="*/ 417 h 711"/>
                <a:gd name="T54" fmla="*/ 121 w 330"/>
                <a:gd name="T55" fmla="*/ 392 h 711"/>
                <a:gd name="T56" fmla="*/ 129 w 330"/>
                <a:gd name="T57" fmla="*/ 328 h 711"/>
                <a:gd name="T58" fmla="*/ 184 w 330"/>
                <a:gd name="T59" fmla="*/ 298 h 711"/>
                <a:gd name="T60" fmla="*/ 244 w 330"/>
                <a:gd name="T61" fmla="*/ 282 h 711"/>
                <a:gd name="T62" fmla="*/ 283 w 330"/>
                <a:gd name="T63" fmla="*/ 264 h 711"/>
                <a:gd name="T64" fmla="*/ 268 w 330"/>
                <a:gd name="T65" fmla="*/ 245 h 711"/>
                <a:gd name="T66" fmla="*/ 209 w 330"/>
                <a:gd name="T67" fmla="*/ 262 h 711"/>
                <a:gd name="T68" fmla="*/ 141 w 330"/>
                <a:gd name="T69" fmla="*/ 286 h 711"/>
                <a:gd name="T70" fmla="*/ 96 w 330"/>
                <a:gd name="T71" fmla="*/ 279 h 711"/>
                <a:gd name="T72" fmla="*/ 101 w 330"/>
                <a:gd name="T73" fmla="*/ 231 h 711"/>
                <a:gd name="T74" fmla="*/ 147 w 330"/>
                <a:gd name="T75" fmla="*/ 197 h 711"/>
                <a:gd name="T76" fmla="*/ 200 w 330"/>
                <a:gd name="T77" fmla="*/ 163 h 711"/>
                <a:gd name="T78" fmla="*/ 235 w 330"/>
                <a:gd name="T79" fmla="*/ 122 h 711"/>
                <a:gd name="T80" fmla="*/ 219 w 330"/>
                <a:gd name="T81" fmla="*/ 94 h 711"/>
                <a:gd name="T82" fmla="*/ 169 w 330"/>
                <a:gd name="T83" fmla="*/ 135 h 711"/>
                <a:gd name="T84" fmla="*/ 107 w 330"/>
                <a:gd name="T85" fmla="*/ 187 h 711"/>
                <a:gd name="T86" fmla="*/ 64 w 330"/>
                <a:gd name="T87" fmla="*/ 196 h 711"/>
                <a:gd name="T88" fmla="*/ 63 w 330"/>
                <a:gd name="T89" fmla="*/ 144 h 711"/>
                <a:gd name="T90" fmla="*/ 103 w 330"/>
                <a:gd name="T91" fmla="*/ 99 h 711"/>
                <a:gd name="T92" fmla="*/ 152 w 330"/>
                <a:gd name="T93" fmla="*/ 59 h 711"/>
                <a:gd name="T94" fmla="*/ 185 w 330"/>
                <a:gd name="T95" fmla="*/ 22 h 711"/>
                <a:gd name="T96" fmla="*/ 171 w 330"/>
                <a:gd name="T97" fmla="*/ 0 h 711"/>
                <a:gd name="T98" fmla="*/ 115 w 330"/>
                <a:gd name="T99" fmla="*/ 30 h 711"/>
                <a:gd name="T100" fmla="*/ 48 w 330"/>
                <a:gd name="T101" fmla="*/ 75 h 711"/>
                <a:gd name="T102" fmla="*/ 2 w 330"/>
                <a:gd name="T103" fmla="*/ 96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0" h="711">
                  <a:moveTo>
                    <a:pt x="0" y="94"/>
                  </a:moveTo>
                  <a:lnTo>
                    <a:pt x="1" y="97"/>
                  </a:lnTo>
                  <a:lnTo>
                    <a:pt x="6" y="108"/>
                  </a:lnTo>
                  <a:lnTo>
                    <a:pt x="14" y="126"/>
                  </a:lnTo>
                  <a:lnTo>
                    <a:pt x="26" y="150"/>
                  </a:lnTo>
                  <a:lnTo>
                    <a:pt x="37" y="179"/>
                  </a:lnTo>
                  <a:lnTo>
                    <a:pt x="51" y="215"/>
                  </a:lnTo>
                  <a:lnTo>
                    <a:pt x="64" y="253"/>
                  </a:lnTo>
                  <a:lnTo>
                    <a:pt x="77" y="297"/>
                  </a:lnTo>
                  <a:lnTo>
                    <a:pt x="88" y="340"/>
                  </a:lnTo>
                  <a:lnTo>
                    <a:pt x="97" y="388"/>
                  </a:lnTo>
                  <a:lnTo>
                    <a:pt x="103" y="437"/>
                  </a:lnTo>
                  <a:lnTo>
                    <a:pt x="107" y="489"/>
                  </a:lnTo>
                  <a:lnTo>
                    <a:pt x="104" y="539"/>
                  </a:lnTo>
                  <a:lnTo>
                    <a:pt x="99" y="590"/>
                  </a:lnTo>
                  <a:lnTo>
                    <a:pt x="85" y="639"/>
                  </a:lnTo>
                  <a:lnTo>
                    <a:pt x="69" y="690"/>
                  </a:lnTo>
                  <a:lnTo>
                    <a:pt x="71" y="690"/>
                  </a:lnTo>
                  <a:lnTo>
                    <a:pt x="76" y="690"/>
                  </a:lnTo>
                  <a:lnTo>
                    <a:pt x="84" y="691"/>
                  </a:lnTo>
                  <a:lnTo>
                    <a:pt x="96" y="695"/>
                  </a:lnTo>
                  <a:lnTo>
                    <a:pt x="108" y="696"/>
                  </a:lnTo>
                  <a:lnTo>
                    <a:pt x="124" y="699"/>
                  </a:lnTo>
                  <a:lnTo>
                    <a:pt x="140" y="702"/>
                  </a:lnTo>
                  <a:lnTo>
                    <a:pt x="157" y="706"/>
                  </a:lnTo>
                  <a:lnTo>
                    <a:pt x="173" y="707"/>
                  </a:lnTo>
                  <a:lnTo>
                    <a:pt x="189" y="709"/>
                  </a:lnTo>
                  <a:lnTo>
                    <a:pt x="203" y="710"/>
                  </a:lnTo>
                  <a:lnTo>
                    <a:pt x="217" y="711"/>
                  </a:lnTo>
                  <a:lnTo>
                    <a:pt x="228" y="710"/>
                  </a:lnTo>
                  <a:lnTo>
                    <a:pt x="238" y="709"/>
                  </a:lnTo>
                  <a:lnTo>
                    <a:pt x="243" y="706"/>
                  </a:lnTo>
                  <a:lnTo>
                    <a:pt x="246" y="703"/>
                  </a:lnTo>
                  <a:lnTo>
                    <a:pt x="243" y="698"/>
                  </a:lnTo>
                  <a:lnTo>
                    <a:pt x="239" y="694"/>
                  </a:lnTo>
                  <a:lnTo>
                    <a:pt x="232" y="690"/>
                  </a:lnTo>
                  <a:lnTo>
                    <a:pt x="225" y="686"/>
                  </a:lnTo>
                  <a:lnTo>
                    <a:pt x="217" y="681"/>
                  </a:lnTo>
                  <a:lnTo>
                    <a:pt x="205" y="677"/>
                  </a:lnTo>
                  <a:lnTo>
                    <a:pt x="196" y="673"/>
                  </a:lnTo>
                  <a:lnTo>
                    <a:pt x="185" y="671"/>
                  </a:lnTo>
                  <a:lnTo>
                    <a:pt x="173" y="665"/>
                  </a:lnTo>
                  <a:lnTo>
                    <a:pt x="161" y="660"/>
                  </a:lnTo>
                  <a:lnTo>
                    <a:pt x="151" y="653"/>
                  </a:lnTo>
                  <a:lnTo>
                    <a:pt x="143" y="646"/>
                  </a:lnTo>
                  <a:lnTo>
                    <a:pt x="135" y="636"/>
                  </a:lnTo>
                  <a:lnTo>
                    <a:pt x="129" y="627"/>
                  </a:lnTo>
                  <a:lnTo>
                    <a:pt x="125" y="616"/>
                  </a:lnTo>
                  <a:lnTo>
                    <a:pt x="125" y="605"/>
                  </a:lnTo>
                  <a:lnTo>
                    <a:pt x="127" y="591"/>
                  </a:lnTo>
                  <a:lnTo>
                    <a:pt x="133" y="583"/>
                  </a:lnTo>
                  <a:lnTo>
                    <a:pt x="143" y="576"/>
                  </a:lnTo>
                  <a:lnTo>
                    <a:pt x="156" y="572"/>
                  </a:lnTo>
                  <a:lnTo>
                    <a:pt x="171" y="567"/>
                  </a:lnTo>
                  <a:lnTo>
                    <a:pt x="189" y="565"/>
                  </a:lnTo>
                  <a:lnTo>
                    <a:pt x="205" y="564"/>
                  </a:lnTo>
                  <a:lnTo>
                    <a:pt x="225" y="564"/>
                  </a:lnTo>
                  <a:lnTo>
                    <a:pt x="243" y="564"/>
                  </a:lnTo>
                  <a:lnTo>
                    <a:pt x="262" y="564"/>
                  </a:lnTo>
                  <a:lnTo>
                    <a:pt x="280" y="564"/>
                  </a:lnTo>
                  <a:lnTo>
                    <a:pt x="295" y="564"/>
                  </a:lnTo>
                  <a:lnTo>
                    <a:pt x="307" y="561"/>
                  </a:lnTo>
                  <a:lnTo>
                    <a:pt x="318" y="560"/>
                  </a:lnTo>
                  <a:lnTo>
                    <a:pt x="324" y="556"/>
                  </a:lnTo>
                  <a:lnTo>
                    <a:pt x="327" y="553"/>
                  </a:lnTo>
                  <a:lnTo>
                    <a:pt x="324" y="546"/>
                  </a:lnTo>
                  <a:lnTo>
                    <a:pt x="318" y="544"/>
                  </a:lnTo>
                  <a:lnTo>
                    <a:pt x="308" y="539"/>
                  </a:lnTo>
                  <a:lnTo>
                    <a:pt x="298" y="538"/>
                  </a:lnTo>
                  <a:lnTo>
                    <a:pt x="283" y="537"/>
                  </a:lnTo>
                  <a:lnTo>
                    <a:pt x="268" y="537"/>
                  </a:lnTo>
                  <a:lnTo>
                    <a:pt x="254" y="537"/>
                  </a:lnTo>
                  <a:lnTo>
                    <a:pt x="238" y="537"/>
                  </a:lnTo>
                  <a:lnTo>
                    <a:pt x="219" y="535"/>
                  </a:lnTo>
                  <a:lnTo>
                    <a:pt x="203" y="534"/>
                  </a:lnTo>
                  <a:lnTo>
                    <a:pt x="185" y="531"/>
                  </a:lnTo>
                  <a:lnTo>
                    <a:pt x="172" y="530"/>
                  </a:lnTo>
                  <a:lnTo>
                    <a:pt x="159" y="524"/>
                  </a:lnTo>
                  <a:lnTo>
                    <a:pt x="149" y="520"/>
                  </a:lnTo>
                  <a:lnTo>
                    <a:pt x="143" y="512"/>
                  </a:lnTo>
                  <a:lnTo>
                    <a:pt x="140" y="505"/>
                  </a:lnTo>
                  <a:lnTo>
                    <a:pt x="139" y="494"/>
                  </a:lnTo>
                  <a:lnTo>
                    <a:pt x="144" y="486"/>
                  </a:lnTo>
                  <a:lnTo>
                    <a:pt x="152" y="478"/>
                  </a:lnTo>
                  <a:lnTo>
                    <a:pt x="164" y="473"/>
                  </a:lnTo>
                  <a:lnTo>
                    <a:pt x="177" y="466"/>
                  </a:lnTo>
                  <a:lnTo>
                    <a:pt x="193" y="460"/>
                  </a:lnTo>
                  <a:lnTo>
                    <a:pt x="211" y="455"/>
                  </a:lnTo>
                  <a:lnTo>
                    <a:pt x="231" y="451"/>
                  </a:lnTo>
                  <a:lnTo>
                    <a:pt x="248" y="445"/>
                  </a:lnTo>
                  <a:lnTo>
                    <a:pt x="267" y="440"/>
                  </a:lnTo>
                  <a:lnTo>
                    <a:pt x="282" y="434"/>
                  </a:lnTo>
                  <a:lnTo>
                    <a:pt x="298" y="430"/>
                  </a:lnTo>
                  <a:lnTo>
                    <a:pt x="310" y="423"/>
                  </a:lnTo>
                  <a:lnTo>
                    <a:pt x="320" y="418"/>
                  </a:lnTo>
                  <a:lnTo>
                    <a:pt x="327" y="411"/>
                  </a:lnTo>
                  <a:lnTo>
                    <a:pt x="330" y="404"/>
                  </a:lnTo>
                  <a:lnTo>
                    <a:pt x="327" y="396"/>
                  </a:lnTo>
                  <a:lnTo>
                    <a:pt x="320" y="393"/>
                  </a:lnTo>
                  <a:lnTo>
                    <a:pt x="308" y="392"/>
                  </a:lnTo>
                  <a:lnTo>
                    <a:pt x="296" y="395"/>
                  </a:lnTo>
                  <a:lnTo>
                    <a:pt x="280" y="398"/>
                  </a:lnTo>
                  <a:lnTo>
                    <a:pt x="263" y="402"/>
                  </a:lnTo>
                  <a:lnTo>
                    <a:pt x="244" y="406"/>
                  </a:lnTo>
                  <a:lnTo>
                    <a:pt x="225" y="411"/>
                  </a:lnTo>
                  <a:lnTo>
                    <a:pt x="205" y="414"/>
                  </a:lnTo>
                  <a:lnTo>
                    <a:pt x="187" y="417"/>
                  </a:lnTo>
                  <a:lnTo>
                    <a:pt x="168" y="417"/>
                  </a:lnTo>
                  <a:lnTo>
                    <a:pt x="153" y="417"/>
                  </a:lnTo>
                  <a:lnTo>
                    <a:pt x="139" y="411"/>
                  </a:lnTo>
                  <a:lnTo>
                    <a:pt x="128" y="404"/>
                  </a:lnTo>
                  <a:lnTo>
                    <a:pt x="121" y="392"/>
                  </a:lnTo>
                  <a:lnTo>
                    <a:pt x="119" y="376"/>
                  </a:lnTo>
                  <a:lnTo>
                    <a:pt x="119" y="355"/>
                  </a:lnTo>
                  <a:lnTo>
                    <a:pt x="123" y="340"/>
                  </a:lnTo>
                  <a:lnTo>
                    <a:pt x="129" y="328"/>
                  </a:lnTo>
                  <a:lnTo>
                    <a:pt x="141" y="318"/>
                  </a:lnTo>
                  <a:lnTo>
                    <a:pt x="153" y="309"/>
                  </a:lnTo>
                  <a:lnTo>
                    <a:pt x="168" y="303"/>
                  </a:lnTo>
                  <a:lnTo>
                    <a:pt x="184" y="298"/>
                  </a:lnTo>
                  <a:lnTo>
                    <a:pt x="200" y="294"/>
                  </a:lnTo>
                  <a:lnTo>
                    <a:pt x="215" y="290"/>
                  </a:lnTo>
                  <a:lnTo>
                    <a:pt x="231" y="286"/>
                  </a:lnTo>
                  <a:lnTo>
                    <a:pt x="244" y="282"/>
                  </a:lnTo>
                  <a:lnTo>
                    <a:pt x="258" y="279"/>
                  </a:lnTo>
                  <a:lnTo>
                    <a:pt x="268" y="273"/>
                  </a:lnTo>
                  <a:lnTo>
                    <a:pt x="278" y="269"/>
                  </a:lnTo>
                  <a:lnTo>
                    <a:pt x="283" y="264"/>
                  </a:lnTo>
                  <a:lnTo>
                    <a:pt x="287" y="257"/>
                  </a:lnTo>
                  <a:lnTo>
                    <a:pt x="283" y="249"/>
                  </a:lnTo>
                  <a:lnTo>
                    <a:pt x="276" y="246"/>
                  </a:lnTo>
                  <a:lnTo>
                    <a:pt x="268" y="245"/>
                  </a:lnTo>
                  <a:lnTo>
                    <a:pt x="256" y="247"/>
                  </a:lnTo>
                  <a:lnTo>
                    <a:pt x="242" y="250"/>
                  </a:lnTo>
                  <a:lnTo>
                    <a:pt x="225" y="257"/>
                  </a:lnTo>
                  <a:lnTo>
                    <a:pt x="209" y="262"/>
                  </a:lnTo>
                  <a:lnTo>
                    <a:pt x="193" y="271"/>
                  </a:lnTo>
                  <a:lnTo>
                    <a:pt x="175" y="276"/>
                  </a:lnTo>
                  <a:lnTo>
                    <a:pt x="157" y="283"/>
                  </a:lnTo>
                  <a:lnTo>
                    <a:pt x="141" y="286"/>
                  </a:lnTo>
                  <a:lnTo>
                    <a:pt x="127" y="290"/>
                  </a:lnTo>
                  <a:lnTo>
                    <a:pt x="113" y="288"/>
                  </a:lnTo>
                  <a:lnTo>
                    <a:pt x="104" y="286"/>
                  </a:lnTo>
                  <a:lnTo>
                    <a:pt x="96" y="279"/>
                  </a:lnTo>
                  <a:lnTo>
                    <a:pt x="93" y="269"/>
                  </a:lnTo>
                  <a:lnTo>
                    <a:pt x="92" y="254"/>
                  </a:lnTo>
                  <a:lnTo>
                    <a:pt x="95" y="243"/>
                  </a:lnTo>
                  <a:lnTo>
                    <a:pt x="101" y="231"/>
                  </a:lnTo>
                  <a:lnTo>
                    <a:pt x="111" y="223"/>
                  </a:lnTo>
                  <a:lnTo>
                    <a:pt x="121" y="213"/>
                  </a:lnTo>
                  <a:lnTo>
                    <a:pt x="133" y="205"/>
                  </a:lnTo>
                  <a:lnTo>
                    <a:pt x="147" y="197"/>
                  </a:lnTo>
                  <a:lnTo>
                    <a:pt x="161" y="190"/>
                  </a:lnTo>
                  <a:lnTo>
                    <a:pt x="175" y="180"/>
                  </a:lnTo>
                  <a:lnTo>
                    <a:pt x="188" y="172"/>
                  </a:lnTo>
                  <a:lnTo>
                    <a:pt x="200" y="163"/>
                  </a:lnTo>
                  <a:lnTo>
                    <a:pt x="212" y="155"/>
                  </a:lnTo>
                  <a:lnTo>
                    <a:pt x="223" y="144"/>
                  </a:lnTo>
                  <a:lnTo>
                    <a:pt x="231" y="134"/>
                  </a:lnTo>
                  <a:lnTo>
                    <a:pt x="235" y="122"/>
                  </a:lnTo>
                  <a:lnTo>
                    <a:pt x="238" y="111"/>
                  </a:lnTo>
                  <a:lnTo>
                    <a:pt x="232" y="99"/>
                  </a:lnTo>
                  <a:lnTo>
                    <a:pt x="228" y="94"/>
                  </a:lnTo>
                  <a:lnTo>
                    <a:pt x="219" y="94"/>
                  </a:lnTo>
                  <a:lnTo>
                    <a:pt x="211" y="101"/>
                  </a:lnTo>
                  <a:lnTo>
                    <a:pt x="197" y="110"/>
                  </a:lnTo>
                  <a:lnTo>
                    <a:pt x="184" y="122"/>
                  </a:lnTo>
                  <a:lnTo>
                    <a:pt x="169" y="135"/>
                  </a:lnTo>
                  <a:lnTo>
                    <a:pt x="155" y="150"/>
                  </a:lnTo>
                  <a:lnTo>
                    <a:pt x="139" y="163"/>
                  </a:lnTo>
                  <a:lnTo>
                    <a:pt x="123" y="176"/>
                  </a:lnTo>
                  <a:lnTo>
                    <a:pt x="107" y="187"/>
                  </a:lnTo>
                  <a:lnTo>
                    <a:pt x="95" y="197"/>
                  </a:lnTo>
                  <a:lnTo>
                    <a:pt x="83" y="201"/>
                  </a:lnTo>
                  <a:lnTo>
                    <a:pt x="73" y="201"/>
                  </a:lnTo>
                  <a:lnTo>
                    <a:pt x="64" y="196"/>
                  </a:lnTo>
                  <a:lnTo>
                    <a:pt x="60" y="185"/>
                  </a:lnTo>
                  <a:lnTo>
                    <a:pt x="57" y="168"/>
                  </a:lnTo>
                  <a:lnTo>
                    <a:pt x="59" y="156"/>
                  </a:lnTo>
                  <a:lnTo>
                    <a:pt x="63" y="144"/>
                  </a:lnTo>
                  <a:lnTo>
                    <a:pt x="71" y="131"/>
                  </a:lnTo>
                  <a:lnTo>
                    <a:pt x="79" y="119"/>
                  </a:lnTo>
                  <a:lnTo>
                    <a:pt x="91" y="110"/>
                  </a:lnTo>
                  <a:lnTo>
                    <a:pt x="103" y="99"/>
                  </a:lnTo>
                  <a:lnTo>
                    <a:pt x="116" y="90"/>
                  </a:lnTo>
                  <a:lnTo>
                    <a:pt x="128" y="79"/>
                  </a:lnTo>
                  <a:lnTo>
                    <a:pt x="141" y="70"/>
                  </a:lnTo>
                  <a:lnTo>
                    <a:pt x="152" y="59"/>
                  </a:lnTo>
                  <a:lnTo>
                    <a:pt x="164" y="51"/>
                  </a:lnTo>
                  <a:lnTo>
                    <a:pt x="173" y="41"/>
                  </a:lnTo>
                  <a:lnTo>
                    <a:pt x="181" y="32"/>
                  </a:lnTo>
                  <a:lnTo>
                    <a:pt x="185" y="22"/>
                  </a:lnTo>
                  <a:lnTo>
                    <a:pt x="188" y="13"/>
                  </a:lnTo>
                  <a:lnTo>
                    <a:pt x="185" y="4"/>
                  </a:lnTo>
                  <a:lnTo>
                    <a:pt x="180" y="0"/>
                  </a:lnTo>
                  <a:lnTo>
                    <a:pt x="171" y="0"/>
                  </a:lnTo>
                  <a:lnTo>
                    <a:pt x="160" y="6"/>
                  </a:lnTo>
                  <a:lnTo>
                    <a:pt x="145" y="11"/>
                  </a:lnTo>
                  <a:lnTo>
                    <a:pt x="131" y="21"/>
                  </a:lnTo>
                  <a:lnTo>
                    <a:pt x="115" y="30"/>
                  </a:lnTo>
                  <a:lnTo>
                    <a:pt x="99" y="43"/>
                  </a:lnTo>
                  <a:lnTo>
                    <a:pt x="80" y="54"/>
                  </a:lnTo>
                  <a:lnTo>
                    <a:pt x="64" y="64"/>
                  </a:lnTo>
                  <a:lnTo>
                    <a:pt x="48" y="75"/>
                  </a:lnTo>
                  <a:lnTo>
                    <a:pt x="34" y="85"/>
                  </a:lnTo>
                  <a:lnTo>
                    <a:pt x="21" y="90"/>
                  </a:lnTo>
                  <a:lnTo>
                    <a:pt x="10" y="94"/>
                  </a:lnTo>
                  <a:lnTo>
                    <a:pt x="2" y="96"/>
                  </a:lnTo>
                  <a:lnTo>
                    <a:pt x="0" y="94"/>
                  </a:lnTo>
                  <a:lnTo>
                    <a:pt x="0"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grpSp>
    </p:spTree>
    <p:extLst>
      <p:ext uri="{BB962C8B-B14F-4D97-AF65-F5344CB8AC3E}">
        <p14:creationId xmlns:p14="http://schemas.microsoft.com/office/powerpoint/2010/main" val="228900052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476250" y="466725"/>
            <a:ext cx="8229600" cy="647700"/>
          </a:xfrm>
        </p:spPr>
        <p:txBody>
          <a:bodyPr>
            <a:normAutofit fontScale="90000"/>
          </a:bodyPr>
          <a:lstStyle/>
          <a:p>
            <a:r>
              <a:rPr lang="en-GB">
                <a:solidFill>
                  <a:srgbClr val="0B51A1"/>
                </a:solidFill>
              </a:rPr>
              <a:t>Expectativas y Propósitos</a:t>
            </a:r>
          </a:p>
        </p:txBody>
      </p:sp>
      <p:pic>
        <p:nvPicPr>
          <p:cNvPr id="29389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557338"/>
            <a:ext cx="5341937"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26734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539750" y="404813"/>
            <a:ext cx="8001000" cy="720725"/>
          </a:xfrm>
          <a:noFill/>
          <a:ln/>
        </p:spPr>
        <p:txBody>
          <a:bodyPr>
            <a:normAutofit fontScale="90000"/>
          </a:bodyPr>
          <a:lstStyle/>
          <a:p>
            <a:r>
              <a:rPr lang="en-GB">
                <a:solidFill>
                  <a:srgbClr val="0B51A1"/>
                </a:solidFill>
              </a:rPr>
              <a:t>Expectativas de Partes Interesadas</a:t>
            </a:r>
          </a:p>
        </p:txBody>
      </p:sp>
      <p:sp>
        <p:nvSpPr>
          <p:cNvPr id="276483" name="Rectangle 3"/>
          <p:cNvSpPr>
            <a:spLocks noGrp="1" noChangeArrowheads="1"/>
          </p:cNvSpPr>
          <p:nvPr>
            <p:ph type="body" idx="1"/>
          </p:nvPr>
        </p:nvSpPr>
        <p:spPr>
          <a:xfrm>
            <a:off x="349250" y="1268413"/>
            <a:ext cx="7924800" cy="3240087"/>
          </a:xfrm>
          <a:noFill/>
          <a:ln/>
        </p:spPr>
        <p:txBody>
          <a:bodyPr/>
          <a:lstStyle/>
          <a:p>
            <a:pPr>
              <a:lnSpc>
                <a:spcPct val="90000"/>
              </a:lnSpc>
            </a:pPr>
            <a:r>
              <a:rPr lang="en-GB"/>
              <a:t>Cadena de Gobierno Corporativo</a:t>
            </a:r>
          </a:p>
          <a:p>
            <a:pPr lvl="1">
              <a:lnSpc>
                <a:spcPct val="90000"/>
              </a:lnSpc>
            </a:pPr>
            <a:r>
              <a:rPr lang="en-GB"/>
              <a:t>Requerimientos formales y limites dentro de los que se desarrolla la estrategia</a:t>
            </a:r>
          </a:p>
          <a:p>
            <a:pPr>
              <a:lnSpc>
                <a:spcPct val="90000"/>
              </a:lnSpc>
            </a:pPr>
            <a:r>
              <a:rPr lang="en-GB"/>
              <a:t>Partes interesadas organizacionales</a:t>
            </a:r>
          </a:p>
          <a:p>
            <a:pPr lvl="1">
              <a:lnSpc>
                <a:spcPct val="90000"/>
              </a:lnSpc>
            </a:pPr>
            <a:r>
              <a:rPr lang="en-GB"/>
              <a:t>Otros grupos (internos y externos) los que mantienen expectativas e influencia potencial</a:t>
            </a:r>
          </a:p>
        </p:txBody>
      </p:sp>
      <p:sp>
        <p:nvSpPr>
          <p:cNvPr id="276485" name="Text Box 5"/>
          <p:cNvSpPr txBox="1">
            <a:spLocks noChangeArrowheads="1"/>
          </p:cNvSpPr>
          <p:nvPr/>
        </p:nvSpPr>
        <p:spPr bwMode="auto">
          <a:xfrm>
            <a:off x="468313" y="4724400"/>
            <a:ext cx="8280400" cy="1087438"/>
          </a:xfrm>
          <a:prstGeom prst="rect">
            <a:avLst/>
          </a:prstGeom>
          <a:solidFill>
            <a:srgbClr val="0B51A1"/>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lnSpc>
                <a:spcPct val="90000"/>
              </a:lnSpc>
              <a:spcBef>
                <a:spcPct val="20000"/>
              </a:spcBef>
            </a:pPr>
            <a:r>
              <a:rPr lang="en-GB" b="0">
                <a:solidFill>
                  <a:schemeClr val="bg1"/>
                </a:solidFill>
              </a:rPr>
              <a:t>Partes interesadas son aquellos individuos o grupos quienes dependen de la organización para satisfacer sus metas y o sobre los que depende la organización</a:t>
            </a:r>
          </a:p>
        </p:txBody>
      </p:sp>
    </p:spTree>
    <p:extLst>
      <p:ext uri="{BB962C8B-B14F-4D97-AF65-F5344CB8AC3E}">
        <p14:creationId xmlns:p14="http://schemas.microsoft.com/office/powerpoint/2010/main" val="1474041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483">
                                            <p:txEl>
                                              <p:pRg st="0" end="0"/>
                                            </p:txEl>
                                          </p:spTgt>
                                        </p:tgtEl>
                                        <p:attrNameLst>
                                          <p:attrName>style.visibility</p:attrName>
                                        </p:attrNameLst>
                                      </p:cBhvr>
                                      <p:to>
                                        <p:strVal val="visible"/>
                                      </p:to>
                                    </p:set>
                                    <p:anim calcmode="lin" valueType="num">
                                      <p:cBhvr additive="base">
                                        <p:cTn id="7" dur="500" fill="hold"/>
                                        <p:tgtEl>
                                          <p:spTgt spid="2764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483">
                                            <p:txEl>
                                              <p:pRg st="1" end="1"/>
                                            </p:txEl>
                                          </p:spTgt>
                                        </p:tgtEl>
                                        <p:attrNameLst>
                                          <p:attrName>style.visibility</p:attrName>
                                        </p:attrNameLst>
                                      </p:cBhvr>
                                      <p:to>
                                        <p:strVal val="visible"/>
                                      </p:to>
                                    </p:set>
                                    <p:anim calcmode="lin" valueType="num">
                                      <p:cBhvr additive="base">
                                        <p:cTn id="13" dur="500" fill="hold"/>
                                        <p:tgtEl>
                                          <p:spTgt spid="2764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64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6483">
                                            <p:txEl>
                                              <p:pRg st="2" end="2"/>
                                            </p:txEl>
                                          </p:spTgt>
                                        </p:tgtEl>
                                        <p:attrNameLst>
                                          <p:attrName>style.visibility</p:attrName>
                                        </p:attrNameLst>
                                      </p:cBhvr>
                                      <p:to>
                                        <p:strVal val="visible"/>
                                      </p:to>
                                    </p:set>
                                    <p:anim calcmode="lin" valueType="num">
                                      <p:cBhvr additive="base">
                                        <p:cTn id="19" dur="500" fill="hold"/>
                                        <p:tgtEl>
                                          <p:spTgt spid="2764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64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6483">
                                            <p:txEl>
                                              <p:pRg st="3" end="3"/>
                                            </p:txEl>
                                          </p:spTgt>
                                        </p:tgtEl>
                                        <p:attrNameLst>
                                          <p:attrName>style.visibility</p:attrName>
                                        </p:attrNameLst>
                                      </p:cBhvr>
                                      <p:to>
                                        <p:strVal val="visible"/>
                                      </p:to>
                                    </p:set>
                                    <p:anim calcmode="lin" valueType="num">
                                      <p:cBhvr additive="base">
                                        <p:cTn id="25" dur="500" fill="hold"/>
                                        <p:tgtEl>
                                          <p:spTgt spid="2764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648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3"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476250" y="466725"/>
            <a:ext cx="8229600" cy="647700"/>
          </a:xfrm>
        </p:spPr>
        <p:txBody>
          <a:bodyPr>
            <a:normAutofit fontScale="90000"/>
          </a:bodyPr>
          <a:lstStyle/>
          <a:p>
            <a:r>
              <a:rPr lang="en-GB">
                <a:solidFill>
                  <a:srgbClr val="0B51A1"/>
                </a:solidFill>
              </a:rPr>
              <a:t>Partes Interesadas Externas</a:t>
            </a:r>
          </a:p>
        </p:txBody>
      </p:sp>
      <p:graphicFrame>
        <p:nvGraphicFramePr>
          <p:cNvPr id="302185" name="Group 105"/>
          <p:cNvGraphicFramePr>
            <a:graphicFrameLocks noGrp="1"/>
          </p:cNvGraphicFramePr>
          <p:nvPr>
            <p:ph idx="1"/>
          </p:nvPr>
        </p:nvGraphicFramePr>
        <p:xfrm>
          <a:off x="276225" y="1260475"/>
          <a:ext cx="8589963" cy="4768533"/>
        </p:xfrm>
        <a:graphic>
          <a:graphicData uri="http://schemas.openxmlformats.org/drawingml/2006/table">
            <a:tbl>
              <a:tblPr/>
              <a:tblGrid>
                <a:gridCol w="1587500"/>
                <a:gridCol w="3825875"/>
                <a:gridCol w="3176588"/>
              </a:tblGrid>
              <a:tr h="5762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bg1"/>
                          </a:solidFill>
                          <a:effectLst/>
                          <a:latin typeface="Helvetica" pitchFamily="34" charset="0"/>
                        </a:rPr>
                        <a:t>Partes-</a:t>
                      </a:r>
                      <a:br>
                        <a:rPr kumimoji="0" lang="en-GB" sz="2000" b="0" i="0" u="none" strike="noStrike" cap="none" normalizeH="0" baseline="0" smtClean="0">
                          <a:ln>
                            <a:noFill/>
                          </a:ln>
                          <a:solidFill>
                            <a:schemeClr val="bg1"/>
                          </a:solidFill>
                          <a:effectLst/>
                          <a:latin typeface="Helvetica" pitchFamily="34" charset="0"/>
                        </a:rPr>
                      </a:br>
                      <a:r>
                        <a:rPr kumimoji="0" lang="en-GB" sz="2000" b="0" i="0" u="none" strike="noStrike" cap="none" normalizeH="0" baseline="0" smtClean="0">
                          <a:ln>
                            <a:noFill/>
                          </a:ln>
                          <a:solidFill>
                            <a:schemeClr val="bg1"/>
                          </a:solidFill>
                          <a:effectLst/>
                          <a:latin typeface="Helvetica" pitchFamily="34" charset="0"/>
                        </a:rPr>
                        <a:t>Interesadas</a:t>
                      </a: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51A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bg1"/>
                          </a:solidFill>
                          <a:effectLst/>
                          <a:latin typeface="Helvetica" pitchFamily="34" charset="0"/>
                        </a:rPr>
                        <a:t>Ejemplos</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51A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bg1"/>
                          </a:solidFill>
                          <a:effectLst/>
                          <a:latin typeface="Helvetica" pitchFamily="34" charset="0"/>
                        </a:rPr>
                        <a:t>Influencia</a:t>
                      </a:r>
                    </a:p>
                  </a:txBody>
                  <a:tcPr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B51A1"/>
                    </a:solidFill>
                  </a:tcPr>
                </a:tc>
              </a:tr>
              <a:tr h="12414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Helvetica" pitchFamily="34" charset="0"/>
                        </a:rPr>
                        <a:t>Mercado </a:t>
                      </a: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Helvetica" pitchFamily="34" charset="0"/>
                        </a:rPr>
                        <a:t>Proveedores, competidores, distribuidores, accionistas</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Helvetica" pitchFamily="34" charset="0"/>
                        </a:rPr>
                        <a:t>Creación de valor económico</a:t>
                      </a:r>
                    </a:p>
                  </a:txBody>
                  <a:tcPr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15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Helvetica" pitchFamily="34" charset="0"/>
                        </a:rPr>
                        <a:t>Social/</a:t>
                      </a:r>
                      <a:br>
                        <a:rPr kumimoji="0" lang="en-GB" sz="2400" b="0" i="0" u="none" strike="noStrike" cap="none" normalizeH="0" baseline="0" smtClean="0">
                          <a:ln>
                            <a:noFill/>
                          </a:ln>
                          <a:solidFill>
                            <a:schemeClr val="tx1"/>
                          </a:solidFill>
                          <a:effectLst/>
                          <a:latin typeface="Helvetica" pitchFamily="34" charset="0"/>
                        </a:rPr>
                      </a:br>
                      <a:r>
                        <a:rPr kumimoji="0" lang="en-GB" sz="2400" b="0" i="0" u="none" strike="noStrike" cap="none" normalizeH="0" baseline="0" smtClean="0">
                          <a:ln>
                            <a:noFill/>
                          </a:ln>
                          <a:solidFill>
                            <a:schemeClr val="tx1"/>
                          </a:solidFill>
                          <a:effectLst/>
                          <a:latin typeface="Helvetica" pitchFamily="34" charset="0"/>
                        </a:rPr>
                        <a:t>politico</a:t>
                      </a: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Helvetica" pitchFamily="34" charset="0"/>
                        </a:rPr>
                        <a:t>Legisladores, gobierno, etc.</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Helvetica" pitchFamily="34" charset="0"/>
                        </a:rPr>
                        <a:t>Logitimización social</a:t>
                      </a:r>
                    </a:p>
                  </a:txBody>
                  <a:tcPr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2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Helvetica" pitchFamily="34" charset="0"/>
                        </a:rPr>
                        <a:t>Tecno-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Helvetica" pitchFamily="34" charset="0"/>
                        </a:rPr>
                        <a:t>logico</a:t>
                      </a: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Helvetica" pitchFamily="34" charset="0"/>
                        </a:rPr>
                        <a:t>Adoptadores, agencias de estandarización, propietarios de tecnologías competitivas</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Helvetica" pitchFamily="34" charset="0"/>
                        </a:rPr>
                        <a:t>Difusión de nuevas tecnologías/adopción de estándares de la industria</a:t>
                      </a:r>
                    </a:p>
                  </a:txBody>
                  <a:tcPr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98744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457200" y="274638"/>
            <a:ext cx="8229600" cy="706090"/>
          </a:xfrm>
        </p:spPr>
        <p:txBody>
          <a:bodyPr>
            <a:normAutofit fontScale="90000"/>
          </a:bodyPr>
          <a:lstStyle/>
          <a:p>
            <a:r>
              <a:rPr lang="es-MX" dirty="0"/>
              <a:t>Propósitos Organizacionales</a:t>
            </a:r>
            <a:endParaRPr lang="es-ES" dirty="0"/>
          </a:p>
        </p:txBody>
      </p:sp>
      <p:pic>
        <p:nvPicPr>
          <p:cNvPr id="3491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713" y="908720"/>
            <a:ext cx="5122862" cy="5976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9188" name="Oval 4"/>
          <p:cNvSpPr>
            <a:spLocks noChangeArrowheads="1"/>
          </p:cNvSpPr>
          <p:nvPr/>
        </p:nvSpPr>
        <p:spPr bwMode="auto">
          <a:xfrm>
            <a:off x="2198688" y="1476375"/>
            <a:ext cx="2743200" cy="3752850"/>
          </a:xfrm>
          <a:prstGeom prst="ellipse">
            <a:avLst/>
          </a:prstGeom>
          <a:solidFill>
            <a:srgbClr val="FFECC5">
              <a:alpha val="31000"/>
            </a:srgbClr>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a:p>
        </p:txBody>
      </p:sp>
      <p:sp>
        <p:nvSpPr>
          <p:cNvPr id="349189" name="AutoShape 5"/>
          <p:cNvSpPr>
            <a:spLocks noChangeArrowheads="1"/>
          </p:cNvSpPr>
          <p:nvPr/>
        </p:nvSpPr>
        <p:spPr bwMode="auto">
          <a:xfrm>
            <a:off x="359107" y="2286000"/>
            <a:ext cx="4826000" cy="2133600"/>
          </a:xfrm>
          <a:prstGeom prst="wedgeRectCallout">
            <a:avLst>
              <a:gd name="adj1" fmla="val 39574"/>
              <a:gd name="adj2" fmla="val -100353"/>
            </a:avLst>
          </a:prstGeom>
          <a:solidFill>
            <a:srgbClr val="FFECC5"/>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609600" indent="-609600" eaLnBrk="1" hangingPunct="1">
              <a:spcBef>
                <a:spcPct val="20000"/>
              </a:spcBef>
            </a:pPr>
            <a:r>
              <a:rPr lang="es-ES" sz="1800" b="0"/>
              <a:t>La axiología es la ciencia que se ocupa </a:t>
            </a:r>
          </a:p>
          <a:p>
            <a:pPr marL="609600" indent="-609600" eaLnBrk="1" hangingPunct="1">
              <a:spcBef>
                <a:spcPct val="20000"/>
              </a:spcBef>
            </a:pPr>
            <a:r>
              <a:rPr lang="es-ES" sz="1800" b="0"/>
              <a:t>del estudio de los valores, de la conciencia</a:t>
            </a:r>
          </a:p>
          <a:p>
            <a:pPr marL="609600" indent="-609600" eaLnBrk="1" hangingPunct="1">
              <a:spcBef>
                <a:spcPct val="20000"/>
              </a:spcBef>
            </a:pPr>
            <a:r>
              <a:rPr lang="es-ES" sz="1800" b="0"/>
              <a:t>del bien y del mal. Por medio de la axiología </a:t>
            </a:r>
          </a:p>
          <a:p>
            <a:pPr marL="609600" indent="-609600" eaLnBrk="1" hangingPunct="1">
              <a:spcBef>
                <a:spcPct val="20000"/>
              </a:spcBef>
            </a:pPr>
            <a:r>
              <a:rPr lang="es-ES" sz="1800" b="0"/>
              <a:t>se define aquello que es valedero, es</a:t>
            </a:r>
          </a:p>
          <a:p>
            <a:pPr marL="609600" indent="-609600" eaLnBrk="1" hangingPunct="1">
              <a:spcBef>
                <a:spcPct val="20000"/>
              </a:spcBef>
            </a:pPr>
            <a:r>
              <a:rPr lang="es-ES" sz="1800" b="0"/>
              <a:t>decir, aceptable, admisible, bien fundado, </a:t>
            </a:r>
          </a:p>
          <a:p>
            <a:pPr marL="609600" indent="-609600" eaLnBrk="1" hangingPunct="1">
              <a:spcBef>
                <a:spcPct val="20000"/>
              </a:spcBef>
            </a:pPr>
            <a:r>
              <a:rPr lang="es-ES" sz="1800" b="0"/>
              <a:t>digno de ser creído y ejecutado.</a:t>
            </a:r>
          </a:p>
        </p:txBody>
      </p:sp>
    </p:spTree>
    <p:extLst>
      <p:ext uri="{BB962C8B-B14F-4D97-AF65-F5344CB8AC3E}">
        <p14:creationId xmlns:p14="http://schemas.microsoft.com/office/powerpoint/2010/main" val="1036828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9189"/>
                                        </p:tgtEl>
                                        <p:attrNameLst>
                                          <p:attrName>style.visibility</p:attrName>
                                        </p:attrNameLst>
                                      </p:cBhvr>
                                      <p:to>
                                        <p:strVal val="visible"/>
                                      </p:to>
                                    </p:set>
                                    <p:animEffect transition="in" filter="box(in)">
                                      <p:cBhvr>
                                        <p:cTn id="7" dur="500"/>
                                        <p:tgtEl>
                                          <p:spTgt spid="349189"/>
                                        </p:tgtEl>
                                      </p:cBhvr>
                                    </p:animEffect>
                                  </p:childTnLst>
                                  <p:subTnLst>
                                    <p:set>
                                      <p:cBhvr override="childStyle">
                                        <p:cTn dur="1" fill="hold" display="0" masterRel="nextClick" afterEffect="1"/>
                                        <p:tgtEl>
                                          <p:spTgt spid="349189"/>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49188"/>
                                        </p:tgtEl>
                                        <p:attrNameLst>
                                          <p:attrName>style.visibility</p:attrName>
                                        </p:attrNameLst>
                                      </p:cBhvr>
                                      <p:to>
                                        <p:strVal val="visible"/>
                                      </p:to>
                                    </p:set>
                                    <p:animEffect transition="in" filter="box(in)">
                                      <p:cBhvr>
                                        <p:cTn id="12" dur="500"/>
                                        <p:tgtEl>
                                          <p:spTgt spid="349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8" grpId="0" animBg="1"/>
      <p:bldP spid="34918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lstStyle/>
          <a:p>
            <a:r>
              <a:rPr lang="es-MX"/>
              <a:t>¿Qué son los Valores Corporativos</a:t>
            </a:r>
            <a:endParaRPr lang="es-ES"/>
          </a:p>
        </p:txBody>
      </p:sp>
      <p:sp>
        <p:nvSpPr>
          <p:cNvPr id="350211" name="Rectangle 3"/>
          <p:cNvSpPr>
            <a:spLocks noGrp="1" noChangeArrowheads="1"/>
          </p:cNvSpPr>
          <p:nvPr>
            <p:ph type="body" idx="1"/>
          </p:nvPr>
        </p:nvSpPr>
        <p:spPr>
          <a:xfrm>
            <a:off x="323850" y="1557338"/>
            <a:ext cx="8569325" cy="5111750"/>
          </a:xfrm>
        </p:spPr>
        <p:txBody>
          <a:bodyPr/>
          <a:lstStyle/>
          <a:p>
            <a:r>
              <a:rPr lang="es-MX"/>
              <a:t>Toda empresa tiene una personalidad propia y es el reflejo de la suma de las personalidades de sus ejecutivos principales, </a:t>
            </a:r>
          </a:p>
          <a:p>
            <a:pPr lvl="1"/>
            <a:r>
              <a:rPr lang="es-MX"/>
              <a:t>es un agregado de los valores y convicciones de sus directivos encargados de conducirla a los objetivos establecidos.</a:t>
            </a:r>
            <a:endParaRPr lang="es-ES"/>
          </a:p>
        </p:txBody>
      </p:sp>
    </p:spTree>
    <p:extLst>
      <p:ext uri="{BB962C8B-B14F-4D97-AF65-F5344CB8AC3E}">
        <p14:creationId xmlns:p14="http://schemas.microsoft.com/office/powerpoint/2010/main" val="1756601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AutoShape 2"/>
          <p:cNvSpPr>
            <a:spLocks noChangeArrowheads="1"/>
          </p:cNvSpPr>
          <p:nvPr/>
        </p:nvSpPr>
        <p:spPr bwMode="auto">
          <a:xfrm>
            <a:off x="914400" y="857250"/>
            <a:ext cx="5105400" cy="323850"/>
          </a:xfrm>
          <a:prstGeom prst="rightArrow">
            <a:avLst>
              <a:gd name="adj1" fmla="val 50000"/>
              <a:gd name="adj2" fmla="val 394118"/>
            </a:avLst>
          </a:prstGeom>
          <a:gradFill rotWithShape="0">
            <a:gsLst>
              <a:gs pos="0">
                <a:srgbClr val="FF9900"/>
              </a:gs>
              <a:gs pos="100000">
                <a:srgbClr val="000000"/>
              </a:gs>
            </a:gsLst>
            <a:path path="rect">
              <a:fillToRect l="100000" b="100000"/>
            </a:path>
          </a:gra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810116"/>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p>
            <a:pPr algn="ctr"/>
            <a:r>
              <a:rPr lang="es-ES_tradnl" sz="2000">
                <a:solidFill>
                  <a:schemeClr val="bg1"/>
                </a:solidFill>
                <a:latin typeface="Arial" charset="0"/>
              </a:rPr>
              <a:t>ética</a:t>
            </a:r>
          </a:p>
        </p:txBody>
      </p:sp>
      <p:sp>
        <p:nvSpPr>
          <p:cNvPr id="351235" name="AutoShape 3"/>
          <p:cNvSpPr>
            <a:spLocks noChangeArrowheads="1"/>
          </p:cNvSpPr>
          <p:nvPr/>
        </p:nvSpPr>
        <p:spPr bwMode="auto">
          <a:xfrm>
            <a:off x="914400" y="1314450"/>
            <a:ext cx="5105400" cy="323850"/>
          </a:xfrm>
          <a:prstGeom prst="rightArrow">
            <a:avLst>
              <a:gd name="adj1" fmla="val 50000"/>
              <a:gd name="adj2" fmla="val 394118"/>
            </a:avLst>
          </a:prstGeom>
          <a:gradFill rotWithShape="0">
            <a:gsLst>
              <a:gs pos="0">
                <a:srgbClr val="FF9900"/>
              </a:gs>
              <a:gs pos="100000">
                <a:srgbClr val="000000"/>
              </a:gs>
            </a:gsLst>
            <a:path path="rect">
              <a:fillToRect l="100000" b="100000"/>
            </a:path>
          </a:gra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810116"/>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p>
            <a:pPr algn="ctr"/>
            <a:r>
              <a:rPr lang="es-ES_tradnl" sz="2000">
                <a:solidFill>
                  <a:schemeClr val="bg1"/>
                </a:solidFill>
                <a:latin typeface="Arial" charset="0"/>
              </a:rPr>
              <a:t>calidad en o que hacemos</a:t>
            </a:r>
          </a:p>
        </p:txBody>
      </p:sp>
      <p:sp>
        <p:nvSpPr>
          <p:cNvPr id="351236" name="AutoShape 4"/>
          <p:cNvSpPr>
            <a:spLocks noChangeArrowheads="1"/>
          </p:cNvSpPr>
          <p:nvPr/>
        </p:nvSpPr>
        <p:spPr bwMode="auto">
          <a:xfrm>
            <a:off x="914400" y="2705100"/>
            <a:ext cx="5105400" cy="323850"/>
          </a:xfrm>
          <a:prstGeom prst="rightArrow">
            <a:avLst>
              <a:gd name="adj1" fmla="val 50000"/>
              <a:gd name="adj2" fmla="val 394118"/>
            </a:avLst>
          </a:prstGeom>
          <a:gradFill rotWithShape="0">
            <a:gsLst>
              <a:gs pos="0">
                <a:srgbClr val="FF9900"/>
              </a:gs>
              <a:gs pos="100000">
                <a:srgbClr val="000000"/>
              </a:gs>
            </a:gsLst>
            <a:path path="rect">
              <a:fillToRect l="100000" b="100000"/>
            </a:path>
          </a:gra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810116"/>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p>
            <a:pPr algn="ctr"/>
            <a:r>
              <a:rPr lang="es-ES_tradnl" sz="2000">
                <a:solidFill>
                  <a:schemeClr val="bg1"/>
                </a:solidFill>
                <a:latin typeface="Arial" charset="0"/>
              </a:rPr>
              <a:t>innovación</a:t>
            </a:r>
          </a:p>
        </p:txBody>
      </p:sp>
      <p:sp>
        <p:nvSpPr>
          <p:cNvPr id="351237" name="AutoShape 5"/>
          <p:cNvSpPr>
            <a:spLocks noChangeArrowheads="1"/>
          </p:cNvSpPr>
          <p:nvPr/>
        </p:nvSpPr>
        <p:spPr bwMode="auto">
          <a:xfrm>
            <a:off x="914400" y="1790700"/>
            <a:ext cx="5105400" cy="323850"/>
          </a:xfrm>
          <a:prstGeom prst="rightArrow">
            <a:avLst>
              <a:gd name="adj1" fmla="val 50000"/>
              <a:gd name="adj2" fmla="val 394118"/>
            </a:avLst>
          </a:prstGeom>
          <a:gradFill rotWithShape="0">
            <a:gsLst>
              <a:gs pos="0">
                <a:srgbClr val="FF9900"/>
              </a:gs>
              <a:gs pos="100000">
                <a:srgbClr val="000000"/>
              </a:gs>
            </a:gsLst>
            <a:path path="rect">
              <a:fillToRect l="100000" b="100000"/>
            </a:path>
          </a:gra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810116"/>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p>
            <a:pPr algn="ctr"/>
            <a:r>
              <a:rPr lang="es-ES_tradnl" sz="2000">
                <a:solidFill>
                  <a:schemeClr val="bg1"/>
                </a:solidFill>
                <a:latin typeface="Arial" charset="0"/>
              </a:rPr>
              <a:t>respeto a la seguridad</a:t>
            </a:r>
          </a:p>
        </p:txBody>
      </p:sp>
      <p:sp>
        <p:nvSpPr>
          <p:cNvPr id="351238" name="AutoShape 6"/>
          <p:cNvSpPr>
            <a:spLocks noChangeArrowheads="1"/>
          </p:cNvSpPr>
          <p:nvPr/>
        </p:nvSpPr>
        <p:spPr bwMode="auto">
          <a:xfrm>
            <a:off x="914400" y="2247900"/>
            <a:ext cx="5105400" cy="323850"/>
          </a:xfrm>
          <a:prstGeom prst="rightArrow">
            <a:avLst>
              <a:gd name="adj1" fmla="val 50000"/>
              <a:gd name="adj2" fmla="val 394118"/>
            </a:avLst>
          </a:prstGeom>
          <a:gradFill rotWithShape="0">
            <a:gsLst>
              <a:gs pos="0">
                <a:srgbClr val="FF9900"/>
              </a:gs>
              <a:gs pos="100000">
                <a:srgbClr val="000000"/>
              </a:gs>
            </a:gsLst>
            <a:path path="rect">
              <a:fillToRect l="100000" b="100000"/>
            </a:path>
          </a:gra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810116"/>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p>
            <a:pPr algn="ctr"/>
            <a:r>
              <a:rPr lang="es-ES_tradnl" sz="2000">
                <a:solidFill>
                  <a:schemeClr val="bg1"/>
                </a:solidFill>
                <a:latin typeface="Arial" charset="0"/>
              </a:rPr>
              <a:t>clara conciencia por el ambiente</a:t>
            </a:r>
          </a:p>
        </p:txBody>
      </p:sp>
      <p:sp>
        <p:nvSpPr>
          <p:cNvPr id="351239" name="AutoShape 7"/>
          <p:cNvSpPr>
            <a:spLocks noChangeArrowheads="1"/>
          </p:cNvSpPr>
          <p:nvPr/>
        </p:nvSpPr>
        <p:spPr bwMode="auto">
          <a:xfrm>
            <a:off x="914400" y="3143250"/>
            <a:ext cx="5105400" cy="323850"/>
          </a:xfrm>
          <a:prstGeom prst="rightArrow">
            <a:avLst>
              <a:gd name="adj1" fmla="val 50000"/>
              <a:gd name="adj2" fmla="val 394118"/>
            </a:avLst>
          </a:prstGeom>
          <a:gradFill rotWithShape="0">
            <a:gsLst>
              <a:gs pos="0">
                <a:srgbClr val="FF9900"/>
              </a:gs>
              <a:gs pos="100000">
                <a:srgbClr val="000000"/>
              </a:gs>
            </a:gsLst>
            <a:path path="rect">
              <a:fillToRect l="100000" b="100000"/>
            </a:path>
          </a:gra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810116"/>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p>
            <a:pPr algn="ctr"/>
            <a:r>
              <a:rPr lang="es-ES_tradnl" sz="2000">
                <a:solidFill>
                  <a:schemeClr val="bg1"/>
                </a:solidFill>
                <a:latin typeface="Arial" charset="0"/>
              </a:rPr>
              <a:t>nuestra imagen en la industria</a:t>
            </a:r>
          </a:p>
        </p:txBody>
      </p:sp>
      <p:sp>
        <p:nvSpPr>
          <p:cNvPr id="351240" name="AutoShape 8"/>
          <p:cNvSpPr>
            <a:spLocks noChangeArrowheads="1"/>
          </p:cNvSpPr>
          <p:nvPr/>
        </p:nvSpPr>
        <p:spPr bwMode="auto">
          <a:xfrm>
            <a:off x="6272213" y="876300"/>
            <a:ext cx="2209800" cy="4838700"/>
          </a:xfrm>
          <a:prstGeom prst="star16">
            <a:avLst>
              <a:gd name="adj" fmla="val 37500"/>
            </a:avLst>
          </a:prstGeom>
          <a:gradFill rotWithShape="0">
            <a:gsLst>
              <a:gs pos="0">
                <a:srgbClr val="FF9900"/>
              </a:gs>
              <a:gs pos="100000">
                <a:srgbClr val="000000"/>
              </a:gs>
            </a:gsLst>
            <a:path path="rect">
              <a:fillToRect l="100000" b="100000"/>
            </a:path>
          </a:gradFill>
          <a:ln w="9525">
            <a:miter lim="800000"/>
            <a:headEnd/>
            <a:tailEnd/>
          </a:ln>
          <a:effectLst/>
          <a:scene3d>
            <a:camera prst="legacyObliqueBottomLeft"/>
            <a:lightRig rig="legacyFlat3" dir="t"/>
          </a:scene3d>
          <a:sp3d extrusionH="430200" prstMaterial="legacyPlastic">
            <a:bevelT w="13500" h="13500" prst="angle"/>
            <a:bevelB w="13500" h="13500" prst="angle"/>
            <a:extrusionClr>
              <a:srgbClr val="810116"/>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p>
            <a:pPr algn="ctr"/>
            <a:endParaRPr lang="es-ES_tradnl" b="0">
              <a:solidFill>
                <a:schemeClr val="bg1"/>
              </a:solidFill>
              <a:latin typeface="Arial" charset="0"/>
            </a:endParaRPr>
          </a:p>
          <a:p>
            <a:pPr algn="ctr"/>
            <a:r>
              <a:rPr lang="es-ES_tradnl" b="0">
                <a:solidFill>
                  <a:schemeClr val="bg1"/>
                </a:solidFill>
                <a:latin typeface="Arial" charset="0"/>
              </a:rPr>
              <a:t> </a:t>
            </a:r>
            <a:r>
              <a:rPr lang="es-ES_tradnl" sz="2000" b="0">
                <a:solidFill>
                  <a:schemeClr val="bg1"/>
                </a:solidFill>
                <a:latin typeface="Arial" charset="0"/>
              </a:rPr>
              <a:t>C</a:t>
            </a:r>
            <a:r>
              <a:rPr lang="es-ES_tradnl" sz="2000">
                <a:solidFill>
                  <a:schemeClr val="bg1"/>
                </a:solidFill>
                <a:effectLst>
                  <a:outerShdw blurRad="38100" dist="38100" dir="2700000" algn="tl">
                    <a:srgbClr val="000000"/>
                  </a:outerShdw>
                </a:effectLst>
                <a:latin typeface="Arial" charset="0"/>
              </a:rPr>
              <a:t>onvicciones </a:t>
            </a:r>
          </a:p>
          <a:p>
            <a:pPr algn="ctr"/>
            <a:r>
              <a:rPr lang="es-ES_tradnl" sz="2000">
                <a:solidFill>
                  <a:schemeClr val="bg1"/>
                </a:solidFill>
                <a:effectLst>
                  <a:outerShdw blurRad="38100" dist="38100" dir="2700000" algn="tl">
                    <a:srgbClr val="000000"/>
                  </a:outerShdw>
                </a:effectLst>
                <a:latin typeface="Arial" charset="0"/>
              </a:rPr>
              <a:t>filosóficas</a:t>
            </a:r>
            <a:endParaRPr lang="es-ES_tradnl" b="0">
              <a:solidFill>
                <a:schemeClr val="bg1"/>
              </a:solidFill>
              <a:latin typeface="Arial" charset="0"/>
            </a:endParaRPr>
          </a:p>
          <a:p>
            <a:pPr algn="ctr"/>
            <a:endParaRPr lang="es-ES_tradnl" b="0">
              <a:solidFill>
                <a:schemeClr val="bg1"/>
              </a:solidFill>
              <a:latin typeface="Arial" charset="0"/>
            </a:endParaRPr>
          </a:p>
        </p:txBody>
      </p:sp>
      <p:sp>
        <p:nvSpPr>
          <p:cNvPr id="351241" name="Rectangle 9"/>
          <p:cNvSpPr>
            <a:spLocks noGrp="1" noChangeArrowheads="1"/>
          </p:cNvSpPr>
          <p:nvPr>
            <p:ph type="title"/>
          </p:nvPr>
        </p:nvSpPr>
        <p:spPr>
          <a:xfrm>
            <a:off x="539750" y="260350"/>
            <a:ext cx="8229600" cy="377825"/>
          </a:xfrm>
        </p:spPr>
        <p:txBody>
          <a:bodyPr>
            <a:normAutofit fontScale="90000"/>
          </a:bodyPr>
          <a:lstStyle/>
          <a:p>
            <a:r>
              <a:rPr lang="es-ES_tradnl" sz="3200">
                <a:solidFill>
                  <a:schemeClr val="accent2"/>
                </a:solidFill>
              </a:rPr>
              <a:t>VALORES</a:t>
            </a:r>
          </a:p>
        </p:txBody>
      </p:sp>
      <p:sp>
        <p:nvSpPr>
          <p:cNvPr id="351242" name="Rectangle 10"/>
          <p:cNvSpPr>
            <a:spLocks noChangeArrowheads="1"/>
          </p:cNvSpPr>
          <p:nvPr/>
        </p:nvSpPr>
        <p:spPr bwMode="auto">
          <a:xfrm>
            <a:off x="5410200" y="5715000"/>
            <a:ext cx="3352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_tradnl" i="1">
                <a:latin typeface="Arial" charset="0"/>
              </a:rPr>
              <a:t>Suma de personalidades </a:t>
            </a:r>
          </a:p>
          <a:p>
            <a:pPr algn="ctr"/>
            <a:r>
              <a:rPr lang="es-ES_tradnl" i="1">
                <a:latin typeface="Arial" charset="0"/>
              </a:rPr>
              <a:t>de sus ejecutivos clave</a:t>
            </a:r>
          </a:p>
        </p:txBody>
      </p:sp>
      <p:sp>
        <p:nvSpPr>
          <p:cNvPr id="351243" name="AutoShape 11"/>
          <p:cNvSpPr>
            <a:spLocks noChangeArrowheads="1"/>
          </p:cNvSpPr>
          <p:nvPr/>
        </p:nvSpPr>
        <p:spPr bwMode="auto">
          <a:xfrm>
            <a:off x="866775" y="3625850"/>
            <a:ext cx="5105400" cy="323850"/>
          </a:xfrm>
          <a:prstGeom prst="rightArrow">
            <a:avLst>
              <a:gd name="adj1" fmla="val 50000"/>
              <a:gd name="adj2" fmla="val 394118"/>
            </a:avLst>
          </a:prstGeom>
          <a:gradFill rotWithShape="0">
            <a:gsLst>
              <a:gs pos="0">
                <a:srgbClr val="FF9900"/>
              </a:gs>
              <a:gs pos="100000">
                <a:srgbClr val="000000"/>
              </a:gs>
            </a:gsLst>
            <a:path path="rect">
              <a:fillToRect l="100000" b="100000"/>
            </a:path>
          </a:gra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810116"/>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p>
            <a:pPr algn="ctr"/>
            <a:r>
              <a:rPr lang="es-ES_tradnl" sz="2000">
                <a:solidFill>
                  <a:schemeClr val="bg1"/>
                </a:solidFill>
                <a:latin typeface="Arial" charset="0"/>
              </a:rPr>
              <a:t>nuestra imagen en la comunidad</a:t>
            </a:r>
          </a:p>
        </p:txBody>
      </p:sp>
      <p:sp>
        <p:nvSpPr>
          <p:cNvPr id="351244" name="AutoShape 12"/>
          <p:cNvSpPr>
            <a:spLocks noChangeArrowheads="1"/>
          </p:cNvSpPr>
          <p:nvPr/>
        </p:nvSpPr>
        <p:spPr bwMode="auto">
          <a:xfrm>
            <a:off x="866775" y="4083050"/>
            <a:ext cx="5105400" cy="323850"/>
          </a:xfrm>
          <a:prstGeom prst="rightArrow">
            <a:avLst>
              <a:gd name="adj1" fmla="val 50000"/>
              <a:gd name="adj2" fmla="val 394118"/>
            </a:avLst>
          </a:prstGeom>
          <a:gradFill rotWithShape="0">
            <a:gsLst>
              <a:gs pos="0">
                <a:srgbClr val="FF9900"/>
              </a:gs>
              <a:gs pos="100000">
                <a:srgbClr val="000000"/>
              </a:gs>
            </a:gsLst>
            <a:path path="rect">
              <a:fillToRect l="100000" b="100000"/>
            </a:path>
          </a:gra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810116"/>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p>
            <a:pPr algn="ctr"/>
            <a:r>
              <a:rPr lang="es-ES_tradnl" sz="2000">
                <a:solidFill>
                  <a:schemeClr val="bg1"/>
                </a:solidFill>
                <a:latin typeface="Arial" charset="0"/>
              </a:rPr>
              <a:t>diversión</a:t>
            </a:r>
          </a:p>
        </p:txBody>
      </p:sp>
      <p:sp>
        <p:nvSpPr>
          <p:cNvPr id="351245" name="AutoShape 13"/>
          <p:cNvSpPr>
            <a:spLocks noChangeArrowheads="1"/>
          </p:cNvSpPr>
          <p:nvPr/>
        </p:nvSpPr>
        <p:spPr bwMode="auto">
          <a:xfrm>
            <a:off x="831850" y="4540250"/>
            <a:ext cx="5105400" cy="323850"/>
          </a:xfrm>
          <a:prstGeom prst="rightArrow">
            <a:avLst>
              <a:gd name="adj1" fmla="val 50000"/>
              <a:gd name="adj2" fmla="val 394118"/>
            </a:avLst>
          </a:prstGeom>
          <a:gradFill rotWithShape="0">
            <a:gsLst>
              <a:gs pos="0">
                <a:srgbClr val="FF9900"/>
              </a:gs>
              <a:gs pos="100000">
                <a:srgbClr val="000000"/>
              </a:gs>
            </a:gsLst>
            <a:path path="rect">
              <a:fillToRect l="100000" b="100000"/>
            </a:path>
          </a:gra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810116"/>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p>
            <a:pPr algn="ctr"/>
            <a:r>
              <a:rPr lang="es-ES_tradnl" sz="2000">
                <a:solidFill>
                  <a:schemeClr val="bg1"/>
                </a:solidFill>
                <a:latin typeface="Arial" charset="0"/>
              </a:rPr>
              <a:t>responsabilidad con los clientes</a:t>
            </a:r>
          </a:p>
        </p:txBody>
      </p:sp>
      <p:sp>
        <p:nvSpPr>
          <p:cNvPr id="351246" name="AutoShape 14"/>
          <p:cNvSpPr>
            <a:spLocks noChangeArrowheads="1"/>
          </p:cNvSpPr>
          <p:nvPr/>
        </p:nvSpPr>
        <p:spPr bwMode="auto">
          <a:xfrm>
            <a:off x="785813" y="5022850"/>
            <a:ext cx="5105400" cy="323850"/>
          </a:xfrm>
          <a:prstGeom prst="rightArrow">
            <a:avLst>
              <a:gd name="adj1" fmla="val 50000"/>
              <a:gd name="adj2" fmla="val 394118"/>
            </a:avLst>
          </a:prstGeom>
          <a:gradFill rotWithShape="0">
            <a:gsLst>
              <a:gs pos="0">
                <a:srgbClr val="FF9900"/>
              </a:gs>
              <a:gs pos="100000">
                <a:srgbClr val="000000"/>
              </a:gs>
            </a:gsLst>
            <a:path path="rect">
              <a:fillToRect l="100000" b="100000"/>
            </a:path>
          </a:gra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810116"/>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p>
            <a:pPr algn="ctr"/>
            <a:r>
              <a:rPr lang="es-ES_tradnl" sz="2000">
                <a:solidFill>
                  <a:schemeClr val="bg1"/>
                </a:solidFill>
                <a:latin typeface="Arial" charset="0"/>
              </a:rPr>
              <a:t>recursos humanos</a:t>
            </a:r>
          </a:p>
        </p:txBody>
      </p:sp>
      <p:sp>
        <p:nvSpPr>
          <p:cNvPr id="351247" name="AutoShape 15"/>
          <p:cNvSpPr>
            <a:spLocks noChangeArrowheads="1"/>
          </p:cNvSpPr>
          <p:nvPr/>
        </p:nvSpPr>
        <p:spPr bwMode="auto">
          <a:xfrm>
            <a:off x="785813" y="5480050"/>
            <a:ext cx="5105400" cy="323850"/>
          </a:xfrm>
          <a:prstGeom prst="rightArrow">
            <a:avLst>
              <a:gd name="adj1" fmla="val 50000"/>
              <a:gd name="adj2" fmla="val 394118"/>
            </a:avLst>
          </a:prstGeom>
          <a:gradFill rotWithShape="0">
            <a:gsLst>
              <a:gs pos="0">
                <a:srgbClr val="FF9900"/>
              </a:gs>
              <a:gs pos="100000">
                <a:srgbClr val="000000"/>
              </a:gs>
            </a:gsLst>
            <a:path path="rect">
              <a:fillToRect l="100000" b="100000"/>
            </a:path>
          </a:gra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810116"/>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p>
            <a:pPr algn="ctr"/>
            <a:r>
              <a:rPr lang="es-ES_tradnl" sz="2000">
                <a:solidFill>
                  <a:schemeClr val="bg1"/>
                </a:solidFill>
                <a:latin typeface="Arial" charset="0"/>
              </a:rPr>
              <a:t>rentabilidad</a:t>
            </a:r>
          </a:p>
        </p:txBody>
      </p:sp>
      <p:sp>
        <p:nvSpPr>
          <p:cNvPr id="351248" name="AutoShape 16"/>
          <p:cNvSpPr>
            <a:spLocks noChangeArrowheads="1"/>
          </p:cNvSpPr>
          <p:nvPr/>
        </p:nvSpPr>
        <p:spPr bwMode="auto">
          <a:xfrm>
            <a:off x="5651500" y="304800"/>
            <a:ext cx="3281363" cy="1771650"/>
          </a:xfrm>
          <a:prstGeom prst="wedgeRectCallout">
            <a:avLst>
              <a:gd name="adj1" fmla="val -88028"/>
              <a:gd name="adj2" fmla="val -7435"/>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609600" indent="-609600" eaLnBrk="1" hangingPunct="1"/>
            <a:r>
              <a:rPr lang="es-ES_tradnl" sz="1400"/>
              <a:t>Son los valores morales que como </a:t>
            </a:r>
          </a:p>
          <a:p>
            <a:pPr marL="609600" indent="-609600" eaLnBrk="1" hangingPunct="1"/>
            <a:r>
              <a:rPr lang="es-ES_tradnl" sz="1400"/>
              <a:t>principios establecen un fuerte </a:t>
            </a:r>
          </a:p>
          <a:p>
            <a:pPr marL="609600" indent="-609600" eaLnBrk="1" hangingPunct="1"/>
            <a:r>
              <a:rPr lang="es-ES_tradnl" sz="1400"/>
              <a:t>compromiso de </a:t>
            </a:r>
            <a:r>
              <a:rPr lang="es-ES_tradnl" sz="1400">
                <a:solidFill>
                  <a:srgbClr val="7D4585"/>
                </a:solidFill>
              </a:rPr>
              <a:t>"conciencia"</a:t>
            </a:r>
            <a:r>
              <a:rPr lang="es-ES_tradnl" sz="1400"/>
              <a:t> de </a:t>
            </a:r>
          </a:p>
          <a:p>
            <a:pPr marL="609600" indent="-609600" eaLnBrk="1" hangingPunct="1"/>
            <a:r>
              <a:rPr lang="es-ES_tradnl" sz="1400"/>
              <a:t>actuar correctamente en los </a:t>
            </a:r>
          </a:p>
          <a:p>
            <a:pPr marL="609600" indent="-609600" eaLnBrk="1" hangingPunct="1"/>
            <a:r>
              <a:rPr lang="es-ES_tradnl" sz="1400"/>
              <a:t>empeños que realizamos y también </a:t>
            </a:r>
          </a:p>
          <a:p>
            <a:pPr marL="609600" indent="-609600" eaLnBrk="1" hangingPunct="1"/>
            <a:r>
              <a:rPr lang="es-ES_tradnl" sz="1400"/>
              <a:t>que nos permiten </a:t>
            </a:r>
            <a:r>
              <a:rPr lang="es-ES_tradnl" sz="1400">
                <a:solidFill>
                  <a:srgbClr val="7D4585"/>
                </a:solidFill>
              </a:rPr>
              <a:t>juzgar lo </a:t>
            </a:r>
          </a:p>
          <a:p>
            <a:pPr marL="609600" indent="-609600" eaLnBrk="1" hangingPunct="1"/>
            <a:r>
              <a:rPr lang="es-ES_tradnl" sz="1400">
                <a:solidFill>
                  <a:srgbClr val="7D4585"/>
                </a:solidFill>
              </a:rPr>
              <a:t>adecuado</a:t>
            </a:r>
            <a:r>
              <a:rPr lang="es-ES_tradnl" sz="1400"/>
              <a:t> de las conductas tanto </a:t>
            </a:r>
          </a:p>
          <a:p>
            <a:pPr marL="609600" indent="-609600" eaLnBrk="1" hangingPunct="1"/>
            <a:r>
              <a:rPr lang="es-ES_tradnl" sz="1400"/>
              <a:t>propias como ajenas.</a:t>
            </a:r>
            <a:endParaRPr lang="es-ES" sz="1400" b="0"/>
          </a:p>
        </p:txBody>
      </p:sp>
      <p:sp>
        <p:nvSpPr>
          <p:cNvPr id="351249" name="AutoShape 17"/>
          <p:cNvSpPr>
            <a:spLocks noChangeArrowheads="1"/>
          </p:cNvSpPr>
          <p:nvPr/>
        </p:nvSpPr>
        <p:spPr bwMode="auto">
          <a:xfrm>
            <a:off x="5651500" y="730250"/>
            <a:ext cx="3270250" cy="2133600"/>
          </a:xfrm>
          <a:prstGeom prst="wedgeRectCallout">
            <a:avLst>
              <a:gd name="adj1" fmla="val -80435"/>
              <a:gd name="adj2" fmla="val -12870"/>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609600" indent="-609600" eaLnBrk="1" hangingPunct="1">
              <a:spcBef>
                <a:spcPct val="20000"/>
              </a:spcBef>
            </a:pPr>
            <a:r>
              <a:rPr lang="es-ES_tradnl" sz="1400"/>
              <a:t>Este es otro valor que es </a:t>
            </a:r>
          </a:p>
          <a:p>
            <a:pPr marL="609600" indent="-609600" eaLnBrk="1" hangingPunct="1">
              <a:spcBef>
                <a:spcPct val="20000"/>
              </a:spcBef>
            </a:pPr>
            <a:r>
              <a:rPr lang="es-ES_tradnl" sz="1400"/>
              <a:t>importante y determinado para la </a:t>
            </a:r>
          </a:p>
          <a:p>
            <a:pPr marL="609600" indent="-609600" eaLnBrk="1" hangingPunct="1">
              <a:spcBef>
                <a:spcPct val="20000"/>
              </a:spcBef>
            </a:pPr>
            <a:r>
              <a:rPr lang="es-ES_tradnl" sz="1400"/>
              <a:t>sobrevivencia de la empresa. Se </a:t>
            </a:r>
          </a:p>
          <a:p>
            <a:pPr marL="609600" indent="-609600" eaLnBrk="1" hangingPunct="1">
              <a:spcBef>
                <a:spcPct val="20000"/>
              </a:spcBef>
            </a:pPr>
            <a:r>
              <a:rPr lang="es-ES_tradnl" sz="1400"/>
              <a:t>habla de la cultura de calidad, la </a:t>
            </a:r>
          </a:p>
          <a:p>
            <a:pPr marL="609600" indent="-609600" eaLnBrk="1" hangingPunct="1">
              <a:spcBef>
                <a:spcPct val="20000"/>
              </a:spcBef>
            </a:pPr>
            <a:r>
              <a:rPr lang="es-ES_tradnl" sz="1400"/>
              <a:t>que deberá transpirarse en todos </a:t>
            </a:r>
          </a:p>
          <a:p>
            <a:pPr marL="609600" indent="-609600" eaLnBrk="1" hangingPunct="1">
              <a:spcBef>
                <a:spcPct val="20000"/>
              </a:spcBef>
            </a:pPr>
            <a:r>
              <a:rPr lang="es-ES_tradnl" sz="1400"/>
              <a:t>los niveles de la organización. Es </a:t>
            </a:r>
          </a:p>
          <a:p>
            <a:pPr marL="609600" indent="-609600" eaLnBrk="1" hangingPunct="1">
              <a:spcBef>
                <a:spcPct val="20000"/>
              </a:spcBef>
            </a:pPr>
            <a:r>
              <a:rPr lang="es-ES_tradnl" sz="1400"/>
              <a:t>hacer bien las cosas, en el tiempo </a:t>
            </a:r>
          </a:p>
          <a:p>
            <a:pPr marL="609600" indent="-609600" eaLnBrk="1" hangingPunct="1">
              <a:spcBef>
                <a:spcPct val="20000"/>
              </a:spcBef>
            </a:pPr>
            <a:r>
              <a:rPr lang="es-ES_tradnl" sz="1400"/>
              <a:t>y lugar  adecuados.</a:t>
            </a:r>
            <a:endParaRPr lang="es-ES" sz="1400"/>
          </a:p>
        </p:txBody>
      </p:sp>
      <p:sp>
        <p:nvSpPr>
          <p:cNvPr id="351250" name="AutoShape 18"/>
          <p:cNvSpPr>
            <a:spLocks noChangeArrowheads="1"/>
          </p:cNvSpPr>
          <p:nvPr/>
        </p:nvSpPr>
        <p:spPr bwMode="auto">
          <a:xfrm>
            <a:off x="5651500" y="1384300"/>
            <a:ext cx="3240088" cy="1181100"/>
          </a:xfrm>
          <a:prstGeom prst="wedgeRectCallout">
            <a:avLst>
              <a:gd name="adj1" fmla="val -82727"/>
              <a:gd name="adj2" fmla="val -2287"/>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609600" indent="-609600" eaLnBrk="1" hangingPunct="1"/>
            <a:r>
              <a:rPr lang="es-ES_tradnl" sz="1400"/>
              <a:t>Si nuestra empresa maneja</a:t>
            </a:r>
          </a:p>
          <a:p>
            <a:pPr marL="609600" indent="-609600" eaLnBrk="1" hangingPunct="1"/>
            <a:r>
              <a:rPr lang="es-ES_tradnl" sz="1400"/>
              <a:t>productos químicos, inflamables o </a:t>
            </a:r>
          </a:p>
          <a:p>
            <a:pPr marL="609600" indent="-609600" eaLnBrk="1" hangingPunct="1"/>
            <a:r>
              <a:rPr lang="es-ES_tradnl" sz="1400"/>
              <a:t>explosivos, la seguridad deberá </a:t>
            </a:r>
          </a:p>
          <a:p>
            <a:pPr marL="609600" indent="-609600" eaLnBrk="1" hangingPunct="1"/>
            <a:r>
              <a:rPr lang="es-ES_tradnl" sz="1400"/>
              <a:t>ser una valor prioritario en </a:t>
            </a:r>
          </a:p>
          <a:p>
            <a:pPr marL="609600" indent="-609600" eaLnBrk="1" hangingPunct="1"/>
            <a:r>
              <a:rPr lang="es-ES_tradnl" sz="1400"/>
              <a:t>nuestros desempeños.</a:t>
            </a:r>
          </a:p>
        </p:txBody>
      </p:sp>
      <p:sp>
        <p:nvSpPr>
          <p:cNvPr id="351251" name="AutoShape 19"/>
          <p:cNvSpPr>
            <a:spLocks noChangeArrowheads="1"/>
          </p:cNvSpPr>
          <p:nvPr/>
        </p:nvSpPr>
        <p:spPr bwMode="auto">
          <a:xfrm>
            <a:off x="5651500" y="1905000"/>
            <a:ext cx="3246438" cy="1181100"/>
          </a:xfrm>
          <a:prstGeom prst="wedgeRectCallout">
            <a:avLst>
              <a:gd name="adj1" fmla="val -68384"/>
              <a:gd name="adj2" fmla="val -3898"/>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609600" indent="-609600" eaLnBrk="1" hangingPunct="1">
              <a:spcBef>
                <a:spcPct val="20000"/>
              </a:spcBef>
            </a:pPr>
            <a:r>
              <a:rPr lang="es-ES_tradnl" sz="1400"/>
              <a:t>Al igual que la anterior el medio </a:t>
            </a:r>
          </a:p>
          <a:p>
            <a:pPr marL="609600" indent="-609600" eaLnBrk="1" hangingPunct="1">
              <a:spcBef>
                <a:spcPct val="20000"/>
              </a:spcBef>
            </a:pPr>
            <a:r>
              <a:rPr lang="es-ES_tradnl" sz="1400"/>
              <a:t>ambiente deberá ser una de </a:t>
            </a:r>
          </a:p>
          <a:p>
            <a:pPr marL="609600" indent="-609600" eaLnBrk="1" hangingPunct="1">
              <a:spcBef>
                <a:spcPct val="20000"/>
              </a:spcBef>
            </a:pPr>
            <a:r>
              <a:rPr lang="es-ES_tradnl" sz="1400"/>
              <a:t>nuestras prioridades si nuestra </a:t>
            </a:r>
          </a:p>
          <a:p>
            <a:pPr marL="609600" indent="-609600" eaLnBrk="1" hangingPunct="1">
              <a:spcBef>
                <a:spcPct val="20000"/>
              </a:spcBef>
            </a:pPr>
            <a:r>
              <a:rPr lang="es-ES_tradnl" sz="1400"/>
              <a:t>empresa tendrá un impacto en él.</a:t>
            </a:r>
          </a:p>
        </p:txBody>
      </p:sp>
      <p:sp>
        <p:nvSpPr>
          <p:cNvPr id="351252" name="AutoShape 20"/>
          <p:cNvSpPr>
            <a:spLocks noChangeArrowheads="1"/>
          </p:cNvSpPr>
          <p:nvPr/>
        </p:nvSpPr>
        <p:spPr bwMode="auto">
          <a:xfrm>
            <a:off x="5651500" y="2120900"/>
            <a:ext cx="3270250" cy="1447800"/>
          </a:xfrm>
          <a:prstGeom prst="wedgeRectCallout">
            <a:avLst>
              <a:gd name="adj1" fmla="val -89611"/>
              <a:gd name="adj2" fmla="val 3398"/>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609600" indent="-609600" eaLnBrk="1" hangingPunct="1"/>
            <a:r>
              <a:rPr lang="es-ES_tradnl" sz="1400"/>
              <a:t>Si la decisión es establecer una </a:t>
            </a:r>
          </a:p>
          <a:p>
            <a:pPr marL="609600" indent="-609600" eaLnBrk="1" hangingPunct="1"/>
            <a:r>
              <a:rPr lang="es-ES_tradnl" sz="1400"/>
              <a:t>empresa cuyo valor estratégico </a:t>
            </a:r>
          </a:p>
          <a:p>
            <a:pPr marL="609600" indent="-609600" eaLnBrk="1" hangingPunct="1"/>
            <a:r>
              <a:rPr lang="es-ES_tradnl" sz="1400"/>
              <a:t>sea la innovación, deberá tenerse </a:t>
            </a:r>
          </a:p>
          <a:p>
            <a:pPr marL="609600" indent="-609600" eaLnBrk="1" hangingPunct="1"/>
            <a:r>
              <a:rPr lang="es-ES_tradnl" sz="1400"/>
              <a:t>en cuenta la competencia, los </a:t>
            </a:r>
          </a:p>
          <a:p>
            <a:pPr marL="609600" indent="-609600" eaLnBrk="1" hangingPunct="1"/>
            <a:r>
              <a:rPr lang="es-ES_tradnl" sz="1400"/>
              <a:t>costos y el riesgo que ello </a:t>
            </a:r>
          </a:p>
          <a:p>
            <a:pPr marL="609600" indent="-609600" eaLnBrk="1" hangingPunct="1"/>
            <a:r>
              <a:rPr lang="es-ES_tradnl" sz="1400"/>
              <a:t>representa.</a:t>
            </a:r>
          </a:p>
        </p:txBody>
      </p:sp>
      <p:sp>
        <p:nvSpPr>
          <p:cNvPr id="351253" name="AutoShape 21"/>
          <p:cNvSpPr>
            <a:spLocks noChangeArrowheads="1"/>
          </p:cNvSpPr>
          <p:nvPr/>
        </p:nvSpPr>
        <p:spPr bwMode="auto">
          <a:xfrm>
            <a:off x="5651500" y="2374900"/>
            <a:ext cx="3257550" cy="2076450"/>
          </a:xfrm>
          <a:prstGeom prst="wedgeRectCallout">
            <a:avLst>
              <a:gd name="adj1" fmla="val -75583"/>
              <a:gd name="adj2" fmla="val -4509"/>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609600" indent="-609600" eaLnBrk="1" hangingPunct="1">
              <a:spcBef>
                <a:spcPct val="20000"/>
              </a:spcBef>
            </a:pPr>
            <a:r>
              <a:rPr lang="es-ES_tradnl" sz="1400"/>
              <a:t>¿Qué tan importante será la </a:t>
            </a:r>
          </a:p>
          <a:p>
            <a:pPr marL="609600" indent="-609600" eaLnBrk="1" hangingPunct="1">
              <a:spcBef>
                <a:spcPct val="20000"/>
              </a:spcBef>
            </a:pPr>
            <a:r>
              <a:rPr lang="es-ES_tradnl" sz="1400"/>
              <a:t>imagen pública de la empresa?. Si </a:t>
            </a:r>
          </a:p>
          <a:p>
            <a:pPr marL="609600" indent="-609600" eaLnBrk="1" hangingPunct="1">
              <a:spcBef>
                <a:spcPct val="20000"/>
              </a:spcBef>
            </a:pPr>
            <a:r>
              <a:rPr lang="es-ES_tradnl" sz="1400"/>
              <a:t>establecemos como prioridad </a:t>
            </a:r>
          </a:p>
          <a:p>
            <a:pPr marL="609600" indent="-609600" eaLnBrk="1" hangingPunct="1">
              <a:spcBef>
                <a:spcPct val="20000"/>
              </a:spcBef>
            </a:pPr>
            <a:r>
              <a:rPr lang="es-ES_tradnl" sz="1400"/>
              <a:t>colocar la imagen de la empresa en </a:t>
            </a:r>
          </a:p>
          <a:p>
            <a:pPr marL="609600" indent="-609600" eaLnBrk="1" hangingPunct="1">
              <a:spcBef>
                <a:spcPct val="20000"/>
              </a:spcBef>
            </a:pPr>
            <a:r>
              <a:rPr lang="es-ES_tradnl" sz="1400"/>
              <a:t>la industria en que vamos a </a:t>
            </a:r>
          </a:p>
          <a:p>
            <a:pPr marL="609600" indent="-609600" eaLnBrk="1" hangingPunct="1">
              <a:spcBef>
                <a:spcPct val="20000"/>
              </a:spcBef>
            </a:pPr>
            <a:r>
              <a:rPr lang="es-ES_tradnl" sz="1400"/>
              <a:t>incorporarnos, deberemos fijar </a:t>
            </a:r>
          </a:p>
          <a:p>
            <a:pPr marL="609600" indent="-609600" eaLnBrk="1" hangingPunct="1">
              <a:spcBef>
                <a:spcPct val="20000"/>
              </a:spcBef>
            </a:pPr>
            <a:r>
              <a:rPr lang="es-ES_tradnl" sz="1400"/>
              <a:t>este valor para que guíe nuestras </a:t>
            </a:r>
          </a:p>
          <a:p>
            <a:pPr marL="609600" indent="-609600" eaLnBrk="1" hangingPunct="1">
              <a:spcBef>
                <a:spcPct val="20000"/>
              </a:spcBef>
            </a:pPr>
            <a:r>
              <a:rPr lang="es-ES_tradnl" sz="1400"/>
              <a:t>acciones.</a:t>
            </a:r>
          </a:p>
        </p:txBody>
      </p:sp>
      <p:sp>
        <p:nvSpPr>
          <p:cNvPr id="351254" name="AutoShape 22"/>
          <p:cNvSpPr>
            <a:spLocks noChangeArrowheads="1"/>
          </p:cNvSpPr>
          <p:nvPr/>
        </p:nvSpPr>
        <p:spPr bwMode="auto">
          <a:xfrm>
            <a:off x="5651500" y="2628900"/>
            <a:ext cx="3281363" cy="1790700"/>
          </a:xfrm>
          <a:prstGeom prst="wedgeRectCallout">
            <a:avLst>
              <a:gd name="adj1" fmla="val -68773"/>
              <a:gd name="adj2" fmla="val 15514"/>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609600" indent="-609600" eaLnBrk="1" hangingPunct="1">
              <a:spcBef>
                <a:spcPct val="20000"/>
              </a:spcBef>
            </a:pPr>
            <a:r>
              <a:rPr lang="es-ES_tradnl" sz="1400"/>
              <a:t>De la misma forma que la anterior </a:t>
            </a:r>
          </a:p>
          <a:p>
            <a:pPr marL="609600" indent="-609600" eaLnBrk="1" hangingPunct="1">
              <a:spcBef>
                <a:spcPct val="20000"/>
              </a:spcBef>
            </a:pPr>
            <a:r>
              <a:rPr lang="es-ES_tradnl" sz="1400"/>
              <a:t>deberemos prepararnos para llegar </a:t>
            </a:r>
          </a:p>
          <a:p>
            <a:pPr marL="609600" indent="-609600" eaLnBrk="1" hangingPunct="1">
              <a:spcBef>
                <a:spcPct val="20000"/>
              </a:spcBef>
            </a:pPr>
            <a:r>
              <a:rPr lang="es-ES_tradnl" sz="1400"/>
              <a:t>a un público mayor. Puede ser </a:t>
            </a:r>
          </a:p>
          <a:p>
            <a:pPr marL="609600" indent="-609600" eaLnBrk="1" hangingPunct="1">
              <a:spcBef>
                <a:spcPct val="20000"/>
              </a:spcBef>
            </a:pPr>
            <a:r>
              <a:rPr lang="es-ES_tradnl" sz="1400"/>
              <a:t>para fines de mercado, para las </a:t>
            </a:r>
          </a:p>
          <a:p>
            <a:pPr marL="609600" indent="-609600" eaLnBrk="1" hangingPunct="1">
              <a:spcBef>
                <a:spcPct val="20000"/>
              </a:spcBef>
            </a:pPr>
            <a:r>
              <a:rPr lang="es-ES_tradnl" sz="1400"/>
              <a:t>opiniones de grupos de </a:t>
            </a:r>
          </a:p>
          <a:p>
            <a:pPr marL="609600" indent="-609600" eaLnBrk="1" hangingPunct="1">
              <a:spcBef>
                <a:spcPct val="20000"/>
              </a:spcBef>
            </a:pPr>
            <a:r>
              <a:rPr lang="es-ES_tradnl" sz="1400"/>
              <a:t>empresarios o para obtener un </a:t>
            </a:r>
          </a:p>
          <a:p>
            <a:pPr marL="609600" indent="-609600" eaLnBrk="1" hangingPunct="1">
              <a:spcBef>
                <a:spcPct val="20000"/>
              </a:spcBef>
            </a:pPr>
            <a:r>
              <a:rPr lang="es-ES_tradnl" sz="1400"/>
              <a:t>liderazgo comunitario.</a:t>
            </a:r>
          </a:p>
        </p:txBody>
      </p:sp>
      <p:sp>
        <p:nvSpPr>
          <p:cNvPr id="351255" name="AutoShape 23"/>
          <p:cNvSpPr>
            <a:spLocks noChangeArrowheads="1"/>
          </p:cNvSpPr>
          <p:nvPr/>
        </p:nvSpPr>
        <p:spPr bwMode="auto">
          <a:xfrm>
            <a:off x="5580063" y="3511550"/>
            <a:ext cx="3335337" cy="1352550"/>
          </a:xfrm>
          <a:prstGeom prst="wedgeRectCallout">
            <a:avLst>
              <a:gd name="adj1" fmla="val -85125"/>
              <a:gd name="adj2" fmla="val 5750"/>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609600" indent="-609600" eaLnBrk="1" hangingPunct="1">
              <a:spcBef>
                <a:spcPct val="20000"/>
              </a:spcBef>
            </a:pPr>
            <a:r>
              <a:rPr lang="es-ES_tradnl" sz="1400"/>
              <a:t>Más y más organizaciones vienen </a:t>
            </a:r>
          </a:p>
          <a:p>
            <a:pPr marL="609600" indent="-609600" eaLnBrk="1" hangingPunct="1">
              <a:spcBef>
                <a:spcPct val="20000"/>
              </a:spcBef>
            </a:pPr>
            <a:r>
              <a:rPr lang="es-ES_tradnl" sz="1400"/>
              <a:t>encontrando productivo que sus </a:t>
            </a:r>
          </a:p>
          <a:p>
            <a:pPr marL="609600" indent="-609600" eaLnBrk="1" hangingPunct="1">
              <a:spcBef>
                <a:spcPct val="20000"/>
              </a:spcBef>
            </a:pPr>
            <a:r>
              <a:rPr lang="es-ES_tradnl" sz="1400"/>
              <a:t>lugares de trabajo sean vistos por </a:t>
            </a:r>
          </a:p>
          <a:p>
            <a:pPr marL="609600" indent="-609600" eaLnBrk="1" hangingPunct="1">
              <a:spcBef>
                <a:spcPct val="20000"/>
              </a:spcBef>
            </a:pPr>
            <a:r>
              <a:rPr lang="es-ES_tradnl" sz="1400"/>
              <a:t>los clientes, empleados o ambos </a:t>
            </a:r>
          </a:p>
          <a:p>
            <a:pPr marL="609600" indent="-609600" eaLnBrk="1" hangingPunct="1">
              <a:spcBef>
                <a:spcPct val="20000"/>
              </a:spcBef>
            </a:pPr>
            <a:r>
              <a:rPr lang="es-ES_tradnl" sz="1400"/>
              <a:t>como lugares divertidos</a:t>
            </a:r>
          </a:p>
        </p:txBody>
      </p:sp>
      <p:sp>
        <p:nvSpPr>
          <p:cNvPr id="351256" name="AutoShape 24"/>
          <p:cNvSpPr>
            <a:spLocks noChangeArrowheads="1"/>
          </p:cNvSpPr>
          <p:nvPr/>
        </p:nvSpPr>
        <p:spPr bwMode="auto">
          <a:xfrm>
            <a:off x="5508625" y="3765550"/>
            <a:ext cx="3406775" cy="1828800"/>
          </a:xfrm>
          <a:prstGeom prst="wedgeRectCallout">
            <a:avLst>
              <a:gd name="adj1" fmla="val -68171"/>
              <a:gd name="adj2" fmla="val 606"/>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609600" indent="-609600" eaLnBrk="1" hangingPunct="1">
              <a:spcBef>
                <a:spcPct val="20000"/>
              </a:spcBef>
            </a:pPr>
            <a:r>
              <a:rPr lang="es-ES_tradnl" sz="1400"/>
              <a:t>Es importante definir el grado de </a:t>
            </a:r>
          </a:p>
          <a:p>
            <a:pPr marL="609600" indent="-609600" eaLnBrk="1" hangingPunct="1">
              <a:spcBef>
                <a:spcPct val="20000"/>
              </a:spcBef>
            </a:pPr>
            <a:r>
              <a:rPr lang="es-ES_tradnl" sz="1400"/>
              <a:t>responsabilidad que tendrás ante </a:t>
            </a:r>
          </a:p>
          <a:p>
            <a:pPr marL="609600" indent="-609600" eaLnBrk="1" hangingPunct="1">
              <a:spcBef>
                <a:spcPct val="20000"/>
              </a:spcBef>
            </a:pPr>
            <a:r>
              <a:rPr lang="es-ES_tradnl" sz="1400"/>
              <a:t>tus clientes, la que puede ser </a:t>
            </a:r>
          </a:p>
          <a:p>
            <a:pPr marL="609600" indent="-609600" eaLnBrk="1" hangingPunct="1">
              <a:spcBef>
                <a:spcPct val="20000"/>
              </a:spcBef>
            </a:pPr>
            <a:r>
              <a:rPr lang="es-ES_tradnl" sz="1400"/>
              <a:t>desde la aceptación de la </a:t>
            </a:r>
          </a:p>
          <a:p>
            <a:pPr marL="609600" indent="-609600" eaLnBrk="1" hangingPunct="1">
              <a:spcBef>
                <a:spcPct val="20000"/>
              </a:spcBef>
            </a:pPr>
            <a:r>
              <a:rPr lang="es-ES_tradnl" sz="1400"/>
              <a:t>responsabilidad hasta el </a:t>
            </a:r>
          </a:p>
          <a:p>
            <a:pPr marL="609600" indent="-609600" eaLnBrk="1" hangingPunct="1">
              <a:spcBef>
                <a:spcPct val="20000"/>
              </a:spcBef>
            </a:pPr>
            <a:r>
              <a:rPr lang="es-ES_tradnl" sz="1400"/>
              <a:t>compromiso total con ellos.</a:t>
            </a:r>
          </a:p>
        </p:txBody>
      </p:sp>
      <p:sp>
        <p:nvSpPr>
          <p:cNvPr id="351257" name="AutoShape 25"/>
          <p:cNvSpPr>
            <a:spLocks noChangeArrowheads="1"/>
          </p:cNvSpPr>
          <p:nvPr/>
        </p:nvSpPr>
        <p:spPr bwMode="auto">
          <a:xfrm>
            <a:off x="5580063" y="4171950"/>
            <a:ext cx="3324225" cy="2686050"/>
          </a:xfrm>
          <a:prstGeom prst="wedgeRectCallout">
            <a:avLst>
              <a:gd name="adj1" fmla="val -82759"/>
              <a:gd name="adj2" fmla="val -11287"/>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609600" indent="-609600" eaLnBrk="1" hangingPunct="1">
              <a:spcBef>
                <a:spcPct val="20000"/>
              </a:spcBef>
            </a:pPr>
            <a:r>
              <a:rPr lang="es-ES_tradnl" sz="1400"/>
              <a:t>El nivel de trato que se va a dar a </a:t>
            </a:r>
          </a:p>
          <a:p>
            <a:pPr marL="609600" indent="-609600" eaLnBrk="1" hangingPunct="1">
              <a:spcBef>
                <a:spcPct val="20000"/>
              </a:spcBef>
            </a:pPr>
            <a:r>
              <a:rPr lang="es-ES_tradnl" sz="1400"/>
              <a:t>los empleados, el que puede ir </a:t>
            </a:r>
          </a:p>
          <a:p>
            <a:pPr marL="609600" indent="-609600" eaLnBrk="1" hangingPunct="1">
              <a:spcBef>
                <a:spcPct val="20000"/>
              </a:spcBef>
            </a:pPr>
            <a:r>
              <a:rPr lang="es-ES_tradnl" sz="1400"/>
              <a:t>desde un trato con atención </a:t>
            </a:r>
          </a:p>
          <a:p>
            <a:pPr marL="609600" indent="-609600" eaLnBrk="1" hangingPunct="1">
              <a:spcBef>
                <a:spcPct val="20000"/>
              </a:spcBef>
            </a:pPr>
            <a:r>
              <a:rPr lang="es-ES_tradnl" sz="1400"/>
              <a:t>únicamente a las necesidades </a:t>
            </a:r>
          </a:p>
          <a:p>
            <a:pPr marL="609600" indent="-609600" eaLnBrk="1" hangingPunct="1">
              <a:spcBef>
                <a:spcPct val="20000"/>
              </a:spcBef>
            </a:pPr>
            <a:r>
              <a:rPr lang="es-ES_tradnl" sz="1400"/>
              <a:t>básicas, hasta la atención de su </a:t>
            </a:r>
          </a:p>
          <a:p>
            <a:pPr marL="609600" indent="-609600" eaLnBrk="1" hangingPunct="1">
              <a:spcBef>
                <a:spcPct val="20000"/>
              </a:spcBef>
            </a:pPr>
            <a:r>
              <a:rPr lang="es-ES_tradnl" sz="1400"/>
              <a:t>bienestar total. El primer extremo </a:t>
            </a:r>
          </a:p>
          <a:p>
            <a:pPr marL="609600" indent="-609600" eaLnBrk="1" hangingPunct="1">
              <a:spcBef>
                <a:spcPct val="20000"/>
              </a:spcBef>
            </a:pPr>
            <a:r>
              <a:rPr lang="es-ES_tradnl" sz="1400"/>
              <a:t>influirá en la motivación hacia el </a:t>
            </a:r>
          </a:p>
          <a:p>
            <a:pPr marL="609600" indent="-609600" eaLnBrk="1" hangingPunct="1">
              <a:spcBef>
                <a:spcPct val="20000"/>
              </a:spcBef>
            </a:pPr>
            <a:r>
              <a:rPr lang="es-ES_tradnl" sz="1400"/>
              <a:t>trabajo, el otro puede influir </a:t>
            </a:r>
          </a:p>
          <a:p>
            <a:pPr marL="609600" indent="-609600" eaLnBrk="1" hangingPunct="1">
              <a:spcBef>
                <a:spcPct val="20000"/>
              </a:spcBef>
            </a:pPr>
            <a:r>
              <a:rPr lang="es-ES_tradnl" sz="1400"/>
              <a:t>severamente en los rendimientos </a:t>
            </a:r>
          </a:p>
          <a:p>
            <a:pPr marL="609600" indent="-609600" eaLnBrk="1" hangingPunct="1">
              <a:spcBef>
                <a:spcPct val="20000"/>
              </a:spcBef>
            </a:pPr>
            <a:r>
              <a:rPr lang="es-ES_tradnl" sz="1400"/>
              <a:t>económicos</a:t>
            </a:r>
          </a:p>
        </p:txBody>
      </p:sp>
      <p:sp>
        <p:nvSpPr>
          <p:cNvPr id="351258" name="AutoShape 26"/>
          <p:cNvSpPr>
            <a:spLocks noChangeArrowheads="1"/>
          </p:cNvSpPr>
          <p:nvPr/>
        </p:nvSpPr>
        <p:spPr bwMode="auto">
          <a:xfrm>
            <a:off x="5364163" y="3829050"/>
            <a:ext cx="3384550" cy="3028950"/>
          </a:xfrm>
          <a:prstGeom prst="wedgeRectCallout">
            <a:avLst>
              <a:gd name="adj1" fmla="val -77157"/>
              <a:gd name="adj2" fmla="val 10954"/>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609600" indent="-609600" eaLnBrk="1" hangingPunct="1">
              <a:spcBef>
                <a:spcPct val="20000"/>
              </a:spcBef>
            </a:pPr>
            <a:r>
              <a:rPr lang="es-ES_tradnl" sz="1400"/>
              <a:t>Este valor es esencial para la </a:t>
            </a:r>
          </a:p>
          <a:p>
            <a:pPr marL="609600" indent="-609600" eaLnBrk="1" hangingPunct="1">
              <a:spcBef>
                <a:spcPct val="20000"/>
              </a:spcBef>
            </a:pPr>
            <a:r>
              <a:rPr lang="es-ES_tradnl" sz="1400"/>
              <a:t>supervivencia de la empresa. </a:t>
            </a:r>
          </a:p>
          <a:p>
            <a:pPr marL="609600" indent="-609600" eaLnBrk="1" hangingPunct="1">
              <a:spcBef>
                <a:spcPct val="20000"/>
              </a:spcBef>
            </a:pPr>
            <a:r>
              <a:rPr lang="es-ES_tradnl" sz="1400"/>
              <a:t>Hasta las organizaciones no </a:t>
            </a:r>
          </a:p>
          <a:p>
            <a:pPr marL="609600" indent="-609600" eaLnBrk="1" hangingPunct="1">
              <a:spcBef>
                <a:spcPct val="20000"/>
              </a:spcBef>
            </a:pPr>
            <a:r>
              <a:rPr lang="es-ES_tradnl" sz="1400"/>
              <a:t>lucrativas requieren generar </a:t>
            </a:r>
          </a:p>
          <a:p>
            <a:pPr marL="609600" indent="-609600" eaLnBrk="1" hangingPunct="1">
              <a:spcBef>
                <a:spcPct val="20000"/>
              </a:spcBef>
            </a:pPr>
            <a:r>
              <a:rPr lang="es-ES_tradnl" sz="1400"/>
              <a:t>ingresos suficientes para </a:t>
            </a:r>
          </a:p>
          <a:p>
            <a:pPr marL="609600" indent="-609600" eaLnBrk="1" hangingPunct="1">
              <a:spcBef>
                <a:spcPct val="20000"/>
              </a:spcBef>
            </a:pPr>
            <a:r>
              <a:rPr lang="es-ES_tradnl" sz="1400"/>
              <a:t>sobrevivir. Tienes que considerar </a:t>
            </a:r>
          </a:p>
          <a:p>
            <a:pPr marL="609600" indent="-609600" eaLnBrk="1" hangingPunct="1">
              <a:spcBef>
                <a:spcPct val="20000"/>
              </a:spcBef>
            </a:pPr>
            <a:r>
              <a:rPr lang="es-ES_tradnl" sz="1400"/>
              <a:t>detenidamente ¿cuáles serán los </a:t>
            </a:r>
          </a:p>
          <a:p>
            <a:pPr marL="609600" indent="-609600" eaLnBrk="1" hangingPunct="1">
              <a:spcBef>
                <a:spcPct val="20000"/>
              </a:spcBef>
            </a:pPr>
            <a:r>
              <a:rPr lang="es-ES_tradnl" sz="1400"/>
              <a:t>niveles aceptables de </a:t>
            </a:r>
          </a:p>
          <a:p>
            <a:pPr marL="609600" indent="-609600" eaLnBrk="1" hangingPunct="1">
              <a:spcBef>
                <a:spcPct val="20000"/>
              </a:spcBef>
            </a:pPr>
            <a:r>
              <a:rPr lang="es-ES_tradnl" sz="1400"/>
              <a:t>rentabilidad?, considerando que </a:t>
            </a:r>
          </a:p>
          <a:p>
            <a:pPr marL="609600" indent="-609600" eaLnBrk="1" hangingPunct="1">
              <a:spcBef>
                <a:spcPct val="20000"/>
              </a:spcBef>
            </a:pPr>
            <a:r>
              <a:rPr lang="es-ES_tradnl" sz="1400"/>
              <a:t>tus planes te mostrarán que en </a:t>
            </a:r>
          </a:p>
          <a:p>
            <a:pPr marL="609600" indent="-609600" eaLnBrk="1" hangingPunct="1">
              <a:spcBef>
                <a:spcPct val="20000"/>
              </a:spcBef>
            </a:pPr>
            <a:r>
              <a:rPr lang="es-ES_tradnl" sz="1400"/>
              <a:t>ocasiones tendrás perdidas y en </a:t>
            </a:r>
          </a:p>
          <a:p>
            <a:pPr marL="609600" indent="-609600" eaLnBrk="1" hangingPunct="1">
              <a:spcBef>
                <a:spcPct val="20000"/>
              </a:spcBef>
            </a:pPr>
            <a:r>
              <a:rPr lang="es-ES_tradnl" sz="1400"/>
              <a:t>otras utilidades.</a:t>
            </a:r>
          </a:p>
        </p:txBody>
      </p:sp>
    </p:spTree>
    <p:extLst>
      <p:ext uri="{BB962C8B-B14F-4D97-AF65-F5344CB8AC3E}">
        <p14:creationId xmlns:p14="http://schemas.microsoft.com/office/powerpoint/2010/main" val="45128992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51248"/>
                                        </p:tgtEl>
                                        <p:attrNameLst>
                                          <p:attrName>style.visibility</p:attrName>
                                        </p:attrNameLst>
                                      </p:cBhvr>
                                      <p:to>
                                        <p:strVal val="visible"/>
                                      </p:to>
                                    </p:set>
                                    <p:animEffect transition="in" filter="box(in)">
                                      <p:cBhvr>
                                        <p:cTn id="7" dur="500"/>
                                        <p:tgtEl>
                                          <p:spTgt spid="351248"/>
                                        </p:tgtEl>
                                      </p:cBhvr>
                                    </p:animEffect>
                                  </p:childTnLst>
                                  <p:subTnLst>
                                    <p:set>
                                      <p:cBhvr override="childStyle">
                                        <p:cTn dur="1" fill="hold" display="0" masterRel="nextClick" afterEffect="1"/>
                                        <p:tgtEl>
                                          <p:spTgt spid="351248"/>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51249"/>
                                        </p:tgtEl>
                                        <p:attrNameLst>
                                          <p:attrName>style.visibility</p:attrName>
                                        </p:attrNameLst>
                                      </p:cBhvr>
                                      <p:to>
                                        <p:strVal val="visible"/>
                                      </p:to>
                                    </p:set>
                                    <p:animEffect transition="in" filter="box(in)">
                                      <p:cBhvr>
                                        <p:cTn id="12" dur="500"/>
                                        <p:tgtEl>
                                          <p:spTgt spid="351249"/>
                                        </p:tgtEl>
                                      </p:cBhvr>
                                    </p:animEffect>
                                  </p:childTnLst>
                                  <p:subTnLst>
                                    <p:set>
                                      <p:cBhvr override="childStyle">
                                        <p:cTn dur="1" fill="hold" display="0" masterRel="nextClick" afterEffect="1"/>
                                        <p:tgtEl>
                                          <p:spTgt spid="351249"/>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51250"/>
                                        </p:tgtEl>
                                        <p:attrNameLst>
                                          <p:attrName>style.visibility</p:attrName>
                                        </p:attrNameLst>
                                      </p:cBhvr>
                                      <p:to>
                                        <p:strVal val="visible"/>
                                      </p:to>
                                    </p:set>
                                    <p:animEffect transition="in" filter="box(in)">
                                      <p:cBhvr>
                                        <p:cTn id="17" dur="500"/>
                                        <p:tgtEl>
                                          <p:spTgt spid="351250"/>
                                        </p:tgtEl>
                                      </p:cBhvr>
                                    </p:animEffect>
                                  </p:childTnLst>
                                  <p:subTnLst>
                                    <p:set>
                                      <p:cBhvr override="childStyle">
                                        <p:cTn dur="1" fill="hold" display="0" masterRel="nextClick" afterEffect="1"/>
                                        <p:tgtEl>
                                          <p:spTgt spid="351250"/>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51251"/>
                                        </p:tgtEl>
                                        <p:attrNameLst>
                                          <p:attrName>style.visibility</p:attrName>
                                        </p:attrNameLst>
                                      </p:cBhvr>
                                      <p:to>
                                        <p:strVal val="visible"/>
                                      </p:to>
                                    </p:set>
                                    <p:animEffect transition="in" filter="box(in)">
                                      <p:cBhvr>
                                        <p:cTn id="22" dur="500"/>
                                        <p:tgtEl>
                                          <p:spTgt spid="351251"/>
                                        </p:tgtEl>
                                      </p:cBhvr>
                                    </p:animEffect>
                                  </p:childTnLst>
                                  <p:subTnLst>
                                    <p:set>
                                      <p:cBhvr override="childStyle">
                                        <p:cTn dur="1" fill="hold" display="0" masterRel="nextClick" afterEffect="1"/>
                                        <p:tgtEl>
                                          <p:spTgt spid="351251"/>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51252"/>
                                        </p:tgtEl>
                                        <p:attrNameLst>
                                          <p:attrName>style.visibility</p:attrName>
                                        </p:attrNameLst>
                                      </p:cBhvr>
                                      <p:to>
                                        <p:strVal val="visible"/>
                                      </p:to>
                                    </p:set>
                                    <p:animEffect transition="in" filter="box(in)">
                                      <p:cBhvr>
                                        <p:cTn id="27" dur="500"/>
                                        <p:tgtEl>
                                          <p:spTgt spid="351252"/>
                                        </p:tgtEl>
                                      </p:cBhvr>
                                    </p:animEffect>
                                  </p:childTnLst>
                                  <p:subTnLst>
                                    <p:set>
                                      <p:cBhvr override="childStyle">
                                        <p:cTn dur="1" fill="hold" display="0" masterRel="nextClick" afterEffect="1"/>
                                        <p:tgtEl>
                                          <p:spTgt spid="351252"/>
                                        </p:tgtEl>
                                        <p:attrNameLst>
                                          <p:attrName>style.visibility</p:attrName>
                                        </p:attrNameLst>
                                      </p:cBhvr>
                                      <p:to>
                                        <p:strVal val="hidden"/>
                                      </p:to>
                                    </p:set>
                                  </p:sub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51253"/>
                                        </p:tgtEl>
                                        <p:attrNameLst>
                                          <p:attrName>style.visibility</p:attrName>
                                        </p:attrNameLst>
                                      </p:cBhvr>
                                      <p:to>
                                        <p:strVal val="visible"/>
                                      </p:to>
                                    </p:set>
                                    <p:animEffect transition="in" filter="box(in)">
                                      <p:cBhvr>
                                        <p:cTn id="32" dur="500"/>
                                        <p:tgtEl>
                                          <p:spTgt spid="351253"/>
                                        </p:tgtEl>
                                      </p:cBhvr>
                                    </p:animEffect>
                                  </p:childTnLst>
                                  <p:subTnLst>
                                    <p:set>
                                      <p:cBhvr override="childStyle">
                                        <p:cTn dur="1" fill="hold" display="0" masterRel="nextClick" afterEffect="1"/>
                                        <p:tgtEl>
                                          <p:spTgt spid="351253"/>
                                        </p:tgtEl>
                                        <p:attrNameLst>
                                          <p:attrName>style.visibility</p:attrName>
                                        </p:attrNameLst>
                                      </p:cBhvr>
                                      <p:to>
                                        <p:strVal val="hidden"/>
                                      </p:to>
                                    </p:set>
                                  </p:sub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51254"/>
                                        </p:tgtEl>
                                        <p:attrNameLst>
                                          <p:attrName>style.visibility</p:attrName>
                                        </p:attrNameLst>
                                      </p:cBhvr>
                                      <p:to>
                                        <p:strVal val="visible"/>
                                      </p:to>
                                    </p:set>
                                    <p:animEffect transition="in" filter="box(in)">
                                      <p:cBhvr>
                                        <p:cTn id="37" dur="500"/>
                                        <p:tgtEl>
                                          <p:spTgt spid="351254"/>
                                        </p:tgtEl>
                                      </p:cBhvr>
                                    </p:animEffect>
                                  </p:childTnLst>
                                  <p:subTnLst>
                                    <p:set>
                                      <p:cBhvr override="childStyle">
                                        <p:cTn dur="1" fill="hold" display="0" masterRel="nextClick" afterEffect="1"/>
                                        <p:tgtEl>
                                          <p:spTgt spid="351254"/>
                                        </p:tgtEl>
                                        <p:attrNameLst>
                                          <p:attrName>style.visibility</p:attrName>
                                        </p:attrNameLst>
                                      </p:cBhvr>
                                      <p:to>
                                        <p:strVal val="hidden"/>
                                      </p:to>
                                    </p:set>
                                  </p:sub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51255"/>
                                        </p:tgtEl>
                                        <p:attrNameLst>
                                          <p:attrName>style.visibility</p:attrName>
                                        </p:attrNameLst>
                                      </p:cBhvr>
                                      <p:to>
                                        <p:strVal val="visible"/>
                                      </p:to>
                                    </p:set>
                                    <p:animEffect transition="in" filter="box(in)">
                                      <p:cBhvr>
                                        <p:cTn id="42" dur="500"/>
                                        <p:tgtEl>
                                          <p:spTgt spid="351255"/>
                                        </p:tgtEl>
                                      </p:cBhvr>
                                    </p:animEffect>
                                  </p:childTnLst>
                                  <p:subTnLst>
                                    <p:set>
                                      <p:cBhvr override="childStyle">
                                        <p:cTn dur="1" fill="hold" display="0" masterRel="nextClick" afterEffect="1"/>
                                        <p:tgtEl>
                                          <p:spTgt spid="351255"/>
                                        </p:tgtEl>
                                        <p:attrNameLst>
                                          <p:attrName>style.visibility</p:attrName>
                                        </p:attrNameLst>
                                      </p:cBhvr>
                                      <p:to>
                                        <p:strVal val="hidden"/>
                                      </p:to>
                                    </p:set>
                                  </p:sub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51256"/>
                                        </p:tgtEl>
                                        <p:attrNameLst>
                                          <p:attrName>style.visibility</p:attrName>
                                        </p:attrNameLst>
                                      </p:cBhvr>
                                      <p:to>
                                        <p:strVal val="visible"/>
                                      </p:to>
                                    </p:set>
                                    <p:animEffect transition="in" filter="box(in)">
                                      <p:cBhvr>
                                        <p:cTn id="47" dur="500"/>
                                        <p:tgtEl>
                                          <p:spTgt spid="351256"/>
                                        </p:tgtEl>
                                      </p:cBhvr>
                                    </p:animEffect>
                                  </p:childTnLst>
                                  <p:subTnLst>
                                    <p:set>
                                      <p:cBhvr override="childStyle">
                                        <p:cTn dur="1" fill="hold" display="0" masterRel="nextClick" afterEffect="1"/>
                                        <p:tgtEl>
                                          <p:spTgt spid="351256"/>
                                        </p:tgtEl>
                                        <p:attrNameLst>
                                          <p:attrName>style.visibility</p:attrName>
                                        </p:attrNameLst>
                                      </p:cBhvr>
                                      <p:to>
                                        <p:strVal val="hidden"/>
                                      </p:to>
                                    </p:set>
                                  </p:sub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51257"/>
                                        </p:tgtEl>
                                        <p:attrNameLst>
                                          <p:attrName>style.visibility</p:attrName>
                                        </p:attrNameLst>
                                      </p:cBhvr>
                                      <p:to>
                                        <p:strVal val="visible"/>
                                      </p:to>
                                    </p:set>
                                    <p:animEffect transition="in" filter="box(in)">
                                      <p:cBhvr>
                                        <p:cTn id="52" dur="500"/>
                                        <p:tgtEl>
                                          <p:spTgt spid="351257"/>
                                        </p:tgtEl>
                                      </p:cBhvr>
                                    </p:animEffect>
                                  </p:childTnLst>
                                  <p:subTnLst>
                                    <p:set>
                                      <p:cBhvr override="childStyle">
                                        <p:cTn dur="1" fill="hold" display="0" masterRel="nextClick" afterEffect="1"/>
                                        <p:tgtEl>
                                          <p:spTgt spid="351257"/>
                                        </p:tgtEl>
                                        <p:attrNameLst>
                                          <p:attrName>style.visibility</p:attrName>
                                        </p:attrNameLst>
                                      </p:cBhvr>
                                      <p:to>
                                        <p:strVal val="hidden"/>
                                      </p:to>
                                    </p:set>
                                  </p:sub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51258"/>
                                        </p:tgtEl>
                                        <p:attrNameLst>
                                          <p:attrName>style.visibility</p:attrName>
                                        </p:attrNameLst>
                                      </p:cBhvr>
                                      <p:to>
                                        <p:strVal val="visible"/>
                                      </p:to>
                                    </p:set>
                                    <p:animEffect transition="in" filter="box(in)">
                                      <p:cBhvr>
                                        <p:cTn id="57" dur="500"/>
                                        <p:tgtEl>
                                          <p:spTgt spid="351258"/>
                                        </p:tgtEl>
                                      </p:cBhvr>
                                    </p:animEffect>
                                  </p:childTnLst>
                                  <p:subTnLst>
                                    <p:set>
                                      <p:cBhvr override="childStyle">
                                        <p:cTn dur="1" fill="hold" display="0" masterRel="nextClick" afterEffect="1"/>
                                        <p:tgtEl>
                                          <p:spTgt spid="35125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48" grpId="0" animBg="1"/>
      <p:bldP spid="351249" grpId="0" animBg="1"/>
      <p:bldP spid="351250" grpId="0" animBg="1"/>
      <p:bldP spid="351251" grpId="0" animBg="1"/>
      <p:bldP spid="351252" grpId="0" animBg="1"/>
      <p:bldP spid="351253" grpId="0" animBg="1"/>
      <p:bldP spid="351254" grpId="0" animBg="1"/>
      <p:bldP spid="351255" grpId="0" animBg="1"/>
      <p:bldP spid="351256" grpId="0" animBg="1"/>
      <p:bldP spid="351257" grpId="0" animBg="1"/>
      <p:bldP spid="35125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AutoShape 2"/>
          <p:cNvSpPr>
            <a:spLocks noChangeArrowheads="1"/>
          </p:cNvSpPr>
          <p:nvPr/>
        </p:nvSpPr>
        <p:spPr bwMode="auto">
          <a:xfrm>
            <a:off x="914400" y="1733550"/>
            <a:ext cx="5105400" cy="323850"/>
          </a:xfrm>
          <a:prstGeom prst="rightArrow">
            <a:avLst>
              <a:gd name="adj1" fmla="val 50000"/>
              <a:gd name="adj2" fmla="val 394118"/>
            </a:avLst>
          </a:prstGeom>
          <a:gradFill rotWithShape="0">
            <a:gsLst>
              <a:gs pos="0">
                <a:srgbClr val="FF9900"/>
              </a:gs>
              <a:gs pos="100000">
                <a:srgbClr val="000000"/>
              </a:gs>
            </a:gsLst>
            <a:path path="rect">
              <a:fillToRect l="100000" b="100000"/>
            </a:path>
          </a:gra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810116"/>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p>
            <a:pPr algn="ctr"/>
            <a:r>
              <a:rPr lang="es-ES_tradnl" sz="2000">
                <a:solidFill>
                  <a:schemeClr val="bg1"/>
                </a:solidFill>
                <a:latin typeface="Arial" charset="0"/>
              </a:rPr>
              <a:t>alianzas estratégicas</a:t>
            </a:r>
          </a:p>
        </p:txBody>
      </p:sp>
      <p:sp>
        <p:nvSpPr>
          <p:cNvPr id="353283" name="AutoShape 3"/>
          <p:cNvSpPr>
            <a:spLocks noChangeArrowheads="1"/>
          </p:cNvSpPr>
          <p:nvPr/>
        </p:nvSpPr>
        <p:spPr bwMode="auto">
          <a:xfrm>
            <a:off x="914400" y="2190750"/>
            <a:ext cx="5105400" cy="323850"/>
          </a:xfrm>
          <a:prstGeom prst="rightArrow">
            <a:avLst>
              <a:gd name="adj1" fmla="val 50000"/>
              <a:gd name="adj2" fmla="val 394118"/>
            </a:avLst>
          </a:prstGeom>
          <a:gradFill rotWithShape="0">
            <a:gsLst>
              <a:gs pos="0">
                <a:srgbClr val="FF9900"/>
              </a:gs>
              <a:gs pos="100000">
                <a:srgbClr val="000000"/>
              </a:gs>
            </a:gsLst>
            <a:path path="rect">
              <a:fillToRect l="100000" b="100000"/>
            </a:path>
          </a:gra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810116"/>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p>
            <a:pPr algn="ctr"/>
            <a:r>
              <a:rPr lang="es-ES_tradnl" sz="2000">
                <a:solidFill>
                  <a:schemeClr val="bg1"/>
                </a:solidFill>
                <a:latin typeface="Arial" charset="0"/>
              </a:rPr>
              <a:t>diversidad producto/servicio</a:t>
            </a:r>
          </a:p>
        </p:txBody>
      </p:sp>
      <p:sp>
        <p:nvSpPr>
          <p:cNvPr id="353284" name="AutoShape 4"/>
          <p:cNvSpPr>
            <a:spLocks noChangeArrowheads="1"/>
          </p:cNvSpPr>
          <p:nvPr/>
        </p:nvSpPr>
        <p:spPr bwMode="auto">
          <a:xfrm>
            <a:off x="914400" y="3581400"/>
            <a:ext cx="5105400" cy="323850"/>
          </a:xfrm>
          <a:prstGeom prst="rightArrow">
            <a:avLst>
              <a:gd name="adj1" fmla="val 50000"/>
              <a:gd name="adj2" fmla="val 394118"/>
            </a:avLst>
          </a:prstGeom>
          <a:gradFill rotWithShape="0">
            <a:gsLst>
              <a:gs pos="0">
                <a:srgbClr val="FF9900"/>
              </a:gs>
              <a:gs pos="100000">
                <a:srgbClr val="000000"/>
              </a:gs>
            </a:gsLst>
            <a:path path="rect">
              <a:fillToRect l="100000" b="100000"/>
            </a:path>
          </a:gra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810116"/>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p>
            <a:pPr algn="ctr"/>
            <a:r>
              <a:rPr lang="es-ES_tradnl" sz="2000">
                <a:solidFill>
                  <a:schemeClr val="bg1"/>
                </a:solidFill>
                <a:latin typeface="Arial" charset="0"/>
              </a:rPr>
              <a:t>estructura</a:t>
            </a:r>
          </a:p>
        </p:txBody>
      </p:sp>
      <p:sp>
        <p:nvSpPr>
          <p:cNvPr id="353285" name="AutoShape 5"/>
          <p:cNvSpPr>
            <a:spLocks noChangeArrowheads="1"/>
          </p:cNvSpPr>
          <p:nvPr/>
        </p:nvSpPr>
        <p:spPr bwMode="auto">
          <a:xfrm>
            <a:off x="914400" y="2667000"/>
            <a:ext cx="5105400" cy="323850"/>
          </a:xfrm>
          <a:prstGeom prst="rightArrow">
            <a:avLst>
              <a:gd name="adj1" fmla="val 50000"/>
              <a:gd name="adj2" fmla="val 394118"/>
            </a:avLst>
          </a:prstGeom>
          <a:gradFill rotWithShape="0">
            <a:gsLst>
              <a:gs pos="0">
                <a:srgbClr val="FF9900"/>
              </a:gs>
              <a:gs pos="100000">
                <a:srgbClr val="000000"/>
              </a:gs>
            </a:gsLst>
            <a:path path="rect">
              <a:fillToRect l="100000" b="100000"/>
            </a:path>
          </a:gra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810116"/>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p>
            <a:pPr algn="ctr"/>
            <a:r>
              <a:rPr lang="es-ES_tradnl" sz="2000">
                <a:solidFill>
                  <a:schemeClr val="bg1"/>
                </a:solidFill>
                <a:latin typeface="Arial" charset="0"/>
              </a:rPr>
              <a:t>diversidad mercado/cliente</a:t>
            </a:r>
          </a:p>
        </p:txBody>
      </p:sp>
      <p:sp>
        <p:nvSpPr>
          <p:cNvPr id="353286" name="AutoShape 6"/>
          <p:cNvSpPr>
            <a:spLocks noChangeArrowheads="1"/>
          </p:cNvSpPr>
          <p:nvPr/>
        </p:nvSpPr>
        <p:spPr bwMode="auto">
          <a:xfrm>
            <a:off x="914400" y="3124200"/>
            <a:ext cx="5105400" cy="323850"/>
          </a:xfrm>
          <a:prstGeom prst="rightArrow">
            <a:avLst>
              <a:gd name="adj1" fmla="val 50000"/>
              <a:gd name="adj2" fmla="val 394118"/>
            </a:avLst>
          </a:prstGeom>
          <a:gradFill rotWithShape="0">
            <a:gsLst>
              <a:gs pos="0">
                <a:srgbClr val="FF9900"/>
              </a:gs>
              <a:gs pos="100000">
                <a:srgbClr val="000000"/>
              </a:gs>
            </a:gsLst>
            <a:path path="rect">
              <a:fillToRect l="100000" b="100000"/>
            </a:path>
          </a:gra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810116"/>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p>
            <a:pPr algn="ctr"/>
            <a:r>
              <a:rPr lang="es-ES_tradnl" sz="2000">
                <a:solidFill>
                  <a:schemeClr val="bg1"/>
                </a:solidFill>
                <a:latin typeface="Arial" charset="0"/>
              </a:rPr>
              <a:t>Productos de línea/sobre pedido</a:t>
            </a:r>
          </a:p>
        </p:txBody>
      </p:sp>
      <p:sp>
        <p:nvSpPr>
          <p:cNvPr id="353287" name="AutoShape 7"/>
          <p:cNvSpPr>
            <a:spLocks noChangeArrowheads="1"/>
          </p:cNvSpPr>
          <p:nvPr/>
        </p:nvSpPr>
        <p:spPr bwMode="auto">
          <a:xfrm>
            <a:off x="914400" y="4019550"/>
            <a:ext cx="5105400" cy="323850"/>
          </a:xfrm>
          <a:prstGeom prst="rightArrow">
            <a:avLst>
              <a:gd name="adj1" fmla="val 50000"/>
              <a:gd name="adj2" fmla="val 394118"/>
            </a:avLst>
          </a:prstGeom>
          <a:gradFill rotWithShape="0">
            <a:gsLst>
              <a:gs pos="0">
                <a:srgbClr val="FF9900"/>
              </a:gs>
              <a:gs pos="100000">
                <a:srgbClr val="000000"/>
              </a:gs>
            </a:gsLst>
            <a:path path="rect">
              <a:fillToRect l="100000" b="100000"/>
            </a:path>
          </a:gra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810116"/>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p>
            <a:pPr algn="ctr"/>
            <a:r>
              <a:rPr lang="es-ES_tradnl" sz="2000">
                <a:solidFill>
                  <a:schemeClr val="bg1"/>
                </a:solidFill>
                <a:latin typeface="Arial" charset="0"/>
              </a:rPr>
              <a:t>expansión</a:t>
            </a:r>
          </a:p>
        </p:txBody>
      </p:sp>
      <p:sp>
        <p:nvSpPr>
          <p:cNvPr id="353288" name="AutoShape 8"/>
          <p:cNvSpPr>
            <a:spLocks noChangeArrowheads="1"/>
          </p:cNvSpPr>
          <p:nvPr/>
        </p:nvSpPr>
        <p:spPr bwMode="auto">
          <a:xfrm>
            <a:off x="6272213" y="876300"/>
            <a:ext cx="2209800" cy="4838700"/>
          </a:xfrm>
          <a:prstGeom prst="star16">
            <a:avLst>
              <a:gd name="adj" fmla="val 37500"/>
            </a:avLst>
          </a:prstGeom>
          <a:gradFill rotWithShape="0">
            <a:gsLst>
              <a:gs pos="0">
                <a:srgbClr val="FF9900"/>
              </a:gs>
              <a:gs pos="100000">
                <a:srgbClr val="000000"/>
              </a:gs>
            </a:gsLst>
            <a:path path="rect">
              <a:fillToRect l="100000" b="100000"/>
            </a:path>
          </a:gradFill>
          <a:ln w="9525">
            <a:miter lim="800000"/>
            <a:headEnd/>
            <a:tailEnd/>
          </a:ln>
          <a:effectLst/>
          <a:scene3d>
            <a:camera prst="legacyObliqueBottomLeft"/>
            <a:lightRig rig="legacyFlat3" dir="t"/>
          </a:scene3d>
          <a:sp3d extrusionH="430200" prstMaterial="legacyPlastic">
            <a:bevelT w="13500" h="13500" prst="angle"/>
            <a:bevelB w="13500" h="13500" prst="angle"/>
            <a:extrusionClr>
              <a:srgbClr val="810116"/>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p>
            <a:pPr algn="ctr"/>
            <a:endParaRPr lang="es-ES_tradnl" b="0">
              <a:solidFill>
                <a:schemeClr val="bg1"/>
              </a:solidFill>
              <a:latin typeface="Arial" charset="0"/>
            </a:endParaRPr>
          </a:p>
          <a:p>
            <a:pPr algn="ctr"/>
            <a:r>
              <a:rPr lang="es-ES_tradnl" b="0">
                <a:solidFill>
                  <a:schemeClr val="bg1"/>
                </a:solidFill>
                <a:latin typeface="Arial" charset="0"/>
              </a:rPr>
              <a:t> </a:t>
            </a:r>
            <a:r>
              <a:rPr lang="es-ES_tradnl" sz="2000" b="0">
                <a:solidFill>
                  <a:schemeClr val="bg1"/>
                </a:solidFill>
                <a:latin typeface="Arial" charset="0"/>
              </a:rPr>
              <a:t>C</a:t>
            </a:r>
            <a:r>
              <a:rPr lang="es-ES_tradnl" sz="2000">
                <a:solidFill>
                  <a:schemeClr val="bg1"/>
                </a:solidFill>
                <a:effectLst>
                  <a:outerShdw blurRad="38100" dist="38100" dir="2700000" algn="tl">
                    <a:srgbClr val="000000"/>
                  </a:outerShdw>
                </a:effectLst>
                <a:latin typeface="Arial" charset="0"/>
              </a:rPr>
              <a:t>onvicciones </a:t>
            </a:r>
          </a:p>
          <a:p>
            <a:pPr algn="ctr"/>
            <a:r>
              <a:rPr lang="es-ES_tradnl" sz="2000">
                <a:solidFill>
                  <a:schemeClr val="bg1"/>
                </a:solidFill>
                <a:effectLst>
                  <a:outerShdw blurRad="38100" dist="38100" dir="2700000" algn="tl">
                    <a:srgbClr val="000000"/>
                  </a:outerShdw>
                </a:effectLst>
                <a:latin typeface="Arial" charset="0"/>
              </a:rPr>
              <a:t>filosóficas</a:t>
            </a:r>
            <a:endParaRPr lang="es-ES_tradnl" b="0">
              <a:solidFill>
                <a:schemeClr val="bg1"/>
              </a:solidFill>
              <a:latin typeface="Arial" charset="0"/>
            </a:endParaRPr>
          </a:p>
          <a:p>
            <a:pPr algn="ctr"/>
            <a:endParaRPr lang="es-ES_tradnl" b="0">
              <a:solidFill>
                <a:schemeClr val="bg1"/>
              </a:solidFill>
              <a:latin typeface="Arial" charset="0"/>
            </a:endParaRPr>
          </a:p>
        </p:txBody>
      </p:sp>
      <p:sp>
        <p:nvSpPr>
          <p:cNvPr id="353289" name="Rectangle 9"/>
          <p:cNvSpPr>
            <a:spLocks noGrp="1" noChangeArrowheads="1"/>
          </p:cNvSpPr>
          <p:nvPr>
            <p:ph type="title"/>
          </p:nvPr>
        </p:nvSpPr>
        <p:spPr>
          <a:xfrm>
            <a:off x="539750" y="282575"/>
            <a:ext cx="8229600" cy="377825"/>
          </a:xfrm>
        </p:spPr>
        <p:txBody>
          <a:bodyPr>
            <a:normAutofit fontScale="90000"/>
          </a:bodyPr>
          <a:lstStyle/>
          <a:p>
            <a:r>
              <a:rPr lang="es-ES_tradnl" sz="3200">
                <a:solidFill>
                  <a:schemeClr val="accent2"/>
                </a:solidFill>
              </a:rPr>
              <a:t>VALORES (cont)</a:t>
            </a:r>
          </a:p>
        </p:txBody>
      </p:sp>
      <p:sp>
        <p:nvSpPr>
          <p:cNvPr id="353290" name="Rectangle 10"/>
          <p:cNvSpPr>
            <a:spLocks noChangeArrowheads="1"/>
          </p:cNvSpPr>
          <p:nvPr/>
        </p:nvSpPr>
        <p:spPr bwMode="auto">
          <a:xfrm>
            <a:off x="5410200" y="5715000"/>
            <a:ext cx="3352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_tradnl" i="1">
                <a:latin typeface="Arial" charset="0"/>
              </a:rPr>
              <a:t>Suma de personalidades </a:t>
            </a:r>
          </a:p>
          <a:p>
            <a:pPr algn="ctr"/>
            <a:r>
              <a:rPr lang="es-ES_tradnl" i="1">
                <a:latin typeface="Arial" charset="0"/>
              </a:rPr>
              <a:t>de sus ejecutivos clave</a:t>
            </a:r>
          </a:p>
        </p:txBody>
      </p:sp>
      <p:sp>
        <p:nvSpPr>
          <p:cNvPr id="353291" name="AutoShape 11"/>
          <p:cNvSpPr>
            <a:spLocks noChangeArrowheads="1"/>
          </p:cNvSpPr>
          <p:nvPr/>
        </p:nvSpPr>
        <p:spPr bwMode="auto">
          <a:xfrm>
            <a:off x="866775" y="4502150"/>
            <a:ext cx="5105400" cy="323850"/>
          </a:xfrm>
          <a:prstGeom prst="rightArrow">
            <a:avLst>
              <a:gd name="adj1" fmla="val 50000"/>
              <a:gd name="adj2" fmla="val 394118"/>
            </a:avLst>
          </a:prstGeom>
          <a:gradFill rotWithShape="0">
            <a:gsLst>
              <a:gs pos="0">
                <a:srgbClr val="FF9900"/>
              </a:gs>
              <a:gs pos="100000">
                <a:srgbClr val="000000"/>
              </a:gs>
            </a:gsLst>
            <a:path path="rect">
              <a:fillToRect l="100000" b="100000"/>
            </a:path>
          </a:gradFill>
          <a:ln w="9525">
            <a:miter lim="800000"/>
            <a:headEnd/>
            <a:tailEnd/>
          </a:ln>
          <a:effectLst/>
          <a:scene3d>
            <a:camera prst="legacyObliqueBottomLeft"/>
            <a:lightRig rig="legacyFlat3" dir="t"/>
          </a:scene3d>
          <a:sp3d extrusionH="430200" prstMaterial="legacyMatte">
            <a:bevelT w="13500" h="13500" prst="angle"/>
            <a:bevelB w="13500" h="13500" prst="angle"/>
            <a:extrusionClr>
              <a:srgbClr val="810116"/>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p>
            <a:pPr algn="ctr"/>
            <a:r>
              <a:rPr lang="es-ES_tradnl" sz="2000">
                <a:solidFill>
                  <a:schemeClr val="bg1"/>
                </a:solidFill>
                <a:latin typeface="Arial" charset="0"/>
              </a:rPr>
              <a:t>concentración geográfica</a:t>
            </a:r>
          </a:p>
        </p:txBody>
      </p:sp>
      <p:sp>
        <p:nvSpPr>
          <p:cNvPr id="353292" name="AutoShape 12"/>
          <p:cNvSpPr>
            <a:spLocks noChangeArrowheads="1"/>
          </p:cNvSpPr>
          <p:nvPr/>
        </p:nvSpPr>
        <p:spPr bwMode="auto">
          <a:xfrm>
            <a:off x="5743575" y="1181100"/>
            <a:ext cx="3189288" cy="2085975"/>
          </a:xfrm>
          <a:prstGeom prst="wedgeRectCallout">
            <a:avLst>
              <a:gd name="adj1" fmla="val -92009"/>
              <a:gd name="adj2" fmla="val -13852"/>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609600" indent="-609600" eaLnBrk="1" hangingPunct="1">
              <a:spcBef>
                <a:spcPct val="20000"/>
              </a:spcBef>
            </a:pPr>
            <a:r>
              <a:rPr lang="es-ES_tradnl" sz="1400"/>
              <a:t>Este tipo de alianzas se consideran </a:t>
            </a:r>
          </a:p>
          <a:p>
            <a:pPr marL="609600" indent="-609600" eaLnBrk="1" hangingPunct="1">
              <a:spcBef>
                <a:spcPct val="20000"/>
              </a:spcBef>
            </a:pPr>
            <a:r>
              <a:rPr lang="es-ES_tradnl" sz="1400"/>
              <a:t>como valor ya que son más que </a:t>
            </a:r>
          </a:p>
          <a:p>
            <a:pPr marL="609600" indent="-609600" eaLnBrk="1" hangingPunct="1">
              <a:spcBef>
                <a:spcPct val="20000"/>
              </a:spcBef>
            </a:pPr>
            <a:r>
              <a:rPr lang="es-ES_tradnl" sz="1400"/>
              <a:t>una típica relación entre </a:t>
            </a:r>
          </a:p>
          <a:p>
            <a:pPr marL="609600" indent="-609600" eaLnBrk="1" hangingPunct="1">
              <a:spcBef>
                <a:spcPct val="20000"/>
              </a:spcBef>
            </a:pPr>
            <a:r>
              <a:rPr lang="es-ES_tradnl" sz="1400"/>
              <a:t>vendedores o distribuidores. </a:t>
            </a:r>
          </a:p>
          <a:p>
            <a:pPr marL="609600" indent="-609600" eaLnBrk="1" hangingPunct="1">
              <a:spcBef>
                <a:spcPct val="20000"/>
              </a:spcBef>
            </a:pPr>
            <a:r>
              <a:rPr lang="es-ES_tradnl" sz="1400"/>
              <a:t>Implica compromisos mutuos </a:t>
            </a:r>
          </a:p>
          <a:p>
            <a:pPr marL="609600" indent="-609600" eaLnBrk="1" hangingPunct="1">
              <a:spcBef>
                <a:spcPct val="20000"/>
              </a:spcBef>
            </a:pPr>
            <a:r>
              <a:rPr lang="es-ES_tradnl" sz="1400"/>
              <a:t>basados en la posesión igual o </a:t>
            </a:r>
          </a:p>
          <a:p>
            <a:pPr marL="609600" indent="-609600" eaLnBrk="1" hangingPunct="1">
              <a:spcBef>
                <a:spcPct val="20000"/>
              </a:spcBef>
            </a:pPr>
            <a:r>
              <a:rPr lang="es-ES_tradnl" sz="1400"/>
              <a:t>proporcional de las utilidades </a:t>
            </a:r>
          </a:p>
          <a:p>
            <a:pPr marL="609600" indent="-609600" eaLnBrk="1" hangingPunct="1">
              <a:spcBef>
                <a:spcPct val="20000"/>
              </a:spcBef>
            </a:pPr>
            <a:r>
              <a:rPr lang="es-ES_tradnl" sz="1400"/>
              <a:t>generadas.</a:t>
            </a:r>
            <a:endParaRPr lang="es-ES" sz="1400"/>
          </a:p>
        </p:txBody>
      </p:sp>
      <p:sp>
        <p:nvSpPr>
          <p:cNvPr id="353293" name="AutoShape 13"/>
          <p:cNvSpPr>
            <a:spLocks noChangeArrowheads="1"/>
          </p:cNvSpPr>
          <p:nvPr/>
        </p:nvSpPr>
        <p:spPr bwMode="auto">
          <a:xfrm>
            <a:off x="6019800" y="1625600"/>
            <a:ext cx="2936875" cy="2324100"/>
          </a:xfrm>
          <a:prstGeom prst="wedgeRectCallout">
            <a:avLst>
              <a:gd name="adj1" fmla="val -91667"/>
              <a:gd name="adj2" fmla="val -16736"/>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609600" indent="-609600" eaLnBrk="1" hangingPunct="1">
              <a:spcBef>
                <a:spcPct val="20000"/>
              </a:spcBef>
            </a:pPr>
            <a:r>
              <a:rPr lang="es-ES_tradnl" sz="1400"/>
              <a:t>Puedes concentrarte en un sólo </a:t>
            </a:r>
          </a:p>
          <a:p>
            <a:pPr marL="609600" indent="-609600" eaLnBrk="1" hangingPunct="1">
              <a:spcBef>
                <a:spcPct val="20000"/>
              </a:spcBef>
            </a:pPr>
            <a:r>
              <a:rPr lang="es-ES_tradnl" sz="1400"/>
              <a:t>producto o servicio, o estarías </a:t>
            </a:r>
          </a:p>
          <a:p>
            <a:pPr marL="609600" indent="-609600" eaLnBrk="1" hangingPunct="1">
              <a:spcBef>
                <a:spcPct val="20000"/>
              </a:spcBef>
            </a:pPr>
            <a:r>
              <a:rPr lang="es-ES_tradnl" sz="1400"/>
              <a:t>abierto a cualquier producto o </a:t>
            </a:r>
          </a:p>
          <a:p>
            <a:pPr marL="609600" indent="-609600" eaLnBrk="1" hangingPunct="1">
              <a:spcBef>
                <a:spcPct val="20000"/>
              </a:spcBef>
            </a:pPr>
            <a:r>
              <a:rPr lang="es-ES_tradnl" sz="1400"/>
              <a:t>servicio que pudieras </a:t>
            </a:r>
          </a:p>
          <a:p>
            <a:pPr marL="609600" indent="-609600" eaLnBrk="1" hangingPunct="1">
              <a:spcBef>
                <a:spcPct val="20000"/>
              </a:spcBef>
            </a:pPr>
            <a:r>
              <a:rPr lang="es-ES_tradnl" sz="1400"/>
              <a:t>proporcionar. la pregunta obligada </a:t>
            </a:r>
          </a:p>
          <a:p>
            <a:pPr marL="609600" indent="-609600" eaLnBrk="1" hangingPunct="1">
              <a:spcBef>
                <a:spcPct val="20000"/>
              </a:spcBef>
            </a:pPr>
            <a:r>
              <a:rPr lang="es-ES_tradnl" sz="1400"/>
              <a:t>es: ¿Deberías buscar </a:t>
            </a:r>
          </a:p>
          <a:p>
            <a:pPr marL="609600" indent="-609600" eaLnBrk="1" hangingPunct="1">
              <a:spcBef>
                <a:spcPct val="20000"/>
              </a:spcBef>
            </a:pPr>
            <a:r>
              <a:rPr lang="es-ES_tradnl" sz="1400"/>
              <a:t>oportunidades para productos o </a:t>
            </a:r>
          </a:p>
          <a:p>
            <a:pPr marL="609600" indent="-609600" eaLnBrk="1" hangingPunct="1">
              <a:spcBef>
                <a:spcPct val="20000"/>
              </a:spcBef>
            </a:pPr>
            <a:r>
              <a:rPr lang="es-ES_tradnl" sz="1400"/>
              <a:t>servicios nuevos, o te quedarás </a:t>
            </a:r>
          </a:p>
          <a:p>
            <a:pPr marL="609600" indent="-609600" eaLnBrk="1" hangingPunct="1">
              <a:spcBef>
                <a:spcPct val="20000"/>
              </a:spcBef>
            </a:pPr>
            <a:r>
              <a:rPr lang="es-ES_tradnl" sz="1400"/>
              <a:t>con tu idea original?.</a:t>
            </a:r>
            <a:endParaRPr lang="es-ES" sz="1400"/>
          </a:p>
        </p:txBody>
      </p:sp>
      <p:sp>
        <p:nvSpPr>
          <p:cNvPr id="353294" name="AutoShape 14"/>
          <p:cNvSpPr>
            <a:spLocks noChangeArrowheads="1"/>
          </p:cNvSpPr>
          <p:nvPr/>
        </p:nvSpPr>
        <p:spPr bwMode="auto">
          <a:xfrm>
            <a:off x="5791200" y="2108200"/>
            <a:ext cx="3189288" cy="1573213"/>
          </a:xfrm>
          <a:prstGeom prst="wedgeRectCallout">
            <a:avLst>
              <a:gd name="adj1" fmla="val -80463"/>
              <a:gd name="adj2" fmla="val -856"/>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609600" indent="-609600" eaLnBrk="1" hangingPunct="1">
              <a:spcBef>
                <a:spcPct val="20000"/>
              </a:spcBef>
            </a:pPr>
            <a:r>
              <a:rPr lang="es-ES_tradnl" sz="1400"/>
              <a:t>Estarás dispuesto a atender un </a:t>
            </a:r>
          </a:p>
          <a:p>
            <a:pPr marL="609600" indent="-609600" eaLnBrk="1" hangingPunct="1">
              <a:spcBef>
                <a:spcPct val="20000"/>
              </a:spcBef>
            </a:pPr>
            <a:r>
              <a:rPr lang="es-ES_tradnl" sz="1400"/>
              <a:t>nicho de mercado en particular, o </a:t>
            </a:r>
          </a:p>
          <a:p>
            <a:pPr marL="609600" indent="-609600" eaLnBrk="1" hangingPunct="1">
              <a:spcBef>
                <a:spcPct val="20000"/>
              </a:spcBef>
            </a:pPr>
            <a:r>
              <a:rPr lang="es-ES_tradnl" sz="1400"/>
              <a:t>estarás dispuesto a darle la </a:t>
            </a:r>
          </a:p>
          <a:p>
            <a:pPr marL="609600" indent="-609600" eaLnBrk="1" hangingPunct="1">
              <a:spcBef>
                <a:spcPct val="20000"/>
              </a:spcBef>
            </a:pPr>
            <a:r>
              <a:rPr lang="es-ES_tradnl" sz="1400"/>
              <a:t>bienvenida a las oportunidades </a:t>
            </a:r>
          </a:p>
          <a:p>
            <a:pPr marL="609600" indent="-609600" eaLnBrk="1" hangingPunct="1">
              <a:spcBef>
                <a:spcPct val="20000"/>
              </a:spcBef>
            </a:pPr>
            <a:r>
              <a:rPr lang="es-ES_tradnl" sz="1400"/>
              <a:t>que se te presenten para servir a </a:t>
            </a:r>
          </a:p>
          <a:p>
            <a:pPr marL="609600" indent="-609600" eaLnBrk="1" hangingPunct="1">
              <a:spcBef>
                <a:spcPct val="20000"/>
              </a:spcBef>
            </a:pPr>
            <a:r>
              <a:rPr lang="es-ES_tradnl" sz="1400"/>
              <a:t>segmentos más amplios.</a:t>
            </a:r>
            <a:endParaRPr lang="es-ES" sz="1400"/>
          </a:p>
        </p:txBody>
      </p:sp>
      <p:sp>
        <p:nvSpPr>
          <p:cNvPr id="353295" name="AutoShape 15"/>
          <p:cNvSpPr>
            <a:spLocks noChangeArrowheads="1"/>
          </p:cNvSpPr>
          <p:nvPr/>
        </p:nvSpPr>
        <p:spPr bwMode="auto">
          <a:xfrm>
            <a:off x="5795963" y="2533650"/>
            <a:ext cx="3189287" cy="1573213"/>
          </a:xfrm>
          <a:prstGeom prst="wedgeRectCallout">
            <a:avLst>
              <a:gd name="adj1" fmla="val -73296"/>
              <a:gd name="adj2" fmla="val -856"/>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609600" indent="-609600" eaLnBrk="1" hangingPunct="1">
              <a:spcBef>
                <a:spcPct val="20000"/>
              </a:spcBef>
            </a:pPr>
            <a:r>
              <a:rPr lang="es-ES_tradnl" sz="1400"/>
              <a:t>Tu idea se enfoca a productos o </a:t>
            </a:r>
          </a:p>
          <a:p>
            <a:pPr marL="609600" indent="-609600" eaLnBrk="1" hangingPunct="1">
              <a:spcBef>
                <a:spcPct val="20000"/>
              </a:spcBef>
            </a:pPr>
            <a:r>
              <a:rPr lang="es-ES_tradnl" sz="1400"/>
              <a:t>servicios de línea o estas más </a:t>
            </a:r>
          </a:p>
          <a:p>
            <a:pPr marL="609600" indent="-609600" eaLnBrk="1" hangingPunct="1">
              <a:spcBef>
                <a:spcPct val="20000"/>
              </a:spcBef>
            </a:pPr>
            <a:r>
              <a:rPr lang="es-ES_tradnl" sz="1400"/>
              <a:t>orientado a ofrecer productos o </a:t>
            </a:r>
          </a:p>
          <a:p>
            <a:pPr marL="609600" indent="-609600" eaLnBrk="1" hangingPunct="1">
              <a:spcBef>
                <a:spcPct val="20000"/>
              </a:spcBef>
            </a:pPr>
            <a:r>
              <a:rPr lang="es-ES_tradnl" sz="1400"/>
              <a:t>servicios que respondan a </a:t>
            </a:r>
          </a:p>
          <a:p>
            <a:pPr marL="609600" indent="-609600" eaLnBrk="1" hangingPunct="1">
              <a:spcBef>
                <a:spcPct val="20000"/>
              </a:spcBef>
            </a:pPr>
            <a:r>
              <a:rPr lang="es-ES_tradnl" sz="1400"/>
              <a:t>necesidades o requerimientos </a:t>
            </a:r>
          </a:p>
          <a:p>
            <a:pPr marL="609600" indent="-609600" eaLnBrk="1" hangingPunct="1">
              <a:spcBef>
                <a:spcPct val="20000"/>
              </a:spcBef>
            </a:pPr>
            <a:r>
              <a:rPr lang="es-ES_tradnl" sz="1400"/>
              <a:t>individuales.</a:t>
            </a:r>
            <a:endParaRPr lang="es-ES" sz="1400"/>
          </a:p>
        </p:txBody>
      </p:sp>
      <p:sp>
        <p:nvSpPr>
          <p:cNvPr id="353296" name="AutoShape 16"/>
          <p:cNvSpPr>
            <a:spLocks noChangeArrowheads="1"/>
          </p:cNvSpPr>
          <p:nvPr/>
        </p:nvSpPr>
        <p:spPr bwMode="auto">
          <a:xfrm>
            <a:off x="5819775" y="2978150"/>
            <a:ext cx="3189288" cy="1763713"/>
          </a:xfrm>
          <a:prstGeom prst="wedgeRectCallout">
            <a:avLst>
              <a:gd name="adj1" fmla="val -80463"/>
              <a:gd name="adj2" fmla="val -6167"/>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609600" indent="-609600" eaLnBrk="1" hangingPunct="1">
              <a:spcBef>
                <a:spcPct val="20000"/>
              </a:spcBef>
            </a:pPr>
            <a:r>
              <a:rPr lang="es-ES_tradnl" sz="1400"/>
              <a:t>La definición de la estructura </a:t>
            </a:r>
          </a:p>
          <a:p>
            <a:pPr marL="609600" indent="-609600" eaLnBrk="1" hangingPunct="1">
              <a:spcBef>
                <a:spcPct val="20000"/>
              </a:spcBef>
            </a:pPr>
            <a:r>
              <a:rPr lang="es-ES_tradnl" sz="1400"/>
              <a:t>organizacional de tu empresa será </a:t>
            </a:r>
          </a:p>
          <a:p>
            <a:pPr marL="609600" indent="-609600" eaLnBrk="1" hangingPunct="1">
              <a:spcBef>
                <a:spcPct val="20000"/>
              </a:spcBef>
            </a:pPr>
            <a:r>
              <a:rPr lang="es-ES_tradnl" sz="1400"/>
              <a:t>descentralizada o piensas que las </a:t>
            </a:r>
          </a:p>
          <a:p>
            <a:pPr marL="609600" indent="-609600" eaLnBrk="1" hangingPunct="1">
              <a:spcBef>
                <a:spcPct val="20000"/>
              </a:spcBef>
            </a:pPr>
            <a:r>
              <a:rPr lang="es-ES_tradnl" sz="1400"/>
              <a:t>decisiones más importantes </a:t>
            </a:r>
          </a:p>
          <a:p>
            <a:pPr marL="609600" indent="-609600" eaLnBrk="1" hangingPunct="1">
              <a:spcBef>
                <a:spcPct val="20000"/>
              </a:spcBef>
            </a:pPr>
            <a:r>
              <a:rPr lang="es-ES_tradnl" sz="1400"/>
              <a:t>deberán ser tomadas en los </a:t>
            </a:r>
          </a:p>
          <a:p>
            <a:pPr marL="609600" indent="-609600" eaLnBrk="1" hangingPunct="1">
              <a:spcBef>
                <a:spcPct val="20000"/>
              </a:spcBef>
            </a:pPr>
            <a:r>
              <a:rPr lang="es-ES_tradnl" sz="1400"/>
              <a:t>niveles directivos centrales de tu </a:t>
            </a:r>
          </a:p>
          <a:p>
            <a:pPr marL="609600" indent="-609600" eaLnBrk="1" hangingPunct="1">
              <a:spcBef>
                <a:spcPct val="20000"/>
              </a:spcBef>
            </a:pPr>
            <a:r>
              <a:rPr lang="es-ES_tradnl" sz="1400"/>
              <a:t>empresa.</a:t>
            </a:r>
            <a:endParaRPr lang="es-ES" sz="1400"/>
          </a:p>
        </p:txBody>
      </p:sp>
      <p:sp>
        <p:nvSpPr>
          <p:cNvPr id="353297" name="AutoShape 17"/>
          <p:cNvSpPr>
            <a:spLocks noChangeArrowheads="1"/>
          </p:cNvSpPr>
          <p:nvPr/>
        </p:nvSpPr>
        <p:spPr bwMode="auto">
          <a:xfrm>
            <a:off x="5843588" y="3441700"/>
            <a:ext cx="3189287" cy="1611313"/>
          </a:xfrm>
          <a:prstGeom prst="wedgeRectCallout">
            <a:avLst>
              <a:gd name="adj1" fmla="val -80463"/>
              <a:gd name="adj2" fmla="val -2019"/>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609600" indent="-609600" eaLnBrk="1" hangingPunct="1">
              <a:spcBef>
                <a:spcPct val="20000"/>
              </a:spcBef>
            </a:pPr>
            <a:r>
              <a:rPr lang="es-ES_tradnl" sz="1400"/>
              <a:t>Consideras que tu empresa deberá </a:t>
            </a:r>
          </a:p>
          <a:p>
            <a:pPr marL="609600" indent="-609600" eaLnBrk="1" hangingPunct="1">
              <a:spcBef>
                <a:spcPct val="20000"/>
              </a:spcBef>
            </a:pPr>
            <a:r>
              <a:rPr lang="es-ES_tradnl" sz="1400"/>
              <a:t>permanecer como una empresa </a:t>
            </a:r>
          </a:p>
          <a:p>
            <a:pPr marL="609600" indent="-609600" eaLnBrk="1" hangingPunct="1">
              <a:spcBef>
                <a:spcPct val="20000"/>
              </a:spcBef>
            </a:pPr>
            <a:r>
              <a:rPr lang="es-ES_tradnl" sz="1400"/>
              <a:t>pequeña o piensas que a futuro </a:t>
            </a:r>
          </a:p>
          <a:p>
            <a:pPr marL="609600" indent="-609600" eaLnBrk="1" hangingPunct="1">
              <a:spcBef>
                <a:spcPct val="20000"/>
              </a:spcBef>
            </a:pPr>
            <a:r>
              <a:rPr lang="es-ES_tradnl" sz="1400"/>
              <a:t>deberá expandir sus operaciones y </a:t>
            </a:r>
          </a:p>
          <a:p>
            <a:pPr marL="609600" indent="-609600" eaLnBrk="1" hangingPunct="1">
              <a:spcBef>
                <a:spcPct val="20000"/>
              </a:spcBef>
            </a:pPr>
            <a:r>
              <a:rPr lang="es-ES_tradnl" sz="1400"/>
              <a:t>crecer rápidamente con nuevos </a:t>
            </a:r>
          </a:p>
          <a:p>
            <a:pPr marL="609600" indent="-609600" eaLnBrk="1" hangingPunct="1">
              <a:spcBef>
                <a:spcPct val="20000"/>
              </a:spcBef>
            </a:pPr>
            <a:r>
              <a:rPr lang="es-ES_tradnl" sz="1400"/>
              <a:t>productos y/o servicios.</a:t>
            </a:r>
            <a:endParaRPr lang="es-ES" sz="1400"/>
          </a:p>
        </p:txBody>
      </p:sp>
      <p:sp>
        <p:nvSpPr>
          <p:cNvPr id="353298" name="AutoShape 18"/>
          <p:cNvSpPr>
            <a:spLocks noChangeArrowheads="1"/>
          </p:cNvSpPr>
          <p:nvPr/>
        </p:nvSpPr>
        <p:spPr bwMode="auto">
          <a:xfrm>
            <a:off x="5867400" y="3905250"/>
            <a:ext cx="3189288" cy="1611313"/>
          </a:xfrm>
          <a:prstGeom prst="wedgeRectCallout">
            <a:avLst>
              <a:gd name="adj1" fmla="val -80463"/>
              <a:gd name="adj2" fmla="val -2019"/>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609600" indent="-609600" eaLnBrk="1" hangingPunct="1">
              <a:spcBef>
                <a:spcPct val="20000"/>
              </a:spcBef>
            </a:pPr>
            <a:r>
              <a:rPr lang="es-ES_tradnl" sz="1400"/>
              <a:t>Tus preferencias personales te </a:t>
            </a:r>
          </a:p>
          <a:p>
            <a:pPr marL="609600" indent="-609600" eaLnBrk="1" hangingPunct="1">
              <a:spcBef>
                <a:spcPct val="20000"/>
              </a:spcBef>
            </a:pPr>
            <a:r>
              <a:rPr lang="es-ES_tradnl" sz="1400"/>
              <a:t>llevarán a considerar que la </a:t>
            </a:r>
          </a:p>
          <a:p>
            <a:pPr marL="609600" indent="-609600" eaLnBrk="1" hangingPunct="1">
              <a:spcBef>
                <a:spcPct val="20000"/>
              </a:spcBef>
            </a:pPr>
            <a:r>
              <a:rPr lang="es-ES_tradnl" sz="1400"/>
              <a:t>localización de tu empresa deberá </a:t>
            </a:r>
          </a:p>
          <a:p>
            <a:pPr marL="609600" indent="-609600" eaLnBrk="1" hangingPunct="1">
              <a:spcBef>
                <a:spcPct val="20000"/>
              </a:spcBef>
            </a:pPr>
            <a:r>
              <a:rPr lang="es-ES_tradnl" sz="1400"/>
              <a:t>ser en una localidad en particular, </a:t>
            </a:r>
          </a:p>
          <a:p>
            <a:pPr marL="609600" indent="-609600" eaLnBrk="1" hangingPunct="1">
              <a:spcBef>
                <a:spcPct val="20000"/>
              </a:spcBef>
            </a:pPr>
            <a:r>
              <a:rPr lang="es-ES_tradnl" sz="1400"/>
              <a:t>o estará ubicada a nivel estatal, </a:t>
            </a:r>
          </a:p>
          <a:p>
            <a:pPr marL="609600" indent="-609600" eaLnBrk="1" hangingPunct="1">
              <a:spcBef>
                <a:spcPct val="20000"/>
              </a:spcBef>
            </a:pPr>
            <a:r>
              <a:rPr lang="es-ES_tradnl" sz="1400"/>
              <a:t>regional, nacional o internacional..</a:t>
            </a:r>
            <a:endParaRPr lang="es-ES" sz="1400"/>
          </a:p>
        </p:txBody>
      </p:sp>
    </p:spTree>
    <p:extLst>
      <p:ext uri="{BB962C8B-B14F-4D97-AF65-F5344CB8AC3E}">
        <p14:creationId xmlns:p14="http://schemas.microsoft.com/office/powerpoint/2010/main" val="69576584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53292"/>
                                        </p:tgtEl>
                                        <p:attrNameLst>
                                          <p:attrName>style.visibility</p:attrName>
                                        </p:attrNameLst>
                                      </p:cBhvr>
                                      <p:to>
                                        <p:strVal val="visible"/>
                                      </p:to>
                                    </p:set>
                                    <p:animEffect transition="in" filter="box(in)">
                                      <p:cBhvr>
                                        <p:cTn id="7" dur="500"/>
                                        <p:tgtEl>
                                          <p:spTgt spid="353292"/>
                                        </p:tgtEl>
                                      </p:cBhvr>
                                    </p:animEffect>
                                  </p:childTnLst>
                                  <p:subTnLst>
                                    <p:set>
                                      <p:cBhvr override="childStyle">
                                        <p:cTn dur="1" fill="hold" display="0" masterRel="nextClick" afterEffect="1"/>
                                        <p:tgtEl>
                                          <p:spTgt spid="353292"/>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53293"/>
                                        </p:tgtEl>
                                        <p:attrNameLst>
                                          <p:attrName>style.visibility</p:attrName>
                                        </p:attrNameLst>
                                      </p:cBhvr>
                                      <p:to>
                                        <p:strVal val="visible"/>
                                      </p:to>
                                    </p:set>
                                    <p:animEffect transition="in" filter="box(in)">
                                      <p:cBhvr>
                                        <p:cTn id="12" dur="500"/>
                                        <p:tgtEl>
                                          <p:spTgt spid="353293"/>
                                        </p:tgtEl>
                                      </p:cBhvr>
                                    </p:animEffect>
                                  </p:childTnLst>
                                  <p:subTnLst>
                                    <p:set>
                                      <p:cBhvr override="childStyle">
                                        <p:cTn dur="1" fill="hold" display="0" masterRel="nextClick" afterEffect="1"/>
                                        <p:tgtEl>
                                          <p:spTgt spid="353293"/>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53294"/>
                                        </p:tgtEl>
                                        <p:attrNameLst>
                                          <p:attrName>style.visibility</p:attrName>
                                        </p:attrNameLst>
                                      </p:cBhvr>
                                      <p:to>
                                        <p:strVal val="visible"/>
                                      </p:to>
                                    </p:set>
                                    <p:animEffect transition="in" filter="box(in)">
                                      <p:cBhvr>
                                        <p:cTn id="17" dur="500"/>
                                        <p:tgtEl>
                                          <p:spTgt spid="353294"/>
                                        </p:tgtEl>
                                      </p:cBhvr>
                                    </p:animEffect>
                                  </p:childTnLst>
                                  <p:subTnLst>
                                    <p:set>
                                      <p:cBhvr override="childStyle">
                                        <p:cTn dur="1" fill="hold" display="0" masterRel="nextClick" afterEffect="1"/>
                                        <p:tgtEl>
                                          <p:spTgt spid="353294"/>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53295"/>
                                        </p:tgtEl>
                                        <p:attrNameLst>
                                          <p:attrName>style.visibility</p:attrName>
                                        </p:attrNameLst>
                                      </p:cBhvr>
                                      <p:to>
                                        <p:strVal val="visible"/>
                                      </p:to>
                                    </p:set>
                                    <p:animEffect transition="in" filter="box(in)">
                                      <p:cBhvr>
                                        <p:cTn id="22" dur="500"/>
                                        <p:tgtEl>
                                          <p:spTgt spid="353295"/>
                                        </p:tgtEl>
                                      </p:cBhvr>
                                    </p:animEffect>
                                  </p:childTnLst>
                                  <p:subTnLst>
                                    <p:set>
                                      <p:cBhvr override="childStyle">
                                        <p:cTn dur="1" fill="hold" display="0" masterRel="nextClick" afterEffect="1"/>
                                        <p:tgtEl>
                                          <p:spTgt spid="353295"/>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53296"/>
                                        </p:tgtEl>
                                        <p:attrNameLst>
                                          <p:attrName>style.visibility</p:attrName>
                                        </p:attrNameLst>
                                      </p:cBhvr>
                                      <p:to>
                                        <p:strVal val="visible"/>
                                      </p:to>
                                    </p:set>
                                    <p:animEffect transition="in" filter="box(in)">
                                      <p:cBhvr>
                                        <p:cTn id="27" dur="500"/>
                                        <p:tgtEl>
                                          <p:spTgt spid="353296"/>
                                        </p:tgtEl>
                                      </p:cBhvr>
                                    </p:animEffect>
                                  </p:childTnLst>
                                  <p:subTnLst>
                                    <p:set>
                                      <p:cBhvr override="childStyle">
                                        <p:cTn dur="1" fill="hold" display="0" masterRel="nextClick" afterEffect="1"/>
                                        <p:tgtEl>
                                          <p:spTgt spid="353296"/>
                                        </p:tgtEl>
                                        <p:attrNameLst>
                                          <p:attrName>style.visibility</p:attrName>
                                        </p:attrNameLst>
                                      </p:cBhvr>
                                      <p:to>
                                        <p:strVal val="hidden"/>
                                      </p:to>
                                    </p:set>
                                  </p:sub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53297"/>
                                        </p:tgtEl>
                                        <p:attrNameLst>
                                          <p:attrName>style.visibility</p:attrName>
                                        </p:attrNameLst>
                                      </p:cBhvr>
                                      <p:to>
                                        <p:strVal val="visible"/>
                                      </p:to>
                                    </p:set>
                                    <p:animEffect transition="in" filter="box(in)">
                                      <p:cBhvr>
                                        <p:cTn id="32" dur="500"/>
                                        <p:tgtEl>
                                          <p:spTgt spid="353297"/>
                                        </p:tgtEl>
                                      </p:cBhvr>
                                    </p:animEffect>
                                  </p:childTnLst>
                                  <p:subTnLst>
                                    <p:set>
                                      <p:cBhvr override="childStyle">
                                        <p:cTn dur="1" fill="hold" display="0" masterRel="nextClick" afterEffect="1"/>
                                        <p:tgtEl>
                                          <p:spTgt spid="353297"/>
                                        </p:tgtEl>
                                        <p:attrNameLst>
                                          <p:attrName>style.visibility</p:attrName>
                                        </p:attrNameLst>
                                      </p:cBhvr>
                                      <p:to>
                                        <p:strVal val="hidden"/>
                                      </p:to>
                                    </p:set>
                                  </p:sub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53298"/>
                                        </p:tgtEl>
                                        <p:attrNameLst>
                                          <p:attrName>style.visibility</p:attrName>
                                        </p:attrNameLst>
                                      </p:cBhvr>
                                      <p:to>
                                        <p:strVal val="visible"/>
                                      </p:to>
                                    </p:set>
                                    <p:animEffect transition="in" filter="box(in)">
                                      <p:cBhvr>
                                        <p:cTn id="37" dur="500"/>
                                        <p:tgtEl>
                                          <p:spTgt spid="353298"/>
                                        </p:tgtEl>
                                      </p:cBhvr>
                                    </p:animEffect>
                                  </p:childTnLst>
                                  <p:subTnLst>
                                    <p:set>
                                      <p:cBhvr override="childStyle">
                                        <p:cTn dur="1" fill="hold" display="0" masterRel="nextClick" afterEffect="1"/>
                                        <p:tgtEl>
                                          <p:spTgt spid="35329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92" grpId="0" animBg="1"/>
      <p:bldP spid="353293" grpId="0" animBg="1"/>
      <p:bldP spid="353294" grpId="0" animBg="1"/>
      <p:bldP spid="353295" grpId="0" animBg="1"/>
      <p:bldP spid="353296" grpId="0" animBg="1"/>
      <p:bldP spid="353297" grpId="0" animBg="1"/>
      <p:bldP spid="35329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AutoShape 2"/>
          <p:cNvSpPr>
            <a:spLocks noChangeArrowheads="1"/>
          </p:cNvSpPr>
          <p:nvPr/>
        </p:nvSpPr>
        <p:spPr bwMode="auto">
          <a:xfrm>
            <a:off x="684213" y="1341438"/>
            <a:ext cx="8208962" cy="5327650"/>
          </a:xfrm>
          <a:prstGeom prst="flowChartDocument">
            <a:avLst/>
          </a:prstGeom>
          <a:solidFill>
            <a:srgbClr val="CCCCFF">
              <a:alpha val="49001"/>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356355" name="AutoShape 3"/>
          <p:cNvSpPr>
            <a:spLocks noChangeArrowheads="1"/>
          </p:cNvSpPr>
          <p:nvPr/>
        </p:nvSpPr>
        <p:spPr bwMode="auto">
          <a:xfrm>
            <a:off x="611188" y="1412875"/>
            <a:ext cx="8208962" cy="5327650"/>
          </a:xfrm>
          <a:prstGeom prst="flowChartDocument">
            <a:avLst/>
          </a:prstGeom>
          <a:solidFill>
            <a:srgbClr val="CCCCFF">
              <a:alpha val="49001"/>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356356" name="AutoShape 4"/>
          <p:cNvSpPr>
            <a:spLocks noChangeArrowheads="1"/>
          </p:cNvSpPr>
          <p:nvPr/>
        </p:nvSpPr>
        <p:spPr bwMode="auto">
          <a:xfrm>
            <a:off x="539750" y="1485900"/>
            <a:ext cx="8208963" cy="5327650"/>
          </a:xfrm>
          <a:prstGeom prst="flowChartDocument">
            <a:avLst/>
          </a:prstGeom>
          <a:solidFill>
            <a:srgbClr val="FFECC5"/>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356357" name="Rectangle 5"/>
          <p:cNvSpPr>
            <a:spLocks noGrp="1" noChangeArrowheads="1"/>
          </p:cNvSpPr>
          <p:nvPr>
            <p:ph type="title"/>
          </p:nvPr>
        </p:nvSpPr>
        <p:spPr>
          <a:xfrm>
            <a:off x="395288" y="260350"/>
            <a:ext cx="8477250" cy="831850"/>
          </a:xfrm>
        </p:spPr>
        <p:txBody>
          <a:bodyPr/>
          <a:lstStyle/>
          <a:p>
            <a:r>
              <a:rPr lang="es-ES_tradnl"/>
              <a:t>Ejemplos de declaraciones de valor:</a:t>
            </a:r>
          </a:p>
        </p:txBody>
      </p:sp>
      <p:sp>
        <p:nvSpPr>
          <p:cNvPr id="356358" name="Rectangle 6"/>
          <p:cNvSpPr>
            <a:spLocks noGrp="1" noChangeArrowheads="1"/>
          </p:cNvSpPr>
          <p:nvPr>
            <p:ph type="body" idx="1"/>
          </p:nvPr>
        </p:nvSpPr>
        <p:spPr>
          <a:xfrm>
            <a:off x="723900" y="1622425"/>
            <a:ext cx="7591425" cy="4935538"/>
          </a:xfrm>
          <a:noFill/>
          <a:ln/>
        </p:spPr>
        <p:txBody>
          <a:bodyPr/>
          <a:lstStyle/>
          <a:p>
            <a:r>
              <a:rPr lang="es-ES_tradnl" sz="2100"/>
              <a:t>La seguridad es primero; la producción seguirá.</a:t>
            </a:r>
          </a:p>
          <a:p>
            <a:r>
              <a:rPr lang="es-ES_tradnl" sz="2100"/>
              <a:t>¡La calidad es el Número Uno!</a:t>
            </a:r>
          </a:p>
          <a:p>
            <a:r>
              <a:rPr lang="es-ES_tradnl" sz="2100"/>
              <a:t>No produciremos ningún producto ni nos comprometeremos en ninguna practica que vaya a afectar negativamente el mundo en el que vivimos y trabajamos.</a:t>
            </a:r>
          </a:p>
          <a:p>
            <a:r>
              <a:rPr lang="es-ES_tradnl" sz="2100"/>
              <a:t>La diversión y la productividad van de la mano.</a:t>
            </a:r>
          </a:p>
          <a:p>
            <a:r>
              <a:rPr lang="es-ES_tradnl" sz="2100"/>
              <a:t>Nuestro personal es nuestro más preciado bien.</a:t>
            </a:r>
          </a:p>
          <a:p>
            <a:r>
              <a:rPr lang="es-ES_tradnl" sz="2100"/>
              <a:t>Seremos de primera clase en la satisfacción del cliente.</a:t>
            </a:r>
          </a:p>
          <a:p>
            <a:r>
              <a:rPr lang="es-ES_tradnl" sz="2100"/>
              <a:t>El propósito de las utilidades es ayudar a que crezca nuestro negocio.</a:t>
            </a:r>
          </a:p>
          <a:p>
            <a:r>
              <a:rPr lang="es-ES_tradnl" sz="2100"/>
              <a:t>Perseguiremos activamente las oportunidades de mercado donde tengamos, o podamos alcanzar el dominio.</a:t>
            </a:r>
          </a:p>
          <a:p>
            <a:endParaRPr lang="es-ES_tradnl" sz="2100"/>
          </a:p>
        </p:txBody>
      </p:sp>
    </p:spTree>
    <p:extLst>
      <p:ext uri="{BB962C8B-B14F-4D97-AF65-F5344CB8AC3E}">
        <p14:creationId xmlns:p14="http://schemas.microsoft.com/office/powerpoint/2010/main" val="3945313500"/>
      </p:ext>
    </p:extLst>
  </p:cSld>
  <p:clrMapOvr>
    <a:masterClrMapping/>
  </p:clrMapOvr>
  <p:transition>
    <p:pull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p:txBody>
          <a:bodyPr/>
          <a:lstStyle/>
          <a:p>
            <a:endParaRPr lang="es-ES"/>
          </a:p>
        </p:txBody>
      </p:sp>
      <p:pic>
        <p:nvPicPr>
          <p:cNvPr id="3584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713" y="307975"/>
            <a:ext cx="5367337" cy="6262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04" name="Oval 4"/>
          <p:cNvSpPr>
            <a:spLocks noChangeArrowheads="1"/>
          </p:cNvSpPr>
          <p:nvPr/>
        </p:nvSpPr>
        <p:spPr bwMode="auto">
          <a:xfrm>
            <a:off x="1512888" y="2838450"/>
            <a:ext cx="2743200" cy="704850"/>
          </a:xfrm>
          <a:prstGeom prst="ellipse">
            <a:avLst/>
          </a:prstGeom>
          <a:solidFill>
            <a:srgbClr val="FFECC5">
              <a:alpha val="31000"/>
            </a:srgbClr>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a:p>
        </p:txBody>
      </p:sp>
    </p:spTree>
    <p:extLst>
      <p:ext uri="{BB962C8B-B14F-4D97-AF65-F5344CB8AC3E}">
        <p14:creationId xmlns:p14="http://schemas.microsoft.com/office/powerpoint/2010/main" val="347899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ChangeArrowheads="1"/>
          </p:cNvSpPr>
          <p:nvPr/>
        </p:nvSpPr>
        <p:spPr bwMode="auto">
          <a:xfrm>
            <a:off x="844550" y="3733800"/>
            <a:ext cx="7367588" cy="2133600"/>
          </a:xfrm>
          <a:prstGeom prst="rect">
            <a:avLst/>
          </a:prstGeom>
          <a:solidFill>
            <a:srgbClr val="FFECC5"/>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a:p>
        </p:txBody>
      </p:sp>
      <p:sp>
        <p:nvSpPr>
          <p:cNvPr id="359427" name="Rectangle 3"/>
          <p:cNvSpPr>
            <a:spLocks noGrp="1" noChangeArrowheads="1"/>
          </p:cNvSpPr>
          <p:nvPr>
            <p:ph type="title"/>
          </p:nvPr>
        </p:nvSpPr>
        <p:spPr>
          <a:xfrm>
            <a:off x="539750" y="260350"/>
            <a:ext cx="8229600" cy="474663"/>
          </a:xfrm>
        </p:spPr>
        <p:txBody>
          <a:bodyPr>
            <a:normAutofit fontScale="90000"/>
          </a:bodyPr>
          <a:lstStyle/>
          <a:p>
            <a:r>
              <a:rPr lang="es-MX" sz="3200"/>
              <a:t>¿Qué es la Visión de una Compañía?</a:t>
            </a:r>
            <a:endParaRPr lang="es-ES" sz="3200"/>
          </a:p>
        </p:txBody>
      </p:sp>
      <p:sp>
        <p:nvSpPr>
          <p:cNvPr id="359428" name="Rectangle 4"/>
          <p:cNvSpPr>
            <a:spLocks noGrp="1" noChangeArrowheads="1"/>
          </p:cNvSpPr>
          <p:nvPr>
            <p:ph type="body" idx="1"/>
          </p:nvPr>
        </p:nvSpPr>
        <p:spPr>
          <a:xfrm>
            <a:off x="457200" y="1123950"/>
            <a:ext cx="8229600" cy="4926013"/>
          </a:xfrm>
          <a:noFill/>
        </p:spPr>
        <p:txBody>
          <a:bodyPr/>
          <a:lstStyle/>
          <a:p>
            <a:r>
              <a:rPr lang="es-MX" sz="2400"/>
              <a:t>La visión es una representación de  cómo cree usted que deba ser el futuro para su empresa ante los ojos de sus clientes, empleados, propietarios y accionistas importantes. En su origen, la visión es casi por completo intuitiva. Es una consecuencia de los valores y convicciones de su equipo de administración. He aquí cómo es una declaración de visión bien formulada:</a:t>
            </a:r>
          </a:p>
          <a:p>
            <a:pPr lvl="1"/>
            <a:r>
              <a:rPr lang="es-MX" sz="1600"/>
              <a:t>Es breve; de preferencia, con menos de diez palabras</a:t>
            </a:r>
          </a:p>
          <a:p>
            <a:pPr lvl="1"/>
            <a:r>
              <a:rPr lang="es-MX" sz="1600"/>
              <a:t>Es fácil de captar y recordar</a:t>
            </a:r>
          </a:p>
          <a:p>
            <a:pPr lvl="1"/>
            <a:r>
              <a:rPr lang="es-MX" sz="1600"/>
              <a:t>Inspira y plantea retos para su logro </a:t>
            </a:r>
          </a:p>
          <a:p>
            <a:pPr lvl="1"/>
            <a:r>
              <a:rPr lang="es-MX" sz="1600"/>
              <a:t>Es creíble y consistente con los valores estratégicos y la misión</a:t>
            </a:r>
          </a:p>
          <a:p>
            <a:pPr lvl="1"/>
            <a:r>
              <a:rPr lang="es-MX" sz="1600"/>
              <a:t>Sirve como punto de consenso de todas las personas importantes</a:t>
            </a:r>
          </a:p>
          <a:p>
            <a:pPr lvl="1"/>
            <a:r>
              <a:rPr lang="es-MX" sz="1600"/>
              <a:t>Muestra la esencia de lo que debe </a:t>
            </a:r>
            <a:r>
              <a:rPr lang="es-MX" sz="1500"/>
              <a:t>llegar</a:t>
            </a:r>
            <a:r>
              <a:rPr lang="es-MX" sz="1600"/>
              <a:t> a ser su compañía</a:t>
            </a:r>
          </a:p>
          <a:p>
            <a:pPr lvl="1"/>
            <a:r>
              <a:rPr lang="es-MX" sz="1600"/>
              <a:t>Permite la flexibilidad y la creatividad en su ejecución</a:t>
            </a:r>
            <a:endParaRPr lang="es-ES" sz="1600"/>
          </a:p>
        </p:txBody>
      </p:sp>
    </p:spTree>
    <p:extLst>
      <p:ext uri="{BB962C8B-B14F-4D97-AF65-F5344CB8AC3E}">
        <p14:creationId xmlns:p14="http://schemas.microsoft.com/office/powerpoint/2010/main" val="2310631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2487</Words>
  <Application>Microsoft Office PowerPoint</Application>
  <PresentationFormat>Presentación en pantalla (4:3)</PresentationFormat>
  <Paragraphs>340</Paragraphs>
  <Slides>21</Slides>
  <Notes>10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Presentación de PowerPoint</vt:lpstr>
      <vt:lpstr>Expectativas y Propósitos</vt:lpstr>
      <vt:lpstr>Propósitos Organizacionales</vt:lpstr>
      <vt:lpstr>¿Qué son los Valores Corporativos</vt:lpstr>
      <vt:lpstr>VALORES</vt:lpstr>
      <vt:lpstr>VALORES (cont)</vt:lpstr>
      <vt:lpstr>Ejemplos de declaraciones de valor:</vt:lpstr>
      <vt:lpstr>Presentación de PowerPoint</vt:lpstr>
      <vt:lpstr>¿Qué es la Visión de una Compañía?</vt:lpstr>
      <vt:lpstr>¿Qué es la Visión de una Compañía?</vt:lpstr>
      <vt:lpstr>¿Cómo comunicar la visión?</vt:lpstr>
      <vt:lpstr>Presentación de PowerPoint</vt:lpstr>
      <vt:lpstr>La Misión de nuestra empresa</vt:lpstr>
      <vt:lpstr>Presentación de PowerPoint</vt:lpstr>
      <vt:lpstr>Establecimiento de objetivos:</vt:lpstr>
      <vt:lpstr>Se requieren dos tipos de objetivos </vt:lpstr>
      <vt:lpstr>PRINCIPIOS PARA ESCRIBIR OBJETIVOS</vt:lpstr>
      <vt:lpstr>Ejemplos:  Objetivos financieros</vt:lpstr>
      <vt:lpstr>Ejemplos:  Objetivos estratégicos</vt:lpstr>
      <vt:lpstr>Expectativas de Partes Interesadas</vt:lpstr>
      <vt:lpstr>Partes Interesadas Externas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Arturo Motta</dc:creator>
  <cp:lastModifiedBy>Arturo Motta</cp:lastModifiedBy>
  <cp:revision>1</cp:revision>
  <dcterms:created xsi:type="dcterms:W3CDTF">2014-09-23T15:54:14Z</dcterms:created>
  <dcterms:modified xsi:type="dcterms:W3CDTF">2014-09-23T16:03:16Z</dcterms:modified>
</cp:coreProperties>
</file>