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DADFE-72BF-409C-969F-A7E00730BB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BE61E4B-46E8-49C3-B3B5-721B148E813D}">
      <dgm:prSet phldrT="[Text]"/>
      <dgm:spPr/>
      <dgm:t>
        <a:bodyPr/>
        <a:lstStyle/>
        <a:p>
          <a:r>
            <a:rPr lang="en-US" dirty="0" smtClean="0"/>
            <a:t>Type of shoes</a:t>
          </a:r>
          <a:endParaRPr lang="en-SG" dirty="0"/>
        </a:p>
      </dgm:t>
    </dgm:pt>
    <dgm:pt modelId="{8C2A9D7B-0A75-4B55-8975-67C200AAD1D8}" type="parTrans" cxnId="{599D7737-CA67-4357-9FA7-0402B4B7D034}">
      <dgm:prSet/>
      <dgm:spPr/>
      <dgm:t>
        <a:bodyPr/>
        <a:lstStyle/>
        <a:p>
          <a:endParaRPr lang="en-SG"/>
        </a:p>
      </dgm:t>
    </dgm:pt>
    <dgm:pt modelId="{3DF7952F-C869-4611-BD42-CA900EBBD5A8}" type="sibTrans" cxnId="{599D7737-CA67-4357-9FA7-0402B4B7D034}">
      <dgm:prSet/>
      <dgm:spPr/>
      <dgm:t>
        <a:bodyPr/>
        <a:lstStyle/>
        <a:p>
          <a:endParaRPr lang="en-SG"/>
        </a:p>
      </dgm:t>
    </dgm:pt>
    <dgm:pt modelId="{7AD8635B-BB4D-412F-98A6-D0C501485DDB}" type="asst">
      <dgm:prSet phldrT="[Text]"/>
      <dgm:spPr/>
      <dgm:t>
        <a:bodyPr/>
        <a:lstStyle/>
        <a:p>
          <a:r>
            <a:rPr lang="en-US" dirty="0" smtClean="0"/>
            <a:t>Casual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09623C7-D45A-448C-ABDE-EE64FF1C151B}" type="parTrans" cxnId="{9A842C1B-01EF-41DA-903E-41240AC5BC45}">
      <dgm:prSet/>
      <dgm:spPr/>
      <dgm:t>
        <a:bodyPr/>
        <a:lstStyle/>
        <a:p>
          <a:endParaRPr lang="en-SG"/>
        </a:p>
      </dgm:t>
    </dgm:pt>
    <dgm:pt modelId="{6C77DDCB-DD3A-427D-A471-ADBEDA45EFE6}" type="sibTrans" cxnId="{9A842C1B-01EF-41DA-903E-41240AC5BC45}">
      <dgm:prSet/>
      <dgm:spPr/>
      <dgm:t>
        <a:bodyPr/>
        <a:lstStyle/>
        <a:p>
          <a:endParaRPr lang="en-SG"/>
        </a:p>
      </dgm:t>
    </dgm:pt>
    <dgm:pt modelId="{3F416B99-6A00-447F-9F69-AF853C74510A}">
      <dgm:prSet phldrT="[Text]"/>
      <dgm:spPr/>
      <dgm:t>
        <a:bodyPr/>
        <a:lstStyle/>
        <a:p>
          <a:r>
            <a:rPr lang="en-US" dirty="0" err="1" smtClean="0"/>
            <a:t>Treking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344B7F3-7AF6-4203-BFD3-24B63DDB9577}" type="parTrans" cxnId="{B22BFAFC-AC29-4C56-9CA8-1607C83BD0B8}">
      <dgm:prSet/>
      <dgm:spPr/>
      <dgm:t>
        <a:bodyPr/>
        <a:lstStyle/>
        <a:p>
          <a:endParaRPr lang="en-SG"/>
        </a:p>
      </dgm:t>
    </dgm:pt>
    <dgm:pt modelId="{4C0CDE06-197A-40A9-BF48-595042DD6937}" type="sibTrans" cxnId="{B22BFAFC-AC29-4C56-9CA8-1607C83BD0B8}">
      <dgm:prSet/>
      <dgm:spPr/>
      <dgm:t>
        <a:bodyPr/>
        <a:lstStyle/>
        <a:p>
          <a:endParaRPr lang="en-SG"/>
        </a:p>
      </dgm:t>
    </dgm:pt>
    <dgm:pt modelId="{E67D7C76-F2DA-48CB-8D74-8C25AFE043B3}">
      <dgm:prSet phldrT="[Text]"/>
      <dgm:spPr/>
      <dgm:t>
        <a:bodyPr/>
        <a:lstStyle/>
        <a:p>
          <a:r>
            <a:rPr lang="en-US" dirty="0" smtClean="0"/>
            <a:t>Running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86906B2-A10C-46C0-8CC6-1E80EC896946}" type="parTrans" cxnId="{8449C6C3-A1FB-4F20-B71D-427455EAA010}">
      <dgm:prSet/>
      <dgm:spPr/>
      <dgm:t>
        <a:bodyPr/>
        <a:lstStyle/>
        <a:p>
          <a:endParaRPr lang="en-SG"/>
        </a:p>
      </dgm:t>
    </dgm:pt>
    <dgm:pt modelId="{7EA39EA2-88FA-4F99-A4E8-F834BAA1789C}" type="sibTrans" cxnId="{8449C6C3-A1FB-4F20-B71D-427455EAA010}">
      <dgm:prSet/>
      <dgm:spPr/>
      <dgm:t>
        <a:bodyPr/>
        <a:lstStyle/>
        <a:p>
          <a:endParaRPr lang="en-SG"/>
        </a:p>
      </dgm:t>
    </dgm:pt>
    <dgm:pt modelId="{4A6D90EC-CD6A-42AF-AF12-B40735812639}">
      <dgm:prSet phldrT="[Text]"/>
      <dgm:spPr/>
      <dgm:t>
        <a:bodyPr/>
        <a:lstStyle/>
        <a:p>
          <a:r>
            <a:rPr lang="en-US" dirty="0" smtClean="0"/>
            <a:t>Walking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49A4847-11D1-466E-8506-5459C6E617AB}" type="parTrans" cxnId="{E7A87DE9-209A-4D45-A90B-E3CBD5DE0CA0}">
      <dgm:prSet/>
      <dgm:spPr/>
      <dgm:t>
        <a:bodyPr/>
        <a:lstStyle/>
        <a:p>
          <a:endParaRPr lang="en-SG"/>
        </a:p>
      </dgm:t>
    </dgm:pt>
    <dgm:pt modelId="{10366FBC-AEE4-4512-AA3C-62AB00D93F2D}" type="sibTrans" cxnId="{E7A87DE9-209A-4D45-A90B-E3CBD5DE0CA0}">
      <dgm:prSet/>
      <dgm:spPr/>
      <dgm:t>
        <a:bodyPr/>
        <a:lstStyle/>
        <a:p>
          <a:endParaRPr lang="en-SG"/>
        </a:p>
      </dgm:t>
    </dgm:pt>
    <dgm:pt modelId="{1E61893D-D03B-40BC-BF21-3865F970F081}" type="asst">
      <dgm:prSet/>
      <dgm:spPr/>
      <dgm:t>
        <a:bodyPr/>
        <a:lstStyle/>
        <a:p>
          <a:r>
            <a:rPr lang="en-US" dirty="0" smtClean="0"/>
            <a:t>Sport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C88CBD7-303A-42FF-889B-45F4461779BD}" type="parTrans" cxnId="{469A95EC-BF63-4F2B-8812-EA5863D167D5}">
      <dgm:prSet/>
      <dgm:spPr/>
      <dgm:t>
        <a:bodyPr/>
        <a:lstStyle/>
        <a:p>
          <a:endParaRPr lang="en-SG"/>
        </a:p>
      </dgm:t>
    </dgm:pt>
    <dgm:pt modelId="{F6187CA0-FA41-4EA2-AE45-8FE832333B66}" type="sibTrans" cxnId="{469A95EC-BF63-4F2B-8812-EA5863D167D5}">
      <dgm:prSet/>
      <dgm:spPr/>
      <dgm:t>
        <a:bodyPr/>
        <a:lstStyle/>
        <a:p>
          <a:endParaRPr lang="en-SG"/>
        </a:p>
      </dgm:t>
    </dgm:pt>
    <dgm:pt modelId="{50600801-449A-493B-A200-EF510E7FB090}" type="asst">
      <dgm:prSet/>
      <dgm:spPr/>
      <dgm:t>
        <a:bodyPr/>
        <a:lstStyle/>
        <a:p>
          <a:r>
            <a:rPr lang="en-US" dirty="0" smtClean="0"/>
            <a:t>Working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9303F5D-DE60-43D7-8091-F3D639F63B8C}" type="parTrans" cxnId="{0F9211C4-80DF-4F1D-8580-F95A0F01AFB0}">
      <dgm:prSet/>
      <dgm:spPr/>
      <dgm:t>
        <a:bodyPr/>
        <a:lstStyle/>
        <a:p>
          <a:endParaRPr lang="en-SG"/>
        </a:p>
      </dgm:t>
    </dgm:pt>
    <dgm:pt modelId="{10CC4604-0636-40EE-B8D0-E81B4D94C26F}" type="sibTrans" cxnId="{0F9211C4-80DF-4F1D-8580-F95A0F01AFB0}">
      <dgm:prSet/>
      <dgm:spPr/>
      <dgm:t>
        <a:bodyPr/>
        <a:lstStyle/>
        <a:p>
          <a:endParaRPr lang="en-SG"/>
        </a:p>
      </dgm:t>
    </dgm:pt>
    <dgm:pt modelId="{AB332DAE-3577-4D05-88D2-75034B853AE2}" type="pres">
      <dgm:prSet presAssocID="{028DADFE-72BF-409C-969F-A7E00730BB4C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53CB60A7-C046-4747-8159-421ED3B857D7}" type="pres">
      <dgm:prSet presAssocID="{CBE61E4B-46E8-49C3-B3B5-721B148E813D}" presName="hierRoot1" presStyleCnt="0">
        <dgm:presLayoutVars>
          <dgm:hierBranch val="r"/>
        </dgm:presLayoutVars>
      </dgm:prSet>
      <dgm:spPr/>
      <dgm:t>
        <a:bodyPr/>
        <a:lstStyle/>
        <a:p>
          <a:endParaRPr lang="en-SG"/>
        </a:p>
      </dgm:t>
    </dgm:pt>
    <dgm:pt modelId="{B581AC98-CA3D-425F-B78C-3E96E29B3390}" type="pres">
      <dgm:prSet presAssocID="{CBE61E4B-46E8-49C3-B3B5-721B148E813D}" presName="rootComposite1" presStyleCnt="0"/>
      <dgm:spPr/>
      <dgm:t>
        <a:bodyPr/>
        <a:lstStyle/>
        <a:p>
          <a:endParaRPr lang="en-SG"/>
        </a:p>
      </dgm:t>
    </dgm:pt>
    <dgm:pt modelId="{39A7475D-34F0-4EFC-9E98-34E576A80A80}" type="pres">
      <dgm:prSet presAssocID="{CBE61E4B-46E8-49C3-B3B5-721B148E81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4D20306E-7F43-41EC-B1CC-F8D789D7DA70}" type="pres">
      <dgm:prSet presAssocID="{CBE61E4B-46E8-49C3-B3B5-721B148E813D}" presName="rootConnector1" presStyleLbl="node1" presStyleIdx="0" presStyleCnt="0"/>
      <dgm:spPr/>
      <dgm:t>
        <a:bodyPr/>
        <a:lstStyle/>
        <a:p>
          <a:endParaRPr lang="en-SG"/>
        </a:p>
      </dgm:t>
    </dgm:pt>
    <dgm:pt modelId="{FA0EF7DB-63A7-42BE-A8AF-D6BE373ED814}" type="pres">
      <dgm:prSet presAssocID="{CBE61E4B-46E8-49C3-B3B5-721B148E813D}" presName="hierChild2" presStyleCnt="0"/>
      <dgm:spPr/>
      <dgm:t>
        <a:bodyPr/>
        <a:lstStyle/>
        <a:p>
          <a:endParaRPr lang="en-SG"/>
        </a:p>
      </dgm:t>
    </dgm:pt>
    <dgm:pt modelId="{B832C53D-4B17-4BBF-A583-335F7404E71B}" type="pres">
      <dgm:prSet presAssocID="{D344B7F3-7AF6-4203-BFD3-24B63DDB9577}" presName="Name50" presStyleLbl="parChTrans1D2" presStyleIdx="0" presStyleCnt="5"/>
      <dgm:spPr/>
      <dgm:t>
        <a:bodyPr/>
        <a:lstStyle/>
        <a:p>
          <a:endParaRPr lang="en-SG"/>
        </a:p>
      </dgm:t>
    </dgm:pt>
    <dgm:pt modelId="{512C170A-5961-41BF-9E53-147D75D85C6D}" type="pres">
      <dgm:prSet presAssocID="{3F416B99-6A00-447F-9F69-AF853C74510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SG"/>
        </a:p>
      </dgm:t>
    </dgm:pt>
    <dgm:pt modelId="{62B0E5BD-1A11-486B-A677-5C3A69D1746F}" type="pres">
      <dgm:prSet presAssocID="{3F416B99-6A00-447F-9F69-AF853C74510A}" presName="rootComposite" presStyleCnt="0"/>
      <dgm:spPr/>
      <dgm:t>
        <a:bodyPr/>
        <a:lstStyle/>
        <a:p>
          <a:endParaRPr lang="en-SG"/>
        </a:p>
      </dgm:t>
    </dgm:pt>
    <dgm:pt modelId="{0EE9816F-82AA-499A-8708-7657387B4F38}" type="pres">
      <dgm:prSet presAssocID="{3F416B99-6A00-447F-9F69-AF853C74510A}" presName="rootText" presStyleLbl="node2" presStyleIdx="0" presStyleCnt="3" custLinFactX="-87092" custLinFactY="2695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8CB449E6-29EE-4A75-8D50-CA17227DB257}" type="pres">
      <dgm:prSet presAssocID="{3F416B99-6A00-447F-9F69-AF853C74510A}" presName="rootConnector" presStyleLbl="node2" presStyleIdx="0" presStyleCnt="3"/>
      <dgm:spPr/>
      <dgm:t>
        <a:bodyPr/>
        <a:lstStyle/>
        <a:p>
          <a:endParaRPr lang="en-SG"/>
        </a:p>
      </dgm:t>
    </dgm:pt>
    <dgm:pt modelId="{B5515142-1CAE-4A71-B541-663E79B6B403}" type="pres">
      <dgm:prSet presAssocID="{3F416B99-6A00-447F-9F69-AF853C74510A}" presName="hierChild4" presStyleCnt="0"/>
      <dgm:spPr/>
      <dgm:t>
        <a:bodyPr/>
        <a:lstStyle/>
        <a:p>
          <a:endParaRPr lang="en-SG"/>
        </a:p>
      </dgm:t>
    </dgm:pt>
    <dgm:pt modelId="{47008D91-AC0F-4162-B286-6B0F77062763}" type="pres">
      <dgm:prSet presAssocID="{3F416B99-6A00-447F-9F69-AF853C74510A}" presName="hierChild5" presStyleCnt="0"/>
      <dgm:spPr/>
      <dgm:t>
        <a:bodyPr/>
        <a:lstStyle/>
        <a:p>
          <a:endParaRPr lang="en-SG"/>
        </a:p>
      </dgm:t>
    </dgm:pt>
    <dgm:pt modelId="{DF4B7A18-C79F-4B77-9220-91F2E45AD72C}" type="pres">
      <dgm:prSet presAssocID="{186906B2-A10C-46C0-8CC6-1E80EC896946}" presName="Name50" presStyleLbl="parChTrans1D2" presStyleIdx="1" presStyleCnt="5"/>
      <dgm:spPr/>
      <dgm:t>
        <a:bodyPr/>
        <a:lstStyle/>
        <a:p>
          <a:endParaRPr lang="en-SG"/>
        </a:p>
      </dgm:t>
    </dgm:pt>
    <dgm:pt modelId="{A05BF54E-8FD4-45C6-BDCF-395A623BD465}" type="pres">
      <dgm:prSet presAssocID="{E67D7C76-F2DA-48CB-8D74-8C25AFE043B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SG"/>
        </a:p>
      </dgm:t>
    </dgm:pt>
    <dgm:pt modelId="{01F94BA5-C650-4D44-9DAB-7DFD7B68F2EA}" type="pres">
      <dgm:prSet presAssocID="{E67D7C76-F2DA-48CB-8D74-8C25AFE043B3}" presName="rootComposite" presStyleCnt="0"/>
      <dgm:spPr/>
      <dgm:t>
        <a:bodyPr/>
        <a:lstStyle/>
        <a:p>
          <a:endParaRPr lang="en-SG"/>
        </a:p>
      </dgm:t>
    </dgm:pt>
    <dgm:pt modelId="{EA10251A-C104-41F3-B4AC-926856A9C3DD}" type="pres">
      <dgm:prSet presAssocID="{E67D7C76-F2DA-48CB-8D74-8C25AFE043B3}" presName="rootText" presStyleLbl="node2" presStyleIdx="1" presStyleCnt="3" custLinFactX="-97611" custLinFactY="2695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FC0DF589-4077-49F7-8F04-1831C1B989A5}" type="pres">
      <dgm:prSet presAssocID="{E67D7C76-F2DA-48CB-8D74-8C25AFE043B3}" presName="rootConnector" presStyleLbl="node2" presStyleIdx="1" presStyleCnt="3"/>
      <dgm:spPr/>
      <dgm:t>
        <a:bodyPr/>
        <a:lstStyle/>
        <a:p>
          <a:endParaRPr lang="en-SG"/>
        </a:p>
      </dgm:t>
    </dgm:pt>
    <dgm:pt modelId="{3226B197-218B-4AF0-AD22-280BA1DD0227}" type="pres">
      <dgm:prSet presAssocID="{E67D7C76-F2DA-48CB-8D74-8C25AFE043B3}" presName="hierChild4" presStyleCnt="0"/>
      <dgm:spPr/>
      <dgm:t>
        <a:bodyPr/>
        <a:lstStyle/>
        <a:p>
          <a:endParaRPr lang="en-SG"/>
        </a:p>
      </dgm:t>
    </dgm:pt>
    <dgm:pt modelId="{8CF516F1-8925-4045-978F-80644F2AABE9}" type="pres">
      <dgm:prSet presAssocID="{E67D7C76-F2DA-48CB-8D74-8C25AFE043B3}" presName="hierChild5" presStyleCnt="0"/>
      <dgm:spPr/>
      <dgm:t>
        <a:bodyPr/>
        <a:lstStyle/>
        <a:p>
          <a:endParaRPr lang="en-SG"/>
        </a:p>
      </dgm:t>
    </dgm:pt>
    <dgm:pt modelId="{A026C388-6A7D-4EB6-B847-FEFD8A3C97BA}" type="pres">
      <dgm:prSet presAssocID="{549A4847-11D1-466E-8506-5459C6E617AB}" presName="Name50" presStyleLbl="parChTrans1D2" presStyleIdx="2" presStyleCnt="5"/>
      <dgm:spPr/>
      <dgm:t>
        <a:bodyPr/>
        <a:lstStyle/>
        <a:p>
          <a:endParaRPr lang="en-SG"/>
        </a:p>
      </dgm:t>
    </dgm:pt>
    <dgm:pt modelId="{1249FB60-C558-4AC7-8BDE-A967DB665C5B}" type="pres">
      <dgm:prSet presAssocID="{4A6D90EC-CD6A-42AF-AF12-B4073581263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SG"/>
        </a:p>
      </dgm:t>
    </dgm:pt>
    <dgm:pt modelId="{1030110D-870A-4FC0-BD84-2CB02F796DD0}" type="pres">
      <dgm:prSet presAssocID="{4A6D90EC-CD6A-42AF-AF12-B40735812639}" presName="rootComposite" presStyleCnt="0"/>
      <dgm:spPr/>
      <dgm:t>
        <a:bodyPr/>
        <a:lstStyle/>
        <a:p>
          <a:endParaRPr lang="en-SG"/>
        </a:p>
      </dgm:t>
    </dgm:pt>
    <dgm:pt modelId="{C8392413-768A-41FE-B750-9D3C192081BB}" type="pres">
      <dgm:prSet presAssocID="{4A6D90EC-CD6A-42AF-AF12-B40735812639}" presName="rootText" presStyleLbl="node2" presStyleIdx="2" presStyleCnt="3" custLinFactY="-55252" custLinFactNeighborX="42474" custLinFactNeighborY="-100000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7D24D1A1-6DB6-48F0-9852-9B2C3D7C4794}" type="pres">
      <dgm:prSet presAssocID="{4A6D90EC-CD6A-42AF-AF12-B40735812639}" presName="rootConnector" presStyleLbl="node2" presStyleIdx="2" presStyleCnt="3"/>
      <dgm:spPr/>
      <dgm:t>
        <a:bodyPr/>
        <a:lstStyle/>
        <a:p>
          <a:endParaRPr lang="en-SG"/>
        </a:p>
      </dgm:t>
    </dgm:pt>
    <dgm:pt modelId="{8EA25313-355B-4C6F-A0B3-53401D3A3248}" type="pres">
      <dgm:prSet presAssocID="{4A6D90EC-CD6A-42AF-AF12-B40735812639}" presName="hierChild4" presStyleCnt="0"/>
      <dgm:spPr/>
      <dgm:t>
        <a:bodyPr/>
        <a:lstStyle/>
        <a:p>
          <a:endParaRPr lang="en-SG"/>
        </a:p>
      </dgm:t>
    </dgm:pt>
    <dgm:pt modelId="{E2375924-14EE-4304-AB0E-F1339F63C882}" type="pres">
      <dgm:prSet presAssocID="{4A6D90EC-CD6A-42AF-AF12-B40735812639}" presName="hierChild5" presStyleCnt="0"/>
      <dgm:spPr/>
      <dgm:t>
        <a:bodyPr/>
        <a:lstStyle/>
        <a:p>
          <a:endParaRPr lang="en-SG"/>
        </a:p>
      </dgm:t>
    </dgm:pt>
    <dgm:pt modelId="{C2C2FCA6-5C85-49D0-A6CE-97ADD34B4B4C}" type="pres">
      <dgm:prSet presAssocID="{19303F5D-DE60-43D7-8091-F3D639F63B8C}" presName="Name111" presStyleLbl="parChTrans1D3" presStyleIdx="0" presStyleCnt="1"/>
      <dgm:spPr/>
      <dgm:t>
        <a:bodyPr/>
        <a:lstStyle/>
        <a:p>
          <a:endParaRPr lang="en-SG"/>
        </a:p>
      </dgm:t>
    </dgm:pt>
    <dgm:pt modelId="{51BA9257-F1A6-49EA-B535-D1A9143611AE}" type="pres">
      <dgm:prSet presAssocID="{50600801-449A-493B-A200-EF510E7FB090}" presName="hierRoot3" presStyleCnt="0">
        <dgm:presLayoutVars>
          <dgm:hierBranch val="r"/>
        </dgm:presLayoutVars>
      </dgm:prSet>
      <dgm:spPr/>
      <dgm:t>
        <a:bodyPr/>
        <a:lstStyle/>
        <a:p>
          <a:endParaRPr lang="en-SG"/>
        </a:p>
      </dgm:t>
    </dgm:pt>
    <dgm:pt modelId="{B9B37C4D-8A10-4958-849E-56BC90C08786}" type="pres">
      <dgm:prSet presAssocID="{50600801-449A-493B-A200-EF510E7FB090}" presName="rootComposite3" presStyleCnt="0"/>
      <dgm:spPr/>
      <dgm:t>
        <a:bodyPr/>
        <a:lstStyle/>
        <a:p>
          <a:endParaRPr lang="en-SG"/>
        </a:p>
      </dgm:t>
    </dgm:pt>
    <dgm:pt modelId="{DA84979A-91E0-40EA-823B-B8F5D46C10B0}" type="pres">
      <dgm:prSet presAssocID="{50600801-449A-493B-A200-EF510E7FB090}" presName="rootText3" presStyleLbl="asst2" presStyleIdx="0" presStyleCnt="1" custLinFactY="-49226" custLinFactNeighborX="-18510" custLinFactNeighborY="-100000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28A27D94-86C3-4685-B982-09681A53A1E5}" type="pres">
      <dgm:prSet presAssocID="{50600801-449A-493B-A200-EF510E7FB090}" presName="rootConnector3" presStyleLbl="asst2" presStyleIdx="0" presStyleCnt="1"/>
      <dgm:spPr/>
      <dgm:t>
        <a:bodyPr/>
        <a:lstStyle/>
        <a:p>
          <a:endParaRPr lang="en-SG"/>
        </a:p>
      </dgm:t>
    </dgm:pt>
    <dgm:pt modelId="{2D6A52B2-70D8-460F-A421-D073A73B801D}" type="pres">
      <dgm:prSet presAssocID="{50600801-449A-493B-A200-EF510E7FB090}" presName="hierChild6" presStyleCnt="0"/>
      <dgm:spPr/>
      <dgm:t>
        <a:bodyPr/>
        <a:lstStyle/>
        <a:p>
          <a:endParaRPr lang="en-SG"/>
        </a:p>
      </dgm:t>
    </dgm:pt>
    <dgm:pt modelId="{C04CAB0C-4D80-4D38-9720-403EE189F344}" type="pres">
      <dgm:prSet presAssocID="{50600801-449A-493B-A200-EF510E7FB090}" presName="hierChild7" presStyleCnt="0"/>
      <dgm:spPr/>
      <dgm:t>
        <a:bodyPr/>
        <a:lstStyle/>
        <a:p>
          <a:endParaRPr lang="en-SG"/>
        </a:p>
      </dgm:t>
    </dgm:pt>
    <dgm:pt modelId="{3CF53FBA-27A0-432C-9AD5-3FB37321484C}" type="pres">
      <dgm:prSet presAssocID="{CBE61E4B-46E8-49C3-B3B5-721B148E813D}" presName="hierChild3" presStyleCnt="0"/>
      <dgm:spPr/>
      <dgm:t>
        <a:bodyPr/>
        <a:lstStyle/>
        <a:p>
          <a:endParaRPr lang="en-SG"/>
        </a:p>
      </dgm:t>
    </dgm:pt>
    <dgm:pt modelId="{246FAE9F-6A51-48C2-965A-B122131C7EF0}" type="pres">
      <dgm:prSet presAssocID="{509623C7-D45A-448C-ABDE-EE64FF1C151B}" presName="Name111" presStyleLbl="parChTrans1D2" presStyleIdx="3" presStyleCnt="5"/>
      <dgm:spPr/>
      <dgm:t>
        <a:bodyPr/>
        <a:lstStyle/>
        <a:p>
          <a:endParaRPr lang="en-SG"/>
        </a:p>
      </dgm:t>
    </dgm:pt>
    <dgm:pt modelId="{ADA6B6D5-2787-4E72-9F9F-98C0B5C44BA8}" type="pres">
      <dgm:prSet presAssocID="{7AD8635B-BB4D-412F-98A6-D0C501485DD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SG"/>
        </a:p>
      </dgm:t>
    </dgm:pt>
    <dgm:pt modelId="{C039CCCD-DBDA-494C-A36A-DC44A96F1450}" type="pres">
      <dgm:prSet presAssocID="{7AD8635B-BB4D-412F-98A6-D0C501485DDB}" presName="rootComposite3" presStyleCnt="0"/>
      <dgm:spPr/>
      <dgm:t>
        <a:bodyPr/>
        <a:lstStyle/>
        <a:p>
          <a:endParaRPr lang="en-SG"/>
        </a:p>
      </dgm:t>
    </dgm:pt>
    <dgm:pt modelId="{990E2F8F-0D61-4515-8C62-83643835A218}" type="pres">
      <dgm:prSet presAssocID="{7AD8635B-BB4D-412F-98A6-D0C501485DDB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4C4E53BD-0178-4591-ACF5-6D5ACF6C0BBE}" type="pres">
      <dgm:prSet presAssocID="{7AD8635B-BB4D-412F-98A6-D0C501485DDB}" presName="rootConnector3" presStyleLbl="asst1" presStyleIdx="0" presStyleCnt="2"/>
      <dgm:spPr/>
      <dgm:t>
        <a:bodyPr/>
        <a:lstStyle/>
        <a:p>
          <a:endParaRPr lang="en-SG"/>
        </a:p>
      </dgm:t>
    </dgm:pt>
    <dgm:pt modelId="{B1918319-9B16-42B3-8BA1-52835CEAC388}" type="pres">
      <dgm:prSet presAssocID="{7AD8635B-BB4D-412F-98A6-D0C501485DDB}" presName="hierChild6" presStyleCnt="0"/>
      <dgm:spPr/>
      <dgm:t>
        <a:bodyPr/>
        <a:lstStyle/>
        <a:p>
          <a:endParaRPr lang="en-SG"/>
        </a:p>
      </dgm:t>
    </dgm:pt>
    <dgm:pt modelId="{BD5499D7-A4A3-4FDD-80B3-B6FC466C3AB7}" type="pres">
      <dgm:prSet presAssocID="{7AD8635B-BB4D-412F-98A6-D0C501485DDB}" presName="hierChild7" presStyleCnt="0"/>
      <dgm:spPr/>
      <dgm:t>
        <a:bodyPr/>
        <a:lstStyle/>
        <a:p>
          <a:endParaRPr lang="en-SG"/>
        </a:p>
      </dgm:t>
    </dgm:pt>
    <dgm:pt modelId="{745D02C5-E5A9-45E2-ADE2-6CE0D57EEBA4}" type="pres">
      <dgm:prSet presAssocID="{1C88CBD7-303A-42FF-889B-45F4461779BD}" presName="Name111" presStyleLbl="parChTrans1D2" presStyleIdx="4" presStyleCnt="5"/>
      <dgm:spPr/>
      <dgm:t>
        <a:bodyPr/>
        <a:lstStyle/>
        <a:p>
          <a:endParaRPr lang="en-SG"/>
        </a:p>
      </dgm:t>
    </dgm:pt>
    <dgm:pt modelId="{404E425E-F563-4F5C-9FB2-55F45475AA59}" type="pres">
      <dgm:prSet presAssocID="{1E61893D-D03B-40BC-BF21-3865F970F081}" presName="hierRoot3" presStyleCnt="0">
        <dgm:presLayoutVars>
          <dgm:hierBranch val="l"/>
        </dgm:presLayoutVars>
      </dgm:prSet>
      <dgm:spPr/>
      <dgm:t>
        <a:bodyPr/>
        <a:lstStyle/>
        <a:p>
          <a:endParaRPr lang="en-SG"/>
        </a:p>
      </dgm:t>
    </dgm:pt>
    <dgm:pt modelId="{BB7F5DBA-1DC0-40DE-9655-F093DFB38FCF}" type="pres">
      <dgm:prSet presAssocID="{1E61893D-D03B-40BC-BF21-3865F970F081}" presName="rootComposite3" presStyleCnt="0"/>
      <dgm:spPr/>
      <dgm:t>
        <a:bodyPr/>
        <a:lstStyle/>
        <a:p>
          <a:endParaRPr lang="en-SG"/>
        </a:p>
      </dgm:t>
    </dgm:pt>
    <dgm:pt modelId="{4ED244AD-54A6-4C93-8B20-0AFBE7FA35D8}" type="pres">
      <dgm:prSet presAssocID="{1E61893D-D03B-40BC-BF21-3865F970F081}" presName="rootText3" presStyleLbl="asst1" presStyleIdx="1" presStyleCnt="2" custLinFactNeighborX="-11353" custLinFactNeighborY="-6752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CE9A88CB-16E2-4B6F-BD57-C480DFE62085}" type="pres">
      <dgm:prSet presAssocID="{1E61893D-D03B-40BC-BF21-3865F970F081}" presName="rootConnector3" presStyleLbl="asst1" presStyleIdx="1" presStyleCnt="2"/>
      <dgm:spPr/>
      <dgm:t>
        <a:bodyPr/>
        <a:lstStyle/>
        <a:p>
          <a:endParaRPr lang="en-SG"/>
        </a:p>
      </dgm:t>
    </dgm:pt>
    <dgm:pt modelId="{A69F7467-C9CF-4985-BE4B-135E921423D4}" type="pres">
      <dgm:prSet presAssocID="{1E61893D-D03B-40BC-BF21-3865F970F081}" presName="hierChild6" presStyleCnt="0"/>
      <dgm:spPr/>
      <dgm:t>
        <a:bodyPr/>
        <a:lstStyle/>
        <a:p>
          <a:endParaRPr lang="en-SG"/>
        </a:p>
      </dgm:t>
    </dgm:pt>
    <dgm:pt modelId="{6A8DB210-E669-4437-9C5D-9FCA3EA33286}" type="pres">
      <dgm:prSet presAssocID="{1E61893D-D03B-40BC-BF21-3865F970F081}" presName="hierChild7" presStyleCnt="0"/>
      <dgm:spPr/>
      <dgm:t>
        <a:bodyPr/>
        <a:lstStyle/>
        <a:p>
          <a:endParaRPr lang="en-SG"/>
        </a:p>
      </dgm:t>
    </dgm:pt>
  </dgm:ptLst>
  <dgm:cxnLst>
    <dgm:cxn modelId="{9A842C1B-01EF-41DA-903E-41240AC5BC45}" srcId="{CBE61E4B-46E8-49C3-B3B5-721B148E813D}" destId="{7AD8635B-BB4D-412F-98A6-D0C501485DDB}" srcOrd="0" destOrd="0" parTransId="{509623C7-D45A-448C-ABDE-EE64FF1C151B}" sibTransId="{6C77DDCB-DD3A-427D-A471-ADBEDA45EFE6}"/>
    <dgm:cxn modelId="{FF825905-F3FB-43E7-93B0-5317786A5F80}" type="presOf" srcId="{CBE61E4B-46E8-49C3-B3B5-721B148E813D}" destId="{39A7475D-34F0-4EFC-9E98-34E576A80A80}" srcOrd="0" destOrd="0" presId="urn:microsoft.com/office/officeart/2005/8/layout/orgChart1"/>
    <dgm:cxn modelId="{583048F1-5320-4F75-81FA-C2D1717BD070}" type="presOf" srcId="{50600801-449A-493B-A200-EF510E7FB090}" destId="{DA84979A-91E0-40EA-823B-B8F5D46C10B0}" srcOrd="0" destOrd="0" presId="urn:microsoft.com/office/officeart/2005/8/layout/orgChart1"/>
    <dgm:cxn modelId="{45967D4F-C289-448E-90D7-DDC958429126}" type="presOf" srcId="{50600801-449A-493B-A200-EF510E7FB090}" destId="{28A27D94-86C3-4685-B982-09681A53A1E5}" srcOrd="1" destOrd="0" presId="urn:microsoft.com/office/officeart/2005/8/layout/orgChart1"/>
    <dgm:cxn modelId="{599D7737-CA67-4357-9FA7-0402B4B7D034}" srcId="{028DADFE-72BF-409C-969F-A7E00730BB4C}" destId="{CBE61E4B-46E8-49C3-B3B5-721B148E813D}" srcOrd="0" destOrd="0" parTransId="{8C2A9D7B-0A75-4B55-8975-67C200AAD1D8}" sibTransId="{3DF7952F-C869-4611-BD42-CA900EBBD5A8}"/>
    <dgm:cxn modelId="{6EEBE846-F411-4D0A-AE83-C55F0FAA18E6}" type="presOf" srcId="{1C88CBD7-303A-42FF-889B-45F4461779BD}" destId="{745D02C5-E5A9-45E2-ADE2-6CE0D57EEBA4}" srcOrd="0" destOrd="0" presId="urn:microsoft.com/office/officeart/2005/8/layout/orgChart1"/>
    <dgm:cxn modelId="{919AA5D1-2064-4D10-AE0C-58C644D3EC6A}" type="presOf" srcId="{D344B7F3-7AF6-4203-BFD3-24B63DDB9577}" destId="{B832C53D-4B17-4BBF-A583-335F7404E71B}" srcOrd="0" destOrd="0" presId="urn:microsoft.com/office/officeart/2005/8/layout/orgChart1"/>
    <dgm:cxn modelId="{61FFA4DC-EDB2-479A-B116-B7C4E9951C0C}" type="presOf" srcId="{509623C7-D45A-448C-ABDE-EE64FF1C151B}" destId="{246FAE9F-6A51-48C2-965A-B122131C7EF0}" srcOrd="0" destOrd="0" presId="urn:microsoft.com/office/officeart/2005/8/layout/orgChart1"/>
    <dgm:cxn modelId="{71CF0F21-B812-4887-BEB3-91050D9E2BEA}" type="presOf" srcId="{CBE61E4B-46E8-49C3-B3B5-721B148E813D}" destId="{4D20306E-7F43-41EC-B1CC-F8D789D7DA70}" srcOrd="1" destOrd="0" presId="urn:microsoft.com/office/officeart/2005/8/layout/orgChart1"/>
    <dgm:cxn modelId="{8449C6C3-A1FB-4F20-B71D-427455EAA010}" srcId="{CBE61E4B-46E8-49C3-B3B5-721B148E813D}" destId="{E67D7C76-F2DA-48CB-8D74-8C25AFE043B3}" srcOrd="2" destOrd="0" parTransId="{186906B2-A10C-46C0-8CC6-1E80EC896946}" sibTransId="{7EA39EA2-88FA-4F99-A4E8-F834BAA1789C}"/>
    <dgm:cxn modelId="{18116FAB-4B58-4A5C-A478-9397E82BE22F}" type="presOf" srcId="{3F416B99-6A00-447F-9F69-AF853C74510A}" destId="{0EE9816F-82AA-499A-8708-7657387B4F38}" srcOrd="0" destOrd="0" presId="urn:microsoft.com/office/officeart/2005/8/layout/orgChart1"/>
    <dgm:cxn modelId="{469A95EC-BF63-4F2B-8812-EA5863D167D5}" srcId="{CBE61E4B-46E8-49C3-B3B5-721B148E813D}" destId="{1E61893D-D03B-40BC-BF21-3865F970F081}" srcOrd="4" destOrd="0" parTransId="{1C88CBD7-303A-42FF-889B-45F4461779BD}" sibTransId="{F6187CA0-FA41-4EA2-AE45-8FE832333B66}"/>
    <dgm:cxn modelId="{247B3928-54C7-4619-BE04-C653FF035BD9}" type="presOf" srcId="{4A6D90EC-CD6A-42AF-AF12-B40735812639}" destId="{7D24D1A1-6DB6-48F0-9852-9B2C3D7C4794}" srcOrd="1" destOrd="0" presId="urn:microsoft.com/office/officeart/2005/8/layout/orgChart1"/>
    <dgm:cxn modelId="{DCBEEF4D-21CF-4BBB-94D8-FEDE42CD7704}" type="presOf" srcId="{1E61893D-D03B-40BC-BF21-3865F970F081}" destId="{CE9A88CB-16E2-4B6F-BD57-C480DFE62085}" srcOrd="1" destOrd="0" presId="urn:microsoft.com/office/officeart/2005/8/layout/orgChart1"/>
    <dgm:cxn modelId="{83BA19F8-B8C2-470A-9EF5-E4BCA31A8F8C}" type="presOf" srcId="{3F416B99-6A00-447F-9F69-AF853C74510A}" destId="{8CB449E6-29EE-4A75-8D50-CA17227DB257}" srcOrd="1" destOrd="0" presId="urn:microsoft.com/office/officeart/2005/8/layout/orgChart1"/>
    <dgm:cxn modelId="{11908A1E-84F1-4496-988D-B5C176DDD697}" type="presOf" srcId="{4A6D90EC-CD6A-42AF-AF12-B40735812639}" destId="{C8392413-768A-41FE-B750-9D3C192081BB}" srcOrd="0" destOrd="0" presId="urn:microsoft.com/office/officeart/2005/8/layout/orgChart1"/>
    <dgm:cxn modelId="{B73A7E3C-EDF3-47B8-9F70-64093CAF4103}" type="presOf" srcId="{7AD8635B-BB4D-412F-98A6-D0C501485DDB}" destId="{990E2F8F-0D61-4515-8C62-83643835A218}" srcOrd="0" destOrd="0" presId="urn:microsoft.com/office/officeart/2005/8/layout/orgChart1"/>
    <dgm:cxn modelId="{22FBA0B7-10D9-4732-87B7-E5A19A707E22}" type="presOf" srcId="{7AD8635B-BB4D-412F-98A6-D0C501485DDB}" destId="{4C4E53BD-0178-4591-ACF5-6D5ACF6C0BBE}" srcOrd="1" destOrd="0" presId="urn:microsoft.com/office/officeart/2005/8/layout/orgChart1"/>
    <dgm:cxn modelId="{112785FE-0970-433C-8344-5DFE850F8B75}" type="presOf" srcId="{E67D7C76-F2DA-48CB-8D74-8C25AFE043B3}" destId="{FC0DF589-4077-49F7-8F04-1831C1B989A5}" srcOrd="1" destOrd="0" presId="urn:microsoft.com/office/officeart/2005/8/layout/orgChart1"/>
    <dgm:cxn modelId="{746F1118-897A-4928-BBEB-FB6F74D3350C}" type="presOf" srcId="{186906B2-A10C-46C0-8CC6-1E80EC896946}" destId="{DF4B7A18-C79F-4B77-9220-91F2E45AD72C}" srcOrd="0" destOrd="0" presId="urn:microsoft.com/office/officeart/2005/8/layout/orgChart1"/>
    <dgm:cxn modelId="{323E4CD9-481F-4605-AC73-5E2B387B737D}" type="presOf" srcId="{19303F5D-DE60-43D7-8091-F3D639F63B8C}" destId="{C2C2FCA6-5C85-49D0-A6CE-97ADD34B4B4C}" srcOrd="0" destOrd="0" presId="urn:microsoft.com/office/officeart/2005/8/layout/orgChart1"/>
    <dgm:cxn modelId="{B22BFAFC-AC29-4C56-9CA8-1607C83BD0B8}" srcId="{CBE61E4B-46E8-49C3-B3B5-721B148E813D}" destId="{3F416B99-6A00-447F-9F69-AF853C74510A}" srcOrd="1" destOrd="0" parTransId="{D344B7F3-7AF6-4203-BFD3-24B63DDB9577}" sibTransId="{4C0CDE06-197A-40A9-BF48-595042DD6937}"/>
    <dgm:cxn modelId="{4307FB0E-71E1-4025-AD48-0DC4147B2E40}" type="presOf" srcId="{028DADFE-72BF-409C-969F-A7E00730BB4C}" destId="{AB332DAE-3577-4D05-88D2-75034B853AE2}" srcOrd="0" destOrd="0" presId="urn:microsoft.com/office/officeart/2005/8/layout/orgChart1"/>
    <dgm:cxn modelId="{01EE18E3-44D0-4843-AF4A-C6BDF5E860C0}" type="presOf" srcId="{E67D7C76-F2DA-48CB-8D74-8C25AFE043B3}" destId="{EA10251A-C104-41F3-B4AC-926856A9C3DD}" srcOrd="0" destOrd="0" presId="urn:microsoft.com/office/officeart/2005/8/layout/orgChart1"/>
    <dgm:cxn modelId="{0F9211C4-80DF-4F1D-8580-F95A0F01AFB0}" srcId="{4A6D90EC-CD6A-42AF-AF12-B40735812639}" destId="{50600801-449A-493B-A200-EF510E7FB090}" srcOrd="0" destOrd="0" parTransId="{19303F5D-DE60-43D7-8091-F3D639F63B8C}" sibTransId="{10CC4604-0636-40EE-B8D0-E81B4D94C26F}"/>
    <dgm:cxn modelId="{6EEE223F-9008-4354-8A6A-AD76BF1DD990}" type="presOf" srcId="{1E61893D-D03B-40BC-BF21-3865F970F081}" destId="{4ED244AD-54A6-4C93-8B20-0AFBE7FA35D8}" srcOrd="0" destOrd="0" presId="urn:microsoft.com/office/officeart/2005/8/layout/orgChart1"/>
    <dgm:cxn modelId="{E7A87DE9-209A-4D45-A90B-E3CBD5DE0CA0}" srcId="{CBE61E4B-46E8-49C3-B3B5-721B148E813D}" destId="{4A6D90EC-CD6A-42AF-AF12-B40735812639}" srcOrd="3" destOrd="0" parTransId="{549A4847-11D1-466E-8506-5459C6E617AB}" sibTransId="{10366FBC-AEE4-4512-AA3C-62AB00D93F2D}"/>
    <dgm:cxn modelId="{961BE441-7BCF-4115-BE02-329213BE4061}" type="presOf" srcId="{549A4847-11D1-466E-8506-5459C6E617AB}" destId="{A026C388-6A7D-4EB6-B847-FEFD8A3C97BA}" srcOrd="0" destOrd="0" presId="urn:microsoft.com/office/officeart/2005/8/layout/orgChart1"/>
    <dgm:cxn modelId="{12B80889-A1F8-4F7E-A29D-FFDF72BA880B}" type="presParOf" srcId="{AB332DAE-3577-4D05-88D2-75034B853AE2}" destId="{53CB60A7-C046-4747-8159-421ED3B857D7}" srcOrd="0" destOrd="0" presId="urn:microsoft.com/office/officeart/2005/8/layout/orgChart1"/>
    <dgm:cxn modelId="{C49BF642-1123-4138-9278-82785DD9196B}" type="presParOf" srcId="{53CB60A7-C046-4747-8159-421ED3B857D7}" destId="{B581AC98-CA3D-425F-B78C-3E96E29B3390}" srcOrd="0" destOrd="0" presId="urn:microsoft.com/office/officeart/2005/8/layout/orgChart1"/>
    <dgm:cxn modelId="{F9E48BF4-3C35-436A-A420-A2FBE0A6BBE5}" type="presParOf" srcId="{B581AC98-CA3D-425F-B78C-3E96E29B3390}" destId="{39A7475D-34F0-4EFC-9E98-34E576A80A80}" srcOrd="0" destOrd="0" presId="urn:microsoft.com/office/officeart/2005/8/layout/orgChart1"/>
    <dgm:cxn modelId="{76527EE9-6A52-4488-995C-5A7FEE87A547}" type="presParOf" srcId="{B581AC98-CA3D-425F-B78C-3E96E29B3390}" destId="{4D20306E-7F43-41EC-B1CC-F8D789D7DA70}" srcOrd="1" destOrd="0" presId="urn:microsoft.com/office/officeart/2005/8/layout/orgChart1"/>
    <dgm:cxn modelId="{F8A330FF-8DBB-4953-AC6F-2E9CD672208E}" type="presParOf" srcId="{53CB60A7-C046-4747-8159-421ED3B857D7}" destId="{FA0EF7DB-63A7-42BE-A8AF-D6BE373ED814}" srcOrd="1" destOrd="0" presId="urn:microsoft.com/office/officeart/2005/8/layout/orgChart1"/>
    <dgm:cxn modelId="{2D993698-2D32-4D73-8F84-E440511B1A66}" type="presParOf" srcId="{FA0EF7DB-63A7-42BE-A8AF-D6BE373ED814}" destId="{B832C53D-4B17-4BBF-A583-335F7404E71B}" srcOrd="0" destOrd="0" presId="urn:microsoft.com/office/officeart/2005/8/layout/orgChart1"/>
    <dgm:cxn modelId="{97F1F372-2B51-4312-AF66-650AAB18579E}" type="presParOf" srcId="{FA0EF7DB-63A7-42BE-A8AF-D6BE373ED814}" destId="{512C170A-5961-41BF-9E53-147D75D85C6D}" srcOrd="1" destOrd="0" presId="urn:microsoft.com/office/officeart/2005/8/layout/orgChart1"/>
    <dgm:cxn modelId="{030EF4D0-842C-435E-9163-486E50B05273}" type="presParOf" srcId="{512C170A-5961-41BF-9E53-147D75D85C6D}" destId="{62B0E5BD-1A11-486B-A677-5C3A69D1746F}" srcOrd="0" destOrd="0" presId="urn:microsoft.com/office/officeart/2005/8/layout/orgChart1"/>
    <dgm:cxn modelId="{6452DC93-E2E1-4FF8-B133-A68D08BCC59E}" type="presParOf" srcId="{62B0E5BD-1A11-486B-A677-5C3A69D1746F}" destId="{0EE9816F-82AA-499A-8708-7657387B4F38}" srcOrd="0" destOrd="0" presId="urn:microsoft.com/office/officeart/2005/8/layout/orgChart1"/>
    <dgm:cxn modelId="{C8EF9957-1CF2-4027-8AAC-61A09095E67D}" type="presParOf" srcId="{62B0E5BD-1A11-486B-A677-5C3A69D1746F}" destId="{8CB449E6-29EE-4A75-8D50-CA17227DB257}" srcOrd="1" destOrd="0" presId="urn:microsoft.com/office/officeart/2005/8/layout/orgChart1"/>
    <dgm:cxn modelId="{6A9192F0-C028-4BEF-8CE4-C6508B59BC22}" type="presParOf" srcId="{512C170A-5961-41BF-9E53-147D75D85C6D}" destId="{B5515142-1CAE-4A71-B541-663E79B6B403}" srcOrd="1" destOrd="0" presId="urn:microsoft.com/office/officeart/2005/8/layout/orgChart1"/>
    <dgm:cxn modelId="{181B3257-F4C8-4465-AD22-2B9C18894471}" type="presParOf" srcId="{512C170A-5961-41BF-9E53-147D75D85C6D}" destId="{47008D91-AC0F-4162-B286-6B0F77062763}" srcOrd="2" destOrd="0" presId="urn:microsoft.com/office/officeart/2005/8/layout/orgChart1"/>
    <dgm:cxn modelId="{AE5CD6DE-97C5-48C9-9A0C-3D075FA48802}" type="presParOf" srcId="{FA0EF7DB-63A7-42BE-A8AF-D6BE373ED814}" destId="{DF4B7A18-C79F-4B77-9220-91F2E45AD72C}" srcOrd="2" destOrd="0" presId="urn:microsoft.com/office/officeart/2005/8/layout/orgChart1"/>
    <dgm:cxn modelId="{2AF36EBF-0B21-4EE7-A345-8D7CF63ADA6D}" type="presParOf" srcId="{FA0EF7DB-63A7-42BE-A8AF-D6BE373ED814}" destId="{A05BF54E-8FD4-45C6-BDCF-395A623BD465}" srcOrd="3" destOrd="0" presId="urn:microsoft.com/office/officeart/2005/8/layout/orgChart1"/>
    <dgm:cxn modelId="{321BAFFF-4068-40C8-A52E-CE81FF5B9151}" type="presParOf" srcId="{A05BF54E-8FD4-45C6-BDCF-395A623BD465}" destId="{01F94BA5-C650-4D44-9DAB-7DFD7B68F2EA}" srcOrd="0" destOrd="0" presId="urn:microsoft.com/office/officeart/2005/8/layout/orgChart1"/>
    <dgm:cxn modelId="{E52C17FA-3CD1-438A-B0D5-8EE083FCAC4A}" type="presParOf" srcId="{01F94BA5-C650-4D44-9DAB-7DFD7B68F2EA}" destId="{EA10251A-C104-41F3-B4AC-926856A9C3DD}" srcOrd="0" destOrd="0" presId="urn:microsoft.com/office/officeart/2005/8/layout/orgChart1"/>
    <dgm:cxn modelId="{704F0871-A465-4E25-AF8A-AF0F8DA9CA48}" type="presParOf" srcId="{01F94BA5-C650-4D44-9DAB-7DFD7B68F2EA}" destId="{FC0DF589-4077-49F7-8F04-1831C1B989A5}" srcOrd="1" destOrd="0" presId="urn:microsoft.com/office/officeart/2005/8/layout/orgChart1"/>
    <dgm:cxn modelId="{0EFF197D-7989-441D-B91E-3C25C336A4D0}" type="presParOf" srcId="{A05BF54E-8FD4-45C6-BDCF-395A623BD465}" destId="{3226B197-218B-4AF0-AD22-280BA1DD0227}" srcOrd="1" destOrd="0" presId="urn:microsoft.com/office/officeart/2005/8/layout/orgChart1"/>
    <dgm:cxn modelId="{7B4ABCA2-1852-4AC8-89C0-BB08C0BE9E7A}" type="presParOf" srcId="{A05BF54E-8FD4-45C6-BDCF-395A623BD465}" destId="{8CF516F1-8925-4045-978F-80644F2AABE9}" srcOrd="2" destOrd="0" presId="urn:microsoft.com/office/officeart/2005/8/layout/orgChart1"/>
    <dgm:cxn modelId="{7069D911-B084-4BFA-9695-72F91D38B3EF}" type="presParOf" srcId="{FA0EF7DB-63A7-42BE-A8AF-D6BE373ED814}" destId="{A026C388-6A7D-4EB6-B847-FEFD8A3C97BA}" srcOrd="4" destOrd="0" presId="urn:microsoft.com/office/officeart/2005/8/layout/orgChart1"/>
    <dgm:cxn modelId="{EAA9196C-395C-43D8-9316-13F637620E66}" type="presParOf" srcId="{FA0EF7DB-63A7-42BE-A8AF-D6BE373ED814}" destId="{1249FB60-C558-4AC7-8BDE-A967DB665C5B}" srcOrd="5" destOrd="0" presId="urn:microsoft.com/office/officeart/2005/8/layout/orgChart1"/>
    <dgm:cxn modelId="{C9705F16-BA44-4FD7-9FCC-BB790A0D49F2}" type="presParOf" srcId="{1249FB60-C558-4AC7-8BDE-A967DB665C5B}" destId="{1030110D-870A-4FC0-BD84-2CB02F796DD0}" srcOrd="0" destOrd="0" presId="urn:microsoft.com/office/officeart/2005/8/layout/orgChart1"/>
    <dgm:cxn modelId="{1B99B2B9-A1D3-44A6-87A5-D7CAE8EB4CDD}" type="presParOf" srcId="{1030110D-870A-4FC0-BD84-2CB02F796DD0}" destId="{C8392413-768A-41FE-B750-9D3C192081BB}" srcOrd="0" destOrd="0" presId="urn:microsoft.com/office/officeart/2005/8/layout/orgChart1"/>
    <dgm:cxn modelId="{71C30E00-5121-4386-A596-C19423B1E60B}" type="presParOf" srcId="{1030110D-870A-4FC0-BD84-2CB02F796DD0}" destId="{7D24D1A1-6DB6-48F0-9852-9B2C3D7C4794}" srcOrd="1" destOrd="0" presId="urn:microsoft.com/office/officeart/2005/8/layout/orgChart1"/>
    <dgm:cxn modelId="{AB7EC3FD-6D87-4971-B220-2D6E954BD970}" type="presParOf" srcId="{1249FB60-C558-4AC7-8BDE-A967DB665C5B}" destId="{8EA25313-355B-4C6F-A0B3-53401D3A3248}" srcOrd="1" destOrd="0" presId="urn:microsoft.com/office/officeart/2005/8/layout/orgChart1"/>
    <dgm:cxn modelId="{1E7BD434-166D-4AE7-A6E9-924B565BC8A7}" type="presParOf" srcId="{1249FB60-C558-4AC7-8BDE-A967DB665C5B}" destId="{E2375924-14EE-4304-AB0E-F1339F63C882}" srcOrd="2" destOrd="0" presId="urn:microsoft.com/office/officeart/2005/8/layout/orgChart1"/>
    <dgm:cxn modelId="{D0A28463-8F16-4034-A38F-9798C64FD99C}" type="presParOf" srcId="{E2375924-14EE-4304-AB0E-F1339F63C882}" destId="{C2C2FCA6-5C85-49D0-A6CE-97ADD34B4B4C}" srcOrd="0" destOrd="0" presId="urn:microsoft.com/office/officeart/2005/8/layout/orgChart1"/>
    <dgm:cxn modelId="{5F143D71-54AD-44A6-9A40-26C816FB39CC}" type="presParOf" srcId="{E2375924-14EE-4304-AB0E-F1339F63C882}" destId="{51BA9257-F1A6-49EA-B535-D1A9143611AE}" srcOrd="1" destOrd="0" presId="urn:microsoft.com/office/officeart/2005/8/layout/orgChart1"/>
    <dgm:cxn modelId="{DF49446C-0E85-4CFB-A04F-F4599D6680E7}" type="presParOf" srcId="{51BA9257-F1A6-49EA-B535-D1A9143611AE}" destId="{B9B37C4D-8A10-4958-849E-56BC90C08786}" srcOrd="0" destOrd="0" presId="urn:microsoft.com/office/officeart/2005/8/layout/orgChart1"/>
    <dgm:cxn modelId="{C253B28C-7803-42EF-B4EA-E8AB9AEC16C0}" type="presParOf" srcId="{B9B37C4D-8A10-4958-849E-56BC90C08786}" destId="{DA84979A-91E0-40EA-823B-B8F5D46C10B0}" srcOrd="0" destOrd="0" presId="urn:microsoft.com/office/officeart/2005/8/layout/orgChart1"/>
    <dgm:cxn modelId="{4683764C-9739-4C30-ABFD-2B0BB75AA059}" type="presParOf" srcId="{B9B37C4D-8A10-4958-849E-56BC90C08786}" destId="{28A27D94-86C3-4685-B982-09681A53A1E5}" srcOrd="1" destOrd="0" presId="urn:microsoft.com/office/officeart/2005/8/layout/orgChart1"/>
    <dgm:cxn modelId="{4D02EB1D-57B2-4D6A-B744-4EEEC1FA8626}" type="presParOf" srcId="{51BA9257-F1A6-49EA-B535-D1A9143611AE}" destId="{2D6A52B2-70D8-460F-A421-D073A73B801D}" srcOrd="1" destOrd="0" presId="urn:microsoft.com/office/officeart/2005/8/layout/orgChart1"/>
    <dgm:cxn modelId="{6EBF1970-517E-4AA1-A883-4E4C982B26F7}" type="presParOf" srcId="{51BA9257-F1A6-49EA-B535-D1A9143611AE}" destId="{C04CAB0C-4D80-4D38-9720-403EE189F344}" srcOrd="2" destOrd="0" presId="urn:microsoft.com/office/officeart/2005/8/layout/orgChart1"/>
    <dgm:cxn modelId="{3855679A-3E91-41CE-91C3-39F50EAF3760}" type="presParOf" srcId="{53CB60A7-C046-4747-8159-421ED3B857D7}" destId="{3CF53FBA-27A0-432C-9AD5-3FB37321484C}" srcOrd="2" destOrd="0" presId="urn:microsoft.com/office/officeart/2005/8/layout/orgChart1"/>
    <dgm:cxn modelId="{B60E5802-CCFB-457D-BF92-FA20B3EF9B55}" type="presParOf" srcId="{3CF53FBA-27A0-432C-9AD5-3FB37321484C}" destId="{246FAE9F-6A51-48C2-965A-B122131C7EF0}" srcOrd="0" destOrd="0" presId="urn:microsoft.com/office/officeart/2005/8/layout/orgChart1"/>
    <dgm:cxn modelId="{2EAE0ECB-AAD1-49E4-B9F2-79CD336339FE}" type="presParOf" srcId="{3CF53FBA-27A0-432C-9AD5-3FB37321484C}" destId="{ADA6B6D5-2787-4E72-9F9F-98C0B5C44BA8}" srcOrd="1" destOrd="0" presId="urn:microsoft.com/office/officeart/2005/8/layout/orgChart1"/>
    <dgm:cxn modelId="{5F25BA54-7C1E-489B-B3C2-76AE842BDF83}" type="presParOf" srcId="{ADA6B6D5-2787-4E72-9F9F-98C0B5C44BA8}" destId="{C039CCCD-DBDA-494C-A36A-DC44A96F1450}" srcOrd="0" destOrd="0" presId="urn:microsoft.com/office/officeart/2005/8/layout/orgChart1"/>
    <dgm:cxn modelId="{1F080056-108E-4DC5-A61A-E20F3F51F4A6}" type="presParOf" srcId="{C039CCCD-DBDA-494C-A36A-DC44A96F1450}" destId="{990E2F8F-0D61-4515-8C62-83643835A218}" srcOrd="0" destOrd="0" presId="urn:microsoft.com/office/officeart/2005/8/layout/orgChart1"/>
    <dgm:cxn modelId="{A234F001-8324-4B4F-AC66-59F44F77EDBC}" type="presParOf" srcId="{C039CCCD-DBDA-494C-A36A-DC44A96F1450}" destId="{4C4E53BD-0178-4591-ACF5-6D5ACF6C0BBE}" srcOrd="1" destOrd="0" presId="urn:microsoft.com/office/officeart/2005/8/layout/orgChart1"/>
    <dgm:cxn modelId="{58DB3953-47EB-422B-8198-E24450591410}" type="presParOf" srcId="{ADA6B6D5-2787-4E72-9F9F-98C0B5C44BA8}" destId="{B1918319-9B16-42B3-8BA1-52835CEAC388}" srcOrd="1" destOrd="0" presId="urn:microsoft.com/office/officeart/2005/8/layout/orgChart1"/>
    <dgm:cxn modelId="{4734E7EF-4CA2-4583-BACB-1A9318E675F6}" type="presParOf" srcId="{ADA6B6D5-2787-4E72-9F9F-98C0B5C44BA8}" destId="{BD5499D7-A4A3-4FDD-80B3-B6FC466C3AB7}" srcOrd="2" destOrd="0" presId="urn:microsoft.com/office/officeart/2005/8/layout/orgChart1"/>
    <dgm:cxn modelId="{FD1E2836-7985-4180-BFA8-3ABE8046C106}" type="presParOf" srcId="{3CF53FBA-27A0-432C-9AD5-3FB37321484C}" destId="{745D02C5-E5A9-45E2-ADE2-6CE0D57EEBA4}" srcOrd="2" destOrd="0" presId="urn:microsoft.com/office/officeart/2005/8/layout/orgChart1"/>
    <dgm:cxn modelId="{BA68038A-A72A-4A76-AB0F-54ECA69A8CA0}" type="presParOf" srcId="{3CF53FBA-27A0-432C-9AD5-3FB37321484C}" destId="{404E425E-F563-4F5C-9FB2-55F45475AA59}" srcOrd="3" destOrd="0" presId="urn:microsoft.com/office/officeart/2005/8/layout/orgChart1"/>
    <dgm:cxn modelId="{86FE2106-83ED-4DBF-835A-7DF78F47A1F1}" type="presParOf" srcId="{404E425E-F563-4F5C-9FB2-55F45475AA59}" destId="{BB7F5DBA-1DC0-40DE-9655-F093DFB38FCF}" srcOrd="0" destOrd="0" presId="urn:microsoft.com/office/officeart/2005/8/layout/orgChart1"/>
    <dgm:cxn modelId="{5BE9FC21-6BEC-4FE8-ACBC-57C7D10377D0}" type="presParOf" srcId="{BB7F5DBA-1DC0-40DE-9655-F093DFB38FCF}" destId="{4ED244AD-54A6-4C93-8B20-0AFBE7FA35D8}" srcOrd="0" destOrd="0" presId="urn:microsoft.com/office/officeart/2005/8/layout/orgChart1"/>
    <dgm:cxn modelId="{0571EC01-0BC4-40B3-B8F9-122B560A1939}" type="presParOf" srcId="{BB7F5DBA-1DC0-40DE-9655-F093DFB38FCF}" destId="{CE9A88CB-16E2-4B6F-BD57-C480DFE62085}" srcOrd="1" destOrd="0" presId="urn:microsoft.com/office/officeart/2005/8/layout/orgChart1"/>
    <dgm:cxn modelId="{4EE6E2CE-DFF5-4DBE-A659-13C00EBE8A6B}" type="presParOf" srcId="{404E425E-F563-4F5C-9FB2-55F45475AA59}" destId="{A69F7467-C9CF-4985-BE4B-135E921423D4}" srcOrd="1" destOrd="0" presId="urn:microsoft.com/office/officeart/2005/8/layout/orgChart1"/>
    <dgm:cxn modelId="{B909EB17-9306-4A50-8EE1-E5EFDEC977AE}" type="presParOf" srcId="{404E425E-F563-4F5C-9FB2-55F45475AA59}" destId="{6A8DB210-E669-4437-9C5D-9FCA3EA332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D02C5-E5A9-45E2-ADE2-6CE0D57EEBA4}">
      <dsp:nvSpPr>
        <dsp:cNvPr id="0" name=""/>
        <dsp:cNvSpPr/>
      </dsp:nvSpPr>
      <dsp:spPr>
        <a:xfrm>
          <a:off x="1606888" y="472665"/>
          <a:ext cx="205711" cy="401237"/>
        </a:xfrm>
        <a:custGeom>
          <a:avLst/>
          <a:gdLst/>
          <a:ahLst/>
          <a:cxnLst/>
          <a:rect l="0" t="0" r="0" b="0"/>
          <a:pathLst>
            <a:path>
              <a:moveTo>
                <a:pt x="205711" y="0"/>
              </a:moveTo>
              <a:lnTo>
                <a:pt x="205711" y="401237"/>
              </a:lnTo>
              <a:lnTo>
                <a:pt x="0" y="401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FAE9F-6A51-48C2-965A-B122131C7EF0}">
      <dsp:nvSpPr>
        <dsp:cNvPr id="0" name=""/>
        <dsp:cNvSpPr/>
      </dsp:nvSpPr>
      <dsp:spPr>
        <a:xfrm>
          <a:off x="1812599" y="472665"/>
          <a:ext cx="98840" cy="433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017"/>
              </a:lnTo>
              <a:lnTo>
                <a:pt x="98840" y="433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2FCA6-5C85-49D0-A6CE-97ADD34B4B4C}">
      <dsp:nvSpPr>
        <dsp:cNvPr id="0" name=""/>
        <dsp:cNvSpPr/>
      </dsp:nvSpPr>
      <dsp:spPr>
        <a:xfrm>
          <a:off x="2824297" y="2415350"/>
          <a:ext cx="466114" cy="46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114" y="461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6C388-6A7D-4EB6-B847-FEFD8A3C97BA}">
      <dsp:nvSpPr>
        <dsp:cNvPr id="0" name=""/>
        <dsp:cNvSpPr/>
      </dsp:nvSpPr>
      <dsp:spPr>
        <a:xfrm>
          <a:off x="1812599" y="472665"/>
          <a:ext cx="541026" cy="1707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349"/>
              </a:lnTo>
              <a:lnTo>
                <a:pt x="541026" y="1707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B7A18-C79F-4B77-9220-91F2E45AD72C}">
      <dsp:nvSpPr>
        <dsp:cNvPr id="0" name=""/>
        <dsp:cNvSpPr/>
      </dsp:nvSpPr>
      <dsp:spPr>
        <a:xfrm>
          <a:off x="1034948" y="472665"/>
          <a:ext cx="777651" cy="2367281"/>
        </a:xfrm>
        <a:custGeom>
          <a:avLst/>
          <a:gdLst/>
          <a:ahLst/>
          <a:cxnLst/>
          <a:rect l="0" t="0" r="0" b="0"/>
          <a:pathLst>
            <a:path>
              <a:moveTo>
                <a:pt x="777651" y="0"/>
              </a:moveTo>
              <a:lnTo>
                <a:pt x="777651" y="2367281"/>
              </a:lnTo>
              <a:lnTo>
                <a:pt x="0" y="2367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2C53D-4B17-4BBF-A583-335F7404E71B}">
      <dsp:nvSpPr>
        <dsp:cNvPr id="0" name=""/>
        <dsp:cNvSpPr/>
      </dsp:nvSpPr>
      <dsp:spPr>
        <a:xfrm>
          <a:off x="1133967" y="472665"/>
          <a:ext cx="678632" cy="1698928"/>
        </a:xfrm>
        <a:custGeom>
          <a:avLst/>
          <a:gdLst/>
          <a:ahLst/>
          <a:cxnLst/>
          <a:rect l="0" t="0" r="0" b="0"/>
          <a:pathLst>
            <a:path>
              <a:moveTo>
                <a:pt x="678632" y="0"/>
              </a:moveTo>
              <a:lnTo>
                <a:pt x="678632" y="1698928"/>
              </a:lnTo>
              <a:lnTo>
                <a:pt x="0" y="1698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7475D-34F0-4EFC-9E98-34E576A80A80}">
      <dsp:nvSpPr>
        <dsp:cNvPr id="0" name=""/>
        <dsp:cNvSpPr/>
      </dsp:nvSpPr>
      <dsp:spPr>
        <a:xfrm>
          <a:off x="1341929" y="1995"/>
          <a:ext cx="941341" cy="47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Type of shoes</a:t>
          </a:r>
          <a:endParaRPr lang="en-SG" sz="1600" kern="1200" dirty="0"/>
        </a:p>
      </dsp:txBody>
      <dsp:txXfrm>
        <a:off x="1341929" y="1995"/>
        <a:ext cx="941341" cy="470670"/>
      </dsp:txXfrm>
    </dsp:sp>
    <dsp:sp modelId="{0EE9816F-82AA-499A-8708-7657387B4F38}">
      <dsp:nvSpPr>
        <dsp:cNvPr id="0" name=""/>
        <dsp:cNvSpPr/>
      </dsp:nvSpPr>
      <dsp:spPr>
        <a:xfrm>
          <a:off x="192626" y="1936259"/>
          <a:ext cx="941341" cy="47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Treking</a:t>
          </a:r>
          <a:endParaRPr lang="en-SG" sz="1600" kern="1200" dirty="0"/>
        </a:p>
      </dsp:txBody>
      <dsp:txXfrm>
        <a:off x="192626" y="1936259"/>
        <a:ext cx="941341" cy="470670"/>
      </dsp:txXfrm>
    </dsp:sp>
    <dsp:sp modelId="{EA10251A-C104-41F3-B4AC-926856A9C3DD}">
      <dsp:nvSpPr>
        <dsp:cNvPr id="0" name=""/>
        <dsp:cNvSpPr/>
      </dsp:nvSpPr>
      <dsp:spPr>
        <a:xfrm>
          <a:off x="93606" y="2604611"/>
          <a:ext cx="941341" cy="47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Running</a:t>
          </a:r>
          <a:endParaRPr lang="en-SG" sz="1600" kern="1200" dirty="0"/>
        </a:p>
      </dsp:txBody>
      <dsp:txXfrm>
        <a:off x="93606" y="2604611"/>
        <a:ext cx="941341" cy="470670"/>
      </dsp:txXfrm>
    </dsp:sp>
    <dsp:sp modelId="{C8392413-768A-41FE-B750-9D3C192081BB}">
      <dsp:nvSpPr>
        <dsp:cNvPr id="0" name=""/>
        <dsp:cNvSpPr/>
      </dsp:nvSpPr>
      <dsp:spPr>
        <a:xfrm>
          <a:off x="2353626" y="1944679"/>
          <a:ext cx="941341" cy="47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Walking</a:t>
          </a:r>
          <a:endParaRPr lang="en-SG" sz="1600" kern="1200" dirty="0"/>
        </a:p>
      </dsp:txBody>
      <dsp:txXfrm>
        <a:off x="2353626" y="1944679"/>
        <a:ext cx="941341" cy="470670"/>
      </dsp:txXfrm>
    </dsp:sp>
    <dsp:sp modelId="{DA84979A-91E0-40EA-823B-B8F5D46C10B0}">
      <dsp:nvSpPr>
        <dsp:cNvPr id="0" name=""/>
        <dsp:cNvSpPr/>
      </dsp:nvSpPr>
      <dsp:spPr>
        <a:xfrm>
          <a:off x="2349070" y="2641394"/>
          <a:ext cx="941341" cy="47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Working</a:t>
          </a:r>
          <a:endParaRPr lang="en-SG" sz="1600" kern="1200" dirty="0"/>
        </a:p>
      </dsp:txBody>
      <dsp:txXfrm>
        <a:off x="2349070" y="2641394"/>
        <a:ext cx="941341" cy="470670"/>
      </dsp:txXfrm>
    </dsp:sp>
    <dsp:sp modelId="{990E2F8F-0D61-4515-8C62-83643835A218}">
      <dsp:nvSpPr>
        <dsp:cNvPr id="0" name=""/>
        <dsp:cNvSpPr/>
      </dsp:nvSpPr>
      <dsp:spPr>
        <a:xfrm>
          <a:off x="1911440" y="670347"/>
          <a:ext cx="941341" cy="47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Casual</a:t>
          </a:r>
          <a:endParaRPr lang="en-SG" sz="1600" kern="1200" dirty="0"/>
        </a:p>
      </dsp:txBody>
      <dsp:txXfrm>
        <a:off x="1911440" y="670347"/>
        <a:ext cx="941341" cy="470670"/>
      </dsp:txXfrm>
    </dsp:sp>
    <dsp:sp modelId="{4ED244AD-54A6-4C93-8B20-0AFBE7FA35D8}">
      <dsp:nvSpPr>
        <dsp:cNvPr id="0" name=""/>
        <dsp:cNvSpPr/>
      </dsp:nvSpPr>
      <dsp:spPr>
        <a:xfrm>
          <a:off x="665546" y="638567"/>
          <a:ext cx="941341" cy="47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Sport</a:t>
          </a:r>
          <a:endParaRPr lang="en-SG" sz="1600" kern="1200" dirty="0"/>
        </a:p>
      </dsp:txBody>
      <dsp:txXfrm>
        <a:off x="665546" y="638567"/>
        <a:ext cx="941341" cy="47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640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610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72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clguest\Documents\A Richard\MOS PPT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087498" y="735087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shoes</a:t>
            </a:r>
            <a:endParaRPr lang="en-SG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7584" y="1340768"/>
            <a:ext cx="7560840" cy="72008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2700000" sx="96000" sy="96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Beginning 9">
            <a:hlinkClick r:id="" action="ppaction://hlinkshowjump?jump=firstslide" highlightClick="1"/>
          </p:cNvPr>
          <p:cNvSpPr/>
          <p:nvPr userDrawn="1"/>
        </p:nvSpPr>
        <p:spPr>
          <a:xfrm>
            <a:off x="5341566" y="5901937"/>
            <a:ext cx="763334" cy="6954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 userDrawn="1"/>
        </p:nvSpPr>
        <p:spPr>
          <a:xfrm>
            <a:off x="7567753" y="5902764"/>
            <a:ext cx="748663" cy="6945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 userDrawn="1"/>
        </p:nvSpPr>
        <p:spPr>
          <a:xfrm>
            <a:off x="6110501" y="5901938"/>
            <a:ext cx="748663" cy="6954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6847673" y="5901938"/>
            <a:ext cx="748663" cy="6954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 userDrawn="1"/>
        </p:nvSpPr>
        <p:spPr>
          <a:xfrm>
            <a:off x="4554908" y="5901937"/>
            <a:ext cx="768651" cy="69541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357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65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18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82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29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11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088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587EB-568E-4125-A9F3-076989F2FFF9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6EEA6-A008-491C-B2C9-498F9342D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clguest\Documents\A Richard\MOS PPT\Cov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087498" y="735087"/>
            <a:ext cx="1860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Pets</a:t>
            </a:r>
            <a:endParaRPr lang="en-SG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7584" y="1340768"/>
            <a:ext cx="7560840" cy="72008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2700000" sx="96000" sy="96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IT Resources\2_Image Resources\Pet Pictures\dog_5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2016224" cy="1728192"/>
          </a:xfrm>
          <a:prstGeom prst="rect">
            <a:avLst/>
          </a:prstGeom>
          <a:noFill/>
          <a:ln w="63500">
            <a:solidFill>
              <a:srgbClr val="FFC000">
                <a:alpha val="38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Beginning 10">
            <a:hlinkClick r:id="" action="ppaction://hlinkshowjump?jump=firstslide" highlightClick="1"/>
          </p:cNvPr>
          <p:cNvSpPr/>
          <p:nvPr userDrawn="1"/>
        </p:nvSpPr>
        <p:spPr>
          <a:xfrm>
            <a:off x="5341566" y="5901937"/>
            <a:ext cx="763334" cy="6954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 userDrawn="1"/>
        </p:nvSpPr>
        <p:spPr>
          <a:xfrm>
            <a:off x="7567753" y="5902764"/>
            <a:ext cx="748663" cy="6945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 userDrawn="1"/>
        </p:nvSpPr>
        <p:spPr>
          <a:xfrm>
            <a:off x="6110501" y="5901938"/>
            <a:ext cx="748663" cy="6954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6847673" y="5901938"/>
            <a:ext cx="748663" cy="6954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 userDrawn="1"/>
        </p:nvSpPr>
        <p:spPr>
          <a:xfrm>
            <a:off x="4554908" y="5901937"/>
            <a:ext cx="768651" cy="69541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161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18509726"/>
              </p:ext>
            </p:extLst>
          </p:nvPr>
        </p:nvGraphicFramePr>
        <p:xfrm>
          <a:off x="4932040" y="1700808"/>
          <a:ext cx="42370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1772816"/>
            <a:ext cx="4032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 smtClean="0">
                <a:solidFill>
                  <a:schemeClr val="bg1"/>
                </a:solidFill>
              </a:rPr>
              <a:t>WELCOME!</a:t>
            </a:r>
          </a:p>
          <a:p>
            <a:endParaRPr lang="en-SG" sz="1600" dirty="0" smtClean="0">
              <a:solidFill>
                <a:schemeClr val="bg1"/>
              </a:solidFill>
            </a:endParaRPr>
          </a:p>
          <a:p>
            <a:r>
              <a:rPr lang="en-SG" sz="1600" dirty="0" smtClean="0">
                <a:solidFill>
                  <a:schemeClr val="bg1"/>
                </a:solidFill>
              </a:rPr>
              <a:t>This is a module to teach you all about the different types of shoes.</a:t>
            </a:r>
          </a:p>
          <a:p>
            <a:endParaRPr lang="en-SG" sz="1600" dirty="0" smtClean="0">
              <a:solidFill>
                <a:schemeClr val="bg1"/>
              </a:solidFill>
            </a:endParaRPr>
          </a:p>
          <a:p>
            <a:r>
              <a:rPr lang="en-SG" sz="1600" dirty="0" smtClean="0">
                <a:solidFill>
                  <a:schemeClr val="bg1"/>
                </a:solidFill>
              </a:rPr>
              <a:t>This knowledge may help you decide which type of shoe for what purpose.</a:t>
            </a:r>
          </a:p>
          <a:p>
            <a:endParaRPr lang="en-SG" sz="1600" dirty="0" smtClean="0">
              <a:solidFill>
                <a:schemeClr val="bg1"/>
              </a:solidFill>
            </a:endParaRPr>
          </a:p>
          <a:p>
            <a:r>
              <a:rPr lang="en-SG" sz="1600" dirty="0" smtClean="0">
                <a:solidFill>
                  <a:schemeClr val="bg1"/>
                </a:solidFill>
              </a:rPr>
              <a:t>Click a particular topic in the Navigation Map on the right to go to a particular topic.</a:t>
            </a:r>
          </a:p>
          <a:p>
            <a:endParaRPr lang="en-SG" sz="1600" dirty="0" smtClean="0">
              <a:solidFill>
                <a:schemeClr val="bg1"/>
              </a:solidFill>
            </a:endParaRPr>
          </a:p>
          <a:p>
            <a:r>
              <a:rPr lang="en-SG" sz="1600" dirty="0" smtClean="0">
                <a:solidFill>
                  <a:schemeClr val="bg1"/>
                </a:solidFill>
              </a:rPr>
              <a:t>Or use the navigation buttons at the bottom right to move between the pages or to return to this Home page.</a:t>
            </a:r>
          </a:p>
          <a:p>
            <a:endParaRPr lang="en-SG" sz="1600" dirty="0" smtClean="0">
              <a:solidFill>
                <a:schemeClr val="bg1"/>
              </a:solidFill>
            </a:endParaRPr>
          </a:p>
          <a:p>
            <a:r>
              <a:rPr lang="en-SG" sz="1600" dirty="0" smtClean="0">
                <a:solidFill>
                  <a:schemeClr val="bg1"/>
                </a:solidFill>
              </a:rPr>
              <a:t>Enjoy the module!</a:t>
            </a:r>
            <a:endParaRPr lang="en-SG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6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6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6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3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3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858963"/>
            <a:ext cx="29257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2420888"/>
            <a:ext cx="109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Trek Shoe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777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06084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 Shoe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06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224088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22408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Walking Shoe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335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528888"/>
            <a:ext cx="22002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528888"/>
            <a:ext cx="148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Shoe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943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clguest\Documents\A Richard\For IrfanView\430765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" y="3431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clguest\Documents\A Richard\For IrfanView\CSH-W-UM01177B-070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3880"/>
            <a:ext cx="2082800" cy="1676400"/>
          </a:xfrm>
          <a:prstGeom prst="rect">
            <a:avLst/>
          </a:prstGeom>
          <a:noFill/>
          <a:ln w="635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clguest\Documents\A Richard\For IrfanView\img_6312A-24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40" y="2806080"/>
            <a:ext cx="2286000" cy="2286000"/>
          </a:xfrm>
          <a:prstGeom prst="rect">
            <a:avLst/>
          </a:prstGeom>
          <a:noFill/>
          <a:ln w="635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clguest\Documents\A Richard\For IrfanView\421530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48" y="2276872"/>
            <a:ext cx="2801888" cy="3017912"/>
          </a:xfrm>
          <a:prstGeom prst="rect">
            <a:avLst/>
          </a:prstGeom>
          <a:noFill/>
          <a:ln w="635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92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you pick up a kitten?</dc:title>
  <dc:creator>eclguest</dc:creator>
  <cp:lastModifiedBy>eclguest</cp:lastModifiedBy>
  <cp:revision>19</cp:revision>
  <dcterms:created xsi:type="dcterms:W3CDTF">2014-04-09T01:52:49Z</dcterms:created>
  <dcterms:modified xsi:type="dcterms:W3CDTF">2014-04-09T08:42:58Z</dcterms:modified>
</cp:coreProperties>
</file>