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2104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8608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4403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416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73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3868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912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962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400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6907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6844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C448B-81FE-4523-8B4E-50AA8CFDF7BB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60E09-7523-4942-89CD-3844EFDC2F6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7581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rouper" TargetMode="External"/><Relationship Id="rId2" Type="http://schemas.openxmlformats.org/officeDocument/2006/relationships/hyperlink" Target="http://www.whfoods.com/genpage.php?tname=foodspice&amp;dbid=104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whfoods.com/genpage.php?tname=foodspice&amp;dbid=13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foods.com/genpage.php?tname=foodspice&amp;dbid=133" TargetMode="External"/><Relationship Id="rId2" Type="http://schemas.openxmlformats.org/officeDocument/2006/relationships/hyperlink" Target="http://en.wikipedia.org/wiki/Group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hfoods.com/genpage.php?tname=foodspice&amp;dbid=13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FISH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540" y="1844824"/>
            <a:ext cx="4176464" cy="864096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SALMON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6038" y="2877199"/>
            <a:ext cx="417646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GROUPER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27584" y="3927158"/>
            <a:ext cx="272792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COD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9512" y="1052736"/>
            <a:ext cx="8856984" cy="0"/>
          </a:xfrm>
          <a:prstGeom prst="line">
            <a:avLst/>
          </a:prstGeom>
          <a:ln w="889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165618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Action Button: Beginning 12">
            <a:hlinkClick r:id="" action="ppaction://hlinkshowjump?jump=firstslide" highlightClick="1"/>
          </p:cNvPr>
          <p:cNvSpPr/>
          <p:nvPr/>
        </p:nvSpPr>
        <p:spPr>
          <a:xfrm>
            <a:off x="6369197" y="6156738"/>
            <a:ext cx="432048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ction Button: End 13">
            <a:hlinkClick r:id="" action="ppaction://hlinkshowjump?jump=lastslide" highlightClick="1"/>
          </p:cNvPr>
          <p:cNvSpPr/>
          <p:nvPr/>
        </p:nvSpPr>
        <p:spPr>
          <a:xfrm>
            <a:off x="8100392" y="6156738"/>
            <a:ext cx="432048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Back or Previous 14">
            <a:hlinkClick r:id="" action="ppaction://hlinkshowjump?jump=previousslide" highlightClick="1"/>
          </p:cNvPr>
          <p:cNvSpPr/>
          <p:nvPr/>
        </p:nvSpPr>
        <p:spPr>
          <a:xfrm>
            <a:off x="6801245" y="6156738"/>
            <a:ext cx="432048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/>
        </p:nvSpPr>
        <p:spPr>
          <a:xfrm>
            <a:off x="7668344" y="6156738"/>
            <a:ext cx="432048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Action Button: Home 16">
            <a:hlinkClick r:id="" action="ppaction://hlinkshowjump?jump=firstslide" highlightClick="1"/>
          </p:cNvPr>
          <p:cNvSpPr/>
          <p:nvPr/>
        </p:nvSpPr>
        <p:spPr>
          <a:xfrm>
            <a:off x="7236296" y="6156738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492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FISH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6038" y="2877199"/>
            <a:ext cx="417646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GROUPER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27584" y="3927158"/>
            <a:ext cx="272792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COD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9512" y="1052736"/>
            <a:ext cx="8856984" cy="0"/>
          </a:xfrm>
          <a:prstGeom prst="line">
            <a:avLst/>
          </a:prstGeom>
          <a:ln w="889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165618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Action Button: Beginning 13">
            <a:hlinkClick r:id="" action="ppaction://hlinkshowjump?jump=firstslide" highlightClick="1"/>
          </p:cNvPr>
          <p:cNvSpPr/>
          <p:nvPr/>
        </p:nvSpPr>
        <p:spPr>
          <a:xfrm>
            <a:off x="6369197" y="6156738"/>
            <a:ext cx="432048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End 14">
            <a:hlinkClick r:id="" action="ppaction://hlinkshowjump?jump=lastslide" highlightClick="1"/>
          </p:cNvPr>
          <p:cNvSpPr/>
          <p:nvPr/>
        </p:nvSpPr>
        <p:spPr>
          <a:xfrm>
            <a:off x="8100392" y="6156738"/>
            <a:ext cx="432048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Back or Previous 15">
            <a:hlinkClick r:id="" action="ppaction://hlinkshowjump?jump=previousslide" highlightClick="1"/>
          </p:cNvPr>
          <p:cNvSpPr/>
          <p:nvPr/>
        </p:nvSpPr>
        <p:spPr>
          <a:xfrm>
            <a:off x="6801245" y="6156738"/>
            <a:ext cx="432048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>
            <a:off x="7668344" y="6156738"/>
            <a:ext cx="432048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Action Button: Home 17">
            <a:hlinkClick r:id="" action="ppaction://hlinkshowjump?jump=firstslide" highlightClick="1"/>
          </p:cNvPr>
          <p:cNvSpPr/>
          <p:nvPr/>
        </p:nvSpPr>
        <p:spPr>
          <a:xfrm>
            <a:off x="7236296" y="6156738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892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FISH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3688" y="2348880"/>
            <a:ext cx="272792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COD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9512" y="1052736"/>
            <a:ext cx="8856984" cy="0"/>
          </a:xfrm>
          <a:prstGeom prst="line">
            <a:avLst/>
          </a:prstGeom>
          <a:ln w="889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165618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Action Button: Beginning 12">
            <a:hlinkClick r:id="" action="ppaction://hlinkshowjump?jump=firstslide" highlightClick="1"/>
          </p:cNvPr>
          <p:cNvSpPr/>
          <p:nvPr/>
        </p:nvSpPr>
        <p:spPr>
          <a:xfrm>
            <a:off x="6369197" y="6156738"/>
            <a:ext cx="432048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ction Button: End 13">
            <a:hlinkClick r:id="" action="ppaction://hlinkshowjump?jump=lastslide" highlightClick="1"/>
          </p:cNvPr>
          <p:cNvSpPr/>
          <p:nvPr/>
        </p:nvSpPr>
        <p:spPr>
          <a:xfrm>
            <a:off x="8100392" y="6156738"/>
            <a:ext cx="432048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Back or Previous 14">
            <a:hlinkClick r:id="" action="ppaction://hlinkshowjump?jump=previousslide" highlightClick="1"/>
          </p:cNvPr>
          <p:cNvSpPr/>
          <p:nvPr/>
        </p:nvSpPr>
        <p:spPr>
          <a:xfrm>
            <a:off x="6801245" y="6156738"/>
            <a:ext cx="432048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/>
        </p:nvSpPr>
        <p:spPr>
          <a:xfrm>
            <a:off x="7668344" y="6156738"/>
            <a:ext cx="432048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Action Button: Home 16">
            <a:hlinkClick r:id="" action="ppaction://hlinkshowjump?jump=firstslide" highlightClick="1"/>
          </p:cNvPr>
          <p:cNvSpPr/>
          <p:nvPr/>
        </p:nvSpPr>
        <p:spPr>
          <a:xfrm>
            <a:off x="7236296" y="6156738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03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TYPES OF FISH</vt:lpstr>
      <vt:lpstr>TYPES OF FISH</vt:lpstr>
      <vt:lpstr>TYPES OF FISH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FISH</dc:title>
  <dc:creator>eclguest</dc:creator>
  <cp:lastModifiedBy>eclguest</cp:lastModifiedBy>
  <cp:revision>2</cp:revision>
  <dcterms:created xsi:type="dcterms:W3CDTF">2014-04-09T08:27:09Z</dcterms:created>
  <dcterms:modified xsi:type="dcterms:W3CDTF">2014-04-09T09:03:34Z</dcterms:modified>
</cp:coreProperties>
</file>