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14A474-3E6D-4DFC-B243-B6BB1B19774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C0B9109-E869-46BB-9D57-F43CBBF0D09E}">
      <dgm:prSet phldrT="[Text]" custT="1">
        <dgm:style>
          <a:lnRef idx="2">
            <a:schemeClr val="accent6"/>
          </a:lnRef>
          <a:fillRef idx="1">
            <a:schemeClr val="lt1"/>
          </a:fillRef>
          <a:effectRef idx="0">
            <a:schemeClr val="accent6"/>
          </a:effectRef>
          <a:fontRef idx="minor">
            <a:schemeClr val="dk1"/>
          </a:fontRef>
        </dgm:style>
      </dgm:prSet>
      <dgm:spPr>
        <a:ln w="57150"/>
      </dgm:spPr>
      <dgm:t>
        <a:bodyPr/>
        <a:lstStyle/>
        <a:p>
          <a:r>
            <a:rPr lang="en-US" sz="1800" b="1" dirty="0" smtClean="0">
              <a:effectLst>
                <a:outerShdw blurRad="38100" dist="38100" dir="2700000" algn="tl">
                  <a:srgbClr val="000000">
                    <a:alpha val="43137"/>
                  </a:srgbClr>
                </a:outerShdw>
              </a:effectLst>
            </a:rPr>
            <a:t>Type of Fishes</a:t>
          </a:r>
          <a:endParaRPr lang="en-US" sz="1800" b="1" dirty="0">
            <a:effectLst>
              <a:outerShdw blurRad="38100" dist="38100" dir="2700000" algn="tl">
                <a:srgbClr val="000000">
                  <a:alpha val="43137"/>
                </a:srgbClr>
              </a:outerShdw>
            </a:effectLst>
          </a:endParaRPr>
        </a:p>
      </dgm:t>
    </dgm:pt>
    <dgm:pt modelId="{E08838C6-D93F-4231-9C6B-277662508EA0}" type="parTrans" cxnId="{E666AAD1-5DDF-47A8-8422-5B8A0C1D36B9}">
      <dgm:prSet/>
      <dgm:spPr/>
      <dgm:t>
        <a:bodyPr/>
        <a:lstStyle/>
        <a:p>
          <a:endParaRPr lang="en-US"/>
        </a:p>
      </dgm:t>
    </dgm:pt>
    <dgm:pt modelId="{1A54DA5B-CDCB-4849-86AE-55757AB2B5B3}" type="sibTrans" cxnId="{E666AAD1-5DDF-47A8-8422-5B8A0C1D36B9}">
      <dgm:prSet/>
      <dgm:spPr/>
      <dgm:t>
        <a:bodyPr/>
        <a:lstStyle/>
        <a:p>
          <a:endParaRPr lang="en-US"/>
        </a:p>
      </dgm:t>
    </dgm:pt>
    <dgm:pt modelId="{608E7204-2A29-4704-A319-916C6A401B01}">
      <dgm:prSet phldrT="[Text]" custT="1">
        <dgm:style>
          <a:lnRef idx="2">
            <a:schemeClr val="accent6"/>
          </a:lnRef>
          <a:fillRef idx="1">
            <a:schemeClr val="lt1"/>
          </a:fillRef>
          <a:effectRef idx="0">
            <a:schemeClr val="accent6"/>
          </a:effectRef>
          <a:fontRef idx="minor">
            <a:schemeClr val="dk1"/>
          </a:fontRef>
        </dgm:style>
      </dgm:prSet>
      <dgm:spPr>
        <a:ln w="57150"/>
      </dgm:spPr>
      <dgm:t>
        <a:bodyPr/>
        <a:lstStyle/>
        <a:p>
          <a:r>
            <a:rPr lang="en-US" sz="1600" dirty="0" smtClean="0"/>
            <a:t>Fresh Water Fish</a:t>
          </a:r>
          <a:endParaRPr lang="en-US" sz="1600" dirty="0"/>
        </a:p>
      </dgm:t>
    </dgm:pt>
    <dgm:pt modelId="{AB6FF523-967F-4E17-BF97-2C12F7B6F0F0}" type="parTrans" cxnId="{08827FE7-9080-42F2-98D9-2A6F265231CB}">
      <dgm:prSet/>
      <dgm:spPr/>
      <dgm:t>
        <a:bodyPr/>
        <a:lstStyle/>
        <a:p>
          <a:endParaRPr lang="en-US"/>
        </a:p>
      </dgm:t>
    </dgm:pt>
    <dgm:pt modelId="{F79D2FF0-F71B-4A1B-A85F-8E0B5EDAA392}" type="sibTrans" cxnId="{08827FE7-9080-42F2-98D9-2A6F265231CB}">
      <dgm:prSet/>
      <dgm:spPr/>
      <dgm:t>
        <a:bodyPr/>
        <a:lstStyle/>
        <a:p>
          <a:endParaRPr lang="en-US"/>
        </a:p>
      </dgm:t>
    </dgm:pt>
    <dgm:pt modelId="{D7172860-6ED5-421A-BC94-31D4A2BAF9AB}" type="asst">
      <dgm:prSet custT="1">
        <dgm:style>
          <a:lnRef idx="2">
            <a:schemeClr val="accent6"/>
          </a:lnRef>
          <a:fillRef idx="1">
            <a:schemeClr val="lt1"/>
          </a:fillRef>
          <a:effectRef idx="0">
            <a:schemeClr val="accent6"/>
          </a:effectRef>
          <a:fontRef idx="minor">
            <a:schemeClr val="dk1"/>
          </a:fontRef>
        </dgm:style>
      </dgm:prSet>
      <dgm:spPr>
        <a:ln w="57150"/>
      </dgm:spPr>
      <dgm:t>
        <a:bodyPr/>
        <a:lstStyle/>
        <a:p>
          <a:r>
            <a:rPr lang="en-US" sz="1600" dirty="0" smtClean="0"/>
            <a:t>Tetra</a:t>
          </a:r>
          <a:endParaRPr lang="en-US" sz="1600"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572E964-6085-475C-9894-A49A16664A5E}" type="parTrans" cxnId="{9FE06DF1-F090-4252-AD68-AF56AB853958}">
      <dgm:prSet/>
      <dgm:spPr/>
      <dgm:t>
        <a:bodyPr/>
        <a:lstStyle/>
        <a:p>
          <a:endParaRPr lang="en-US"/>
        </a:p>
      </dgm:t>
    </dgm:pt>
    <dgm:pt modelId="{F54A9A57-4E91-4E7B-8940-D681CAC7DBBD}" type="sibTrans" cxnId="{9FE06DF1-F090-4252-AD68-AF56AB853958}">
      <dgm:prSet/>
      <dgm:spPr/>
      <dgm:t>
        <a:bodyPr/>
        <a:lstStyle/>
        <a:p>
          <a:endParaRPr lang="en-US"/>
        </a:p>
      </dgm:t>
    </dgm:pt>
    <dgm:pt modelId="{C21359FE-D2D0-4C49-9604-0CF328C8B39B}" type="asst">
      <dgm:prSet custT="1">
        <dgm:style>
          <a:lnRef idx="2">
            <a:schemeClr val="accent6"/>
          </a:lnRef>
          <a:fillRef idx="1">
            <a:schemeClr val="lt1"/>
          </a:fillRef>
          <a:effectRef idx="0">
            <a:schemeClr val="accent6"/>
          </a:effectRef>
          <a:fontRef idx="minor">
            <a:schemeClr val="dk1"/>
          </a:fontRef>
        </dgm:style>
      </dgm:prSet>
      <dgm:spPr>
        <a:ln w="57150"/>
      </dgm:spPr>
      <dgm:t>
        <a:bodyPr/>
        <a:lstStyle/>
        <a:p>
          <a:r>
            <a:rPr lang="en-US" sz="1600" dirty="0" smtClean="0"/>
            <a:t>Cat Fish</a:t>
          </a:r>
          <a:endParaRPr lang="en-US" sz="1600"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F58FDBA0-A5A1-414C-B739-CFC4C468F56E}" type="sibTrans" cxnId="{041CD5EB-5D48-4136-8ADA-63780FCA71E0}">
      <dgm:prSet/>
      <dgm:spPr/>
      <dgm:t>
        <a:bodyPr/>
        <a:lstStyle/>
        <a:p>
          <a:endParaRPr lang="en-US"/>
        </a:p>
      </dgm:t>
    </dgm:pt>
    <dgm:pt modelId="{82AF78AC-28E4-4CEB-A20E-A9425E5762C2}" type="parTrans" cxnId="{041CD5EB-5D48-4136-8ADA-63780FCA71E0}">
      <dgm:prSet/>
      <dgm:spPr/>
      <dgm:t>
        <a:bodyPr/>
        <a:lstStyle/>
        <a:p>
          <a:endParaRPr lang="en-US"/>
        </a:p>
      </dgm:t>
    </dgm:pt>
    <dgm:pt modelId="{4968550F-92AF-49B0-AC7E-1F6DE9C39FEA}" type="pres">
      <dgm:prSet presAssocID="{5814A474-3E6D-4DFC-B243-B6BB1B197745}" presName="hierChild1" presStyleCnt="0">
        <dgm:presLayoutVars>
          <dgm:orgChart val="1"/>
          <dgm:chPref val="1"/>
          <dgm:dir/>
          <dgm:animOne val="branch"/>
          <dgm:animLvl val="lvl"/>
          <dgm:resizeHandles/>
        </dgm:presLayoutVars>
      </dgm:prSet>
      <dgm:spPr/>
    </dgm:pt>
    <dgm:pt modelId="{BD5DA52A-E867-4768-91E7-7067057DCF74}" type="pres">
      <dgm:prSet presAssocID="{3C0B9109-E869-46BB-9D57-F43CBBF0D09E}" presName="hierRoot1" presStyleCnt="0">
        <dgm:presLayoutVars>
          <dgm:hierBranch val="init"/>
        </dgm:presLayoutVars>
      </dgm:prSet>
      <dgm:spPr/>
    </dgm:pt>
    <dgm:pt modelId="{ED71FD12-F5A5-4FA7-A8B9-BB45C46B30B8}" type="pres">
      <dgm:prSet presAssocID="{3C0B9109-E869-46BB-9D57-F43CBBF0D09E}" presName="rootComposite1" presStyleCnt="0"/>
      <dgm:spPr/>
    </dgm:pt>
    <dgm:pt modelId="{DF4D368E-5CE4-4DAB-86DE-20E928401A24}" type="pres">
      <dgm:prSet presAssocID="{3C0B9109-E869-46BB-9D57-F43CBBF0D09E}" presName="rootText1" presStyleLbl="node0" presStyleIdx="0" presStyleCnt="1" custScaleX="131395" custScaleY="65009">
        <dgm:presLayoutVars>
          <dgm:chPref val="3"/>
        </dgm:presLayoutVars>
      </dgm:prSet>
      <dgm:spPr>
        <a:prstGeom prst="roundRect">
          <a:avLst/>
        </a:prstGeom>
      </dgm:spPr>
      <dgm:t>
        <a:bodyPr/>
        <a:lstStyle/>
        <a:p>
          <a:endParaRPr lang="en-US"/>
        </a:p>
      </dgm:t>
    </dgm:pt>
    <dgm:pt modelId="{699DB5B9-7878-44C2-A14A-DFD57DD7628B}" type="pres">
      <dgm:prSet presAssocID="{3C0B9109-E869-46BB-9D57-F43CBBF0D09E}" presName="rootConnector1" presStyleLbl="node1" presStyleIdx="0" presStyleCnt="0"/>
      <dgm:spPr/>
    </dgm:pt>
    <dgm:pt modelId="{EF063C64-5649-41D9-804E-684EA7FE6802}" type="pres">
      <dgm:prSet presAssocID="{3C0B9109-E869-46BB-9D57-F43CBBF0D09E}" presName="hierChild2" presStyleCnt="0"/>
      <dgm:spPr/>
    </dgm:pt>
    <dgm:pt modelId="{576EC57F-134F-4467-BDFD-4B8B4FB54629}" type="pres">
      <dgm:prSet presAssocID="{AB6FF523-967F-4E17-BF97-2C12F7B6F0F0}" presName="Name37" presStyleLbl="parChTrans1D2" presStyleIdx="0" presStyleCnt="1"/>
      <dgm:spPr/>
      <dgm:t>
        <a:bodyPr/>
        <a:lstStyle/>
        <a:p>
          <a:endParaRPr lang="en-US"/>
        </a:p>
      </dgm:t>
    </dgm:pt>
    <dgm:pt modelId="{1BE415C7-9A13-4761-8646-4BD23A1AA0EF}" type="pres">
      <dgm:prSet presAssocID="{608E7204-2A29-4704-A319-916C6A401B01}" presName="hierRoot2" presStyleCnt="0">
        <dgm:presLayoutVars>
          <dgm:hierBranch val="init"/>
        </dgm:presLayoutVars>
      </dgm:prSet>
      <dgm:spPr/>
    </dgm:pt>
    <dgm:pt modelId="{45AA6201-B5EA-4759-B1FA-FE7763BE3ECA}" type="pres">
      <dgm:prSet presAssocID="{608E7204-2A29-4704-A319-916C6A401B01}" presName="rootComposite" presStyleCnt="0"/>
      <dgm:spPr/>
    </dgm:pt>
    <dgm:pt modelId="{1C1D2261-EA5B-4EEB-A841-40585918F899}" type="pres">
      <dgm:prSet presAssocID="{608E7204-2A29-4704-A319-916C6A401B01}" presName="rootText" presStyleLbl="node2" presStyleIdx="0" presStyleCnt="1">
        <dgm:presLayoutVars>
          <dgm:chPref val="3"/>
        </dgm:presLayoutVars>
      </dgm:prSet>
      <dgm:spPr>
        <a:prstGeom prst="roundRect">
          <a:avLst/>
        </a:prstGeom>
      </dgm:spPr>
      <dgm:t>
        <a:bodyPr/>
        <a:lstStyle/>
        <a:p>
          <a:endParaRPr lang="en-US"/>
        </a:p>
      </dgm:t>
    </dgm:pt>
    <dgm:pt modelId="{0FC923A0-1445-48EF-80BE-7201BD2F3D28}" type="pres">
      <dgm:prSet presAssocID="{608E7204-2A29-4704-A319-916C6A401B01}" presName="rootConnector" presStyleLbl="node2" presStyleIdx="0" presStyleCnt="1"/>
      <dgm:spPr/>
    </dgm:pt>
    <dgm:pt modelId="{C241AADC-8CB3-4398-800C-A0C8A57135C9}" type="pres">
      <dgm:prSet presAssocID="{608E7204-2A29-4704-A319-916C6A401B01}" presName="hierChild4" presStyleCnt="0"/>
      <dgm:spPr/>
    </dgm:pt>
    <dgm:pt modelId="{EF225B33-57AF-4753-9666-DADB3C6B7F8F}" type="pres">
      <dgm:prSet presAssocID="{608E7204-2A29-4704-A319-916C6A401B01}" presName="hierChild5" presStyleCnt="0"/>
      <dgm:spPr/>
    </dgm:pt>
    <dgm:pt modelId="{5C034CA3-BE05-4E80-95B6-AC2E6B8CA37E}" type="pres">
      <dgm:prSet presAssocID="{82AF78AC-28E4-4CEB-A20E-A9425E5762C2}" presName="Name111" presStyleLbl="parChTrans1D3" presStyleIdx="0" presStyleCnt="2"/>
      <dgm:spPr/>
    </dgm:pt>
    <dgm:pt modelId="{ECCFA489-C9CD-4120-A72A-31C05F59B2D6}" type="pres">
      <dgm:prSet presAssocID="{C21359FE-D2D0-4C49-9604-0CF328C8B39B}" presName="hierRoot3" presStyleCnt="0">
        <dgm:presLayoutVars>
          <dgm:hierBranch val="init"/>
        </dgm:presLayoutVars>
      </dgm:prSet>
      <dgm:spPr/>
    </dgm:pt>
    <dgm:pt modelId="{5C139BB0-8A85-42EA-9C3E-4A3E1F1FCD65}" type="pres">
      <dgm:prSet presAssocID="{C21359FE-D2D0-4C49-9604-0CF328C8B39B}" presName="rootComposite3" presStyleCnt="0"/>
      <dgm:spPr/>
    </dgm:pt>
    <dgm:pt modelId="{A8C30666-57D2-4E11-AA9A-AE8A56E83A3A}" type="pres">
      <dgm:prSet presAssocID="{C21359FE-D2D0-4C49-9604-0CF328C8B39B}" presName="rootText3" presStyleLbl="asst2" presStyleIdx="0" presStyleCnt="2">
        <dgm:presLayoutVars>
          <dgm:chPref val="3"/>
        </dgm:presLayoutVars>
      </dgm:prSet>
      <dgm:spPr>
        <a:prstGeom prst="roundRect">
          <a:avLst/>
        </a:prstGeom>
      </dgm:spPr>
      <dgm:t>
        <a:bodyPr/>
        <a:lstStyle/>
        <a:p>
          <a:endParaRPr lang="en-US"/>
        </a:p>
      </dgm:t>
    </dgm:pt>
    <dgm:pt modelId="{4A8CEE77-18CA-45D1-A397-FC31F319D8E7}" type="pres">
      <dgm:prSet presAssocID="{C21359FE-D2D0-4C49-9604-0CF328C8B39B}" presName="rootConnector3" presStyleLbl="asst2" presStyleIdx="0" presStyleCnt="2"/>
      <dgm:spPr/>
    </dgm:pt>
    <dgm:pt modelId="{B07512D5-57DD-4D90-AAB4-47560CEE3B73}" type="pres">
      <dgm:prSet presAssocID="{C21359FE-D2D0-4C49-9604-0CF328C8B39B}" presName="hierChild6" presStyleCnt="0"/>
      <dgm:spPr/>
    </dgm:pt>
    <dgm:pt modelId="{85BC117E-D8DD-4EFA-9CCE-1B676BF06994}" type="pres">
      <dgm:prSet presAssocID="{C21359FE-D2D0-4C49-9604-0CF328C8B39B}" presName="hierChild7" presStyleCnt="0"/>
      <dgm:spPr/>
    </dgm:pt>
    <dgm:pt modelId="{60CA00C2-DC24-4AFF-84CB-932BCD68E5B9}" type="pres">
      <dgm:prSet presAssocID="{9572E964-6085-475C-9894-A49A16664A5E}" presName="Name111" presStyleLbl="parChTrans1D3" presStyleIdx="1" presStyleCnt="2"/>
      <dgm:spPr/>
    </dgm:pt>
    <dgm:pt modelId="{BF7311AA-9617-426B-9DAB-23B88C77519A}" type="pres">
      <dgm:prSet presAssocID="{D7172860-6ED5-421A-BC94-31D4A2BAF9AB}" presName="hierRoot3" presStyleCnt="0">
        <dgm:presLayoutVars>
          <dgm:hierBranch val="init"/>
        </dgm:presLayoutVars>
      </dgm:prSet>
      <dgm:spPr/>
    </dgm:pt>
    <dgm:pt modelId="{E34F5988-4818-45C2-B759-830512B9D9E8}" type="pres">
      <dgm:prSet presAssocID="{D7172860-6ED5-421A-BC94-31D4A2BAF9AB}" presName="rootComposite3" presStyleCnt="0"/>
      <dgm:spPr/>
    </dgm:pt>
    <dgm:pt modelId="{12305949-6E69-4EDF-87AD-B794E15C6D40}" type="pres">
      <dgm:prSet presAssocID="{D7172860-6ED5-421A-BC94-31D4A2BAF9AB}" presName="rootText3" presStyleLbl="asst2" presStyleIdx="1" presStyleCnt="2">
        <dgm:presLayoutVars>
          <dgm:chPref val="3"/>
        </dgm:presLayoutVars>
      </dgm:prSet>
      <dgm:spPr>
        <a:prstGeom prst="roundRect">
          <a:avLst/>
        </a:prstGeom>
      </dgm:spPr>
      <dgm:t>
        <a:bodyPr/>
        <a:lstStyle/>
        <a:p>
          <a:endParaRPr lang="en-US"/>
        </a:p>
      </dgm:t>
    </dgm:pt>
    <dgm:pt modelId="{92907669-8137-4674-AF21-91E34F1C413D}" type="pres">
      <dgm:prSet presAssocID="{D7172860-6ED5-421A-BC94-31D4A2BAF9AB}" presName="rootConnector3" presStyleLbl="asst2" presStyleIdx="1" presStyleCnt="2"/>
      <dgm:spPr/>
    </dgm:pt>
    <dgm:pt modelId="{967ABC70-98AF-4D8F-80EA-0B464B899C7E}" type="pres">
      <dgm:prSet presAssocID="{D7172860-6ED5-421A-BC94-31D4A2BAF9AB}" presName="hierChild6" presStyleCnt="0"/>
      <dgm:spPr/>
    </dgm:pt>
    <dgm:pt modelId="{CB1E6A05-2C5A-4682-AAD3-15929CE4CB05}" type="pres">
      <dgm:prSet presAssocID="{D7172860-6ED5-421A-BC94-31D4A2BAF9AB}" presName="hierChild7" presStyleCnt="0"/>
      <dgm:spPr/>
    </dgm:pt>
    <dgm:pt modelId="{5D357292-6A40-4BB9-B7F1-6E102AD44FDB}" type="pres">
      <dgm:prSet presAssocID="{3C0B9109-E869-46BB-9D57-F43CBBF0D09E}" presName="hierChild3" presStyleCnt="0"/>
      <dgm:spPr/>
    </dgm:pt>
  </dgm:ptLst>
  <dgm:cxnLst>
    <dgm:cxn modelId="{DF6424BF-E53B-4D47-BB00-19670852287D}" type="presOf" srcId="{AB6FF523-967F-4E17-BF97-2C12F7B6F0F0}" destId="{576EC57F-134F-4467-BDFD-4B8B4FB54629}" srcOrd="0" destOrd="0" presId="urn:microsoft.com/office/officeart/2005/8/layout/orgChart1"/>
    <dgm:cxn modelId="{041CD5EB-5D48-4136-8ADA-63780FCA71E0}" srcId="{608E7204-2A29-4704-A319-916C6A401B01}" destId="{C21359FE-D2D0-4C49-9604-0CF328C8B39B}" srcOrd="0" destOrd="0" parTransId="{82AF78AC-28E4-4CEB-A20E-A9425E5762C2}" sibTransId="{F58FDBA0-A5A1-414C-B739-CFC4C468F56E}"/>
    <dgm:cxn modelId="{13A0B9BB-8458-41E4-972E-844324AC753F}" type="presOf" srcId="{D7172860-6ED5-421A-BC94-31D4A2BAF9AB}" destId="{92907669-8137-4674-AF21-91E34F1C413D}" srcOrd="1" destOrd="0" presId="urn:microsoft.com/office/officeart/2005/8/layout/orgChart1"/>
    <dgm:cxn modelId="{FACD2672-9F2F-4977-B7D2-736763EB77E9}" type="presOf" srcId="{C21359FE-D2D0-4C49-9604-0CF328C8B39B}" destId="{4A8CEE77-18CA-45D1-A397-FC31F319D8E7}" srcOrd="1" destOrd="0" presId="urn:microsoft.com/office/officeart/2005/8/layout/orgChart1"/>
    <dgm:cxn modelId="{9FE06DF1-F090-4252-AD68-AF56AB853958}" srcId="{608E7204-2A29-4704-A319-916C6A401B01}" destId="{D7172860-6ED5-421A-BC94-31D4A2BAF9AB}" srcOrd="1" destOrd="0" parTransId="{9572E964-6085-475C-9894-A49A16664A5E}" sibTransId="{F54A9A57-4E91-4E7B-8940-D681CAC7DBBD}"/>
    <dgm:cxn modelId="{E666AAD1-5DDF-47A8-8422-5B8A0C1D36B9}" srcId="{5814A474-3E6D-4DFC-B243-B6BB1B197745}" destId="{3C0B9109-E869-46BB-9D57-F43CBBF0D09E}" srcOrd="0" destOrd="0" parTransId="{E08838C6-D93F-4231-9C6B-277662508EA0}" sibTransId="{1A54DA5B-CDCB-4849-86AE-55757AB2B5B3}"/>
    <dgm:cxn modelId="{8E104459-0A39-4531-B0F3-09C9BE8208A7}" type="presOf" srcId="{5814A474-3E6D-4DFC-B243-B6BB1B197745}" destId="{4968550F-92AF-49B0-AC7E-1F6DE9C39FEA}" srcOrd="0" destOrd="0" presId="urn:microsoft.com/office/officeart/2005/8/layout/orgChart1"/>
    <dgm:cxn modelId="{08827FE7-9080-42F2-98D9-2A6F265231CB}" srcId="{3C0B9109-E869-46BB-9D57-F43CBBF0D09E}" destId="{608E7204-2A29-4704-A319-916C6A401B01}" srcOrd="0" destOrd="0" parTransId="{AB6FF523-967F-4E17-BF97-2C12F7B6F0F0}" sibTransId="{F79D2FF0-F71B-4A1B-A85F-8E0B5EDAA392}"/>
    <dgm:cxn modelId="{F1629565-50D5-4FAD-87C4-A8A8CDE58E83}" type="presOf" srcId="{3C0B9109-E869-46BB-9D57-F43CBBF0D09E}" destId="{699DB5B9-7878-44C2-A14A-DFD57DD7628B}" srcOrd="1" destOrd="0" presId="urn:microsoft.com/office/officeart/2005/8/layout/orgChart1"/>
    <dgm:cxn modelId="{3C069853-112C-4AFC-909B-4EEE2C9D6647}" type="presOf" srcId="{9572E964-6085-475C-9894-A49A16664A5E}" destId="{60CA00C2-DC24-4AFF-84CB-932BCD68E5B9}" srcOrd="0" destOrd="0" presId="urn:microsoft.com/office/officeart/2005/8/layout/orgChart1"/>
    <dgm:cxn modelId="{8EB72B4D-A7AB-4B36-BF9F-BF54BD863398}" type="presOf" srcId="{608E7204-2A29-4704-A319-916C6A401B01}" destId="{1C1D2261-EA5B-4EEB-A841-40585918F899}" srcOrd="0" destOrd="0" presId="urn:microsoft.com/office/officeart/2005/8/layout/orgChart1"/>
    <dgm:cxn modelId="{838963D2-B103-4803-ACCC-3AAF0E5F04A0}" type="presOf" srcId="{C21359FE-D2D0-4C49-9604-0CF328C8B39B}" destId="{A8C30666-57D2-4E11-AA9A-AE8A56E83A3A}" srcOrd="0" destOrd="0" presId="urn:microsoft.com/office/officeart/2005/8/layout/orgChart1"/>
    <dgm:cxn modelId="{22837E52-C768-42C7-9D23-FE6FEAD44A40}" type="presOf" srcId="{D7172860-6ED5-421A-BC94-31D4A2BAF9AB}" destId="{12305949-6E69-4EDF-87AD-B794E15C6D40}" srcOrd="0" destOrd="0" presId="urn:microsoft.com/office/officeart/2005/8/layout/orgChart1"/>
    <dgm:cxn modelId="{E6ACD8AC-70BD-42B2-BE9A-C0CC3B1BB75D}" type="presOf" srcId="{3C0B9109-E869-46BB-9D57-F43CBBF0D09E}" destId="{DF4D368E-5CE4-4DAB-86DE-20E928401A24}" srcOrd="0" destOrd="0" presId="urn:microsoft.com/office/officeart/2005/8/layout/orgChart1"/>
    <dgm:cxn modelId="{C0859F87-9FA5-4363-9216-078921427FD6}" type="presOf" srcId="{608E7204-2A29-4704-A319-916C6A401B01}" destId="{0FC923A0-1445-48EF-80BE-7201BD2F3D28}" srcOrd="1" destOrd="0" presId="urn:microsoft.com/office/officeart/2005/8/layout/orgChart1"/>
    <dgm:cxn modelId="{3B09A9EA-5B6A-42FA-BB05-AAD9B4285FE0}" type="presOf" srcId="{82AF78AC-28E4-4CEB-A20E-A9425E5762C2}" destId="{5C034CA3-BE05-4E80-95B6-AC2E6B8CA37E}" srcOrd="0" destOrd="0" presId="urn:microsoft.com/office/officeart/2005/8/layout/orgChart1"/>
    <dgm:cxn modelId="{E2A51928-4D61-456B-B240-86A8030D7A09}" type="presParOf" srcId="{4968550F-92AF-49B0-AC7E-1F6DE9C39FEA}" destId="{BD5DA52A-E867-4768-91E7-7067057DCF74}" srcOrd="0" destOrd="0" presId="urn:microsoft.com/office/officeart/2005/8/layout/orgChart1"/>
    <dgm:cxn modelId="{F2F76C09-CCED-4654-A662-7367C1AED01F}" type="presParOf" srcId="{BD5DA52A-E867-4768-91E7-7067057DCF74}" destId="{ED71FD12-F5A5-4FA7-A8B9-BB45C46B30B8}" srcOrd="0" destOrd="0" presId="urn:microsoft.com/office/officeart/2005/8/layout/orgChart1"/>
    <dgm:cxn modelId="{D6A62783-62E5-46C9-9084-BF693182A46F}" type="presParOf" srcId="{ED71FD12-F5A5-4FA7-A8B9-BB45C46B30B8}" destId="{DF4D368E-5CE4-4DAB-86DE-20E928401A24}" srcOrd="0" destOrd="0" presId="urn:microsoft.com/office/officeart/2005/8/layout/orgChart1"/>
    <dgm:cxn modelId="{077FD749-0B71-4232-8EF4-360F9BE1E852}" type="presParOf" srcId="{ED71FD12-F5A5-4FA7-A8B9-BB45C46B30B8}" destId="{699DB5B9-7878-44C2-A14A-DFD57DD7628B}" srcOrd="1" destOrd="0" presId="urn:microsoft.com/office/officeart/2005/8/layout/orgChart1"/>
    <dgm:cxn modelId="{97D420EA-892C-43A8-838F-A14B24048DFE}" type="presParOf" srcId="{BD5DA52A-E867-4768-91E7-7067057DCF74}" destId="{EF063C64-5649-41D9-804E-684EA7FE6802}" srcOrd="1" destOrd="0" presId="urn:microsoft.com/office/officeart/2005/8/layout/orgChart1"/>
    <dgm:cxn modelId="{11274850-F53D-401B-B4F5-38909AFEB61F}" type="presParOf" srcId="{EF063C64-5649-41D9-804E-684EA7FE6802}" destId="{576EC57F-134F-4467-BDFD-4B8B4FB54629}" srcOrd="0" destOrd="0" presId="urn:microsoft.com/office/officeart/2005/8/layout/orgChart1"/>
    <dgm:cxn modelId="{21844F86-7D69-406A-8B71-3A27FB68310F}" type="presParOf" srcId="{EF063C64-5649-41D9-804E-684EA7FE6802}" destId="{1BE415C7-9A13-4761-8646-4BD23A1AA0EF}" srcOrd="1" destOrd="0" presId="urn:microsoft.com/office/officeart/2005/8/layout/orgChart1"/>
    <dgm:cxn modelId="{7BD43302-F604-45A3-9447-CEA179AF2414}" type="presParOf" srcId="{1BE415C7-9A13-4761-8646-4BD23A1AA0EF}" destId="{45AA6201-B5EA-4759-B1FA-FE7763BE3ECA}" srcOrd="0" destOrd="0" presId="urn:microsoft.com/office/officeart/2005/8/layout/orgChart1"/>
    <dgm:cxn modelId="{B771D9BD-48B4-48E8-A08B-C033E159439B}" type="presParOf" srcId="{45AA6201-B5EA-4759-B1FA-FE7763BE3ECA}" destId="{1C1D2261-EA5B-4EEB-A841-40585918F899}" srcOrd="0" destOrd="0" presId="urn:microsoft.com/office/officeart/2005/8/layout/orgChart1"/>
    <dgm:cxn modelId="{595DA2D2-E281-4456-B737-D559BAC4CD57}" type="presParOf" srcId="{45AA6201-B5EA-4759-B1FA-FE7763BE3ECA}" destId="{0FC923A0-1445-48EF-80BE-7201BD2F3D28}" srcOrd="1" destOrd="0" presId="urn:microsoft.com/office/officeart/2005/8/layout/orgChart1"/>
    <dgm:cxn modelId="{8B0C4270-D4C9-4E2B-9D7C-B2FCD8845825}" type="presParOf" srcId="{1BE415C7-9A13-4761-8646-4BD23A1AA0EF}" destId="{C241AADC-8CB3-4398-800C-A0C8A57135C9}" srcOrd="1" destOrd="0" presId="urn:microsoft.com/office/officeart/2005/8/layout/orgChart1"/>
    <dgm:cxn modelId="{B093ADC9-974C-41DD-98A8-6C79D70781EE}" type="presParOf" srcId="{1BE415C7-9A13-4761-8646-4BD23A1AA0EF}" destId="{EF225B33-57AF-4753-9666-DADB3C6B7F8F}" srcOrd="2" destOrd="0" presId="urn:microsoft.com/office/officeart/2005/8/layout/orgChart1"/>
    <dgm:cxn modelId="{226682FE-0C70-428A-8C8F-8F0558D21812}" type="presParOf" srcId="{EF225B33-57AF-4753-9666-DADB3C6B7F8F}" destId="{5C034CA3-BE05-4E80-95B6-AC2E6B8CA37E}" srcOrd="0" destOrd="0" presId="urn:microsoft.com/office/officeart/2005/8/layout/orgChart1"/>
    <dgm:cxn modelId="{D4C943F6-723A-439C-8A73-4367190CF1BF}" type="presParOf" srcId="{EF225B33-57AF-4753-9666-DADB3C6B7F8F}" destId="{ECCFA489-C9CD-4120-A72A-31C05F59B2D6}" srcOrd="1" destOrd="0" presId="urn:microsoft.com/office/officeart/2005/8/layout/orgChart1"/>
    <dgm:cxn modelId="{864B167C-71E5-4BE3-9466-AE20928D183A}" type="presParOf" srcId="{ECCFA489-C9CD-4120-A72A-31C05F59B2D6}" destId="{5C139BB0-8A85-42EA-9C3E-4A3E1F1FCD65}" srcOrd="0" destOrd="0" presId="urn:microsoft.com/office/officeart/2005/8/layout/orgChart1"/>
    <dgm:cxn modelId="{9AD356C7-4914-4BFF-8907-588D1C0A166C}" type="presParOf" srcId="{5C139BB0-8A85-42EA-9C3E-4A3E1F1FCD65}" destId="{A8C30666-57D2-4E11-AA9A-AE8A56E83A3A}" srcOrd="0" destOrd="0" presId="urn:microsoft.com/office/officeart/2005/8/layout/orgChart1"/>
    <dgm:cxn modelId="{6F37C3C3-74C1-4CBE-9C83-EAEA10A49BBF}" type="presParOf" srcId="{5C139BB0-8A85-42EA-9C3E-4A3E1F1FCD65}" destId="{4A8CEE77-18CA-45D1-A397-FC31F319D8E7}" srcOrd="1" destOrd="0" presId="urn:microsoft.com/office/officeart/2005/8/layout/orgChart1"/>
    <dgm:cxn modelId="{81B58A68-7E47-4D55-9CC6-90C01B284158}" type="presParOf" srcId="{ECCFA489-C9CD-4120-A72A-31C05F59B2D6}" destId="{B07512D5-57DD-4D90-AAB4-47560CEE3B73}" srcOrd="1" destOrd="0" presId="urn:microsoft.com/office/officeart/2005/8/layout/orgChart1"/>
    <dgm:cxn modelId="{D226ED74-1E18-47D0-BE53-2DD4FD3C7706}" type="presParOf" srcId="{ECCFA489-C9CD-4120-A72A-31C05F59B2D6}" destId="{85BC117E-D8DD-4EFA-9CCE-1B676BF06994}" srcOrd="2" destOrd="0" presId="urn:microsoft.com/office/officeart/2005/8/layout/orgChart1"/>
    <dgm:cxn modelId="{B4A80916-65DD-4507-BF4F-BCF64CB597A7}" type="presParOf" srcId="{EF225B33-57AF-4753-9666-DADB3C6B7F8F}" destId="{60CA00C2-DC24-4AFF-84CB-932BCD68E5B9}" srcOrd="2" destOrd="0" presId="urn:microsoft.com/office/officeart/2005/8/layout/orgChart1"/>
    <dgm:cxn modelId="{366FD60C-C3A3-4004-B282-0B835859AE41}" type="presParOf" srcId="{EF225B33-57AF-4753-9666-DADB3C6B7F8F}" destId="{BF7311AA-9617-426B-9DAB-23B88C77519A}" srcOrd="3" destOrd="0" presId="urn:microsoft.com/office/officeart/2005/8/layout/orgChart1"/>
    <dgm:cxn modelId="{19402D30-BAD3-4005-AAE7-541E9AEC529E}" type="presParOf" srcId="{BF7311AA-9617-426B-9DAB-23B88C77519A}" destId="{E34F5988-4818-45C2-B759-830512B9D9E8}" srcOrd="0" destOrd="0" presId="urn:microsoft.com/office/officeart/2005/8/layout/orgChart1"/>
    <dgm:cxn modelId="{D7A0459B-BA2E-4B69-AE54-7D6BF129B14E}" type="presParOf" srcId="{E34F5988-4818-45C2-B759-830512B9D9E8}" destId="{12305949-6E69-4EDF-87AD-B794E15C6D40}" srcOrd="0" destOrd="0" presId="urn:microsoft.com/office/officeart/2005/8/layout/orgChart1"/>
    <dgm:cxn modelId="{4959E4AA-F10E-4791-963C-1FD7975D1F3B}" type="presParOf" srcId="{E34F5988-4818-45C2-B759-830512B9D9E8}" destId="{92907669-8137-4674-AF21-91E34F1C413D}" srcOrd="1" destOrd="0" presId="urn:microsoft.com/office/officeart/2005/8/layout/orgChart1"/>
    <dgm:cxn modelId="{1AEDACAF-0836-433A-B14E-EAD12482EAA7}" type="presParOf" srcId="{BF7311AA-9617-426B-9DAB-23B88C77519A}" destId="{967ABC70-98AF-4D8F-80EA-0B464B899C7E}" srcOrd="1" destOrd="0" presId="urn:microsoft.com/office/officeart/2005/8/layout/orgChart1"/>
    <dgm:cxn modelId="{1054B8F8-279B-4494-B93F-19D1B499D99A}" type="presParOf" srcId="{BF7311AA-9617-426B-9DAB-23B88C77519A}" destId="{CB1E6A05-2C5A-4682-AAD3-15929CE4CB05}" srcOrd="2" destOrd="0" presId="urn:microsoft.com/office/officeart/2005/8/layout/orgChart1"/>
    <dgm:cxn modelId="{F7D6BB24-87A5-4B0F-BA95-20DC200F2EAE}" type="presParOf" srcId="{BD5DA52A-E867-4768-91E7-7067057DCF74}" destId="{5D357292-6A40-4BB9-B7F1-6E102AD44FD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A00C2-DC24-4AFF-84CB-932BCD68E5B9}">
      <dsp:nvSpPr>
        <dsp:cNvPr id="0" name=""/>
        <dsp:cNvSpPr/>
      </dsp:nvSpPr>
      <dsp:spPr>
        <a:xfrm>
          <a:off x="2466019" y="2263398"/>
          <a:ext cx="229473" cy="1005312"/>
        </a:xfrm>
        <a:custGeom>
          <a:avLst/>
          <a:gdLst/>
          <a:ahLst/>
          <a:cxnLst/>
          <a:rect l="0" t="0" r="0" b="0"/>
          <a:pathLst>
            <a:path>
              <a:moveTo>
                <a:pt x="0" y="0"/>
              </a:moveTo>
              <a:lnTo>
                <a:pt x="0" y="1005312"/>
              </a:lnTo>
              <a:lnTo>
                <a:pt x="229473" y="1005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034CA3-BE05-4E80-95B6-AC2E6B8CA37E}">
      <dsp:nvSpPr>
        <dsp:cNvPr id="0" name=""/>
        <dsp:cNvSpPr/>
      </dsp:nvSpPr>
      <dsp:spPr>
        <a:xfrm>
          <a:off x="2236546" y="2263398"/>
          <a:ext cx="229473" cy="1005312"/>
        </a:xfrm>
        <a:custGeom>
          <a:avLst/>
          <a:gdLst/>
          <a:ahLst/>
          <a:cxnLst/>
          <a:rect l="0" t="0" r="0" b="0"/>
          <a:pathLst>
            <a:path>
              <a:moveTo>
                <a:pt x="229473" y="0"/>
              </a:moveTo>
              <a:lnTo>
                <a:pt x="229473" y="1005312"/>
              </a:lnTo>
              <a:lnTo>
                <a:pt x="0" y="1005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6EC57F-134F-4467-BDFD-4B8B4FB54629}">
      <dsp:nvSpPr>
        <dsp:cNvPr id="0" name=""/>
        <dsp:cNvSpPr/>
      </dsp:nvSpPr>
      <dsp:spPr>
        <a:xfrm>
          <a:off x="2420300" y="711720"/>
          <a:ext cx="91440" cy="458947"/>
        </a:xfrm>
        <a:custGeom>
          <a:avLst/>
          <a:gdLst/>
          <a:ahLst/>
          <a:cxnLst/>
          <a:rect l="0" t="0" r="0" b="0"/>
          <a:pathLst>
            <a:path>
              <a:moveTo>
                <a:pt x="45720" y="0"/>
              </a:moveTo>
              <a:lnTo>
                <a:pt x="45720" y="4589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4D368E-5CE4-4DAB-86DE-20E928401A24}">
      <dsp:nvSpPr>
        <dsp:cNvPr id="0" name=""/>
        <dsp:cNvSpPr/>
      </dsp:nvSpPr>
      <dsp:spPr>
        <a:xfrm>
          <a:off x="1030226" y="1347"/>
          <a:ext cx="2871587" cy="710373"/>
        </a:xfrm>
        <a:prstGeom prst="roundRect">
          <a:avLst/>
        </a:prstGeom>
        <a:solidFill>
          <a:schemeClr val="lt1"/>
        </a:solidFill>
        <a:ln w="5715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effectLst>
                <a:outerShdw blurRad="38100" dist="38100" dir="2700000" algn="tl">
                  <a:srgbClr val="000000">
                    <a:alpha val="43137"/>
                  </a:srgbClr>
                </a:outerShdw>
              </a:effectLst>
            </a:rPr>
            <a:t>Type of Fishes</a:t>
          </a:r>
          <a:endParaRPr lang="en-US" sz="1800" b="1" kern="1200" dirty="0">
            <a:effectLst>
              <a:outerShdw blurRad="38100" dist="38100" dir="2700000" algn="tl">
                <a:srgbClr val="000000">
                  <a:alpha val="43137"/>
                </a:srgbClr>
              </a:outerShdw>
            </a:effectLst>
          </a:endParaRPr>
        </a:p>
      </dsp:txBody>
      <dsp:txXfrm>
        <a:off x="1064904" y="36025"/>
        <a:ext cx="2802231" cy="641017"/>
      </dsp:txXfrm>
    </dsp:sp>
    <dsp:sp modelId="{1C1D2261-EA5B-4EEB-A841-40585918F899}">
      <dsp:nvSpPr>
        <dsp:cNvPr id="0" name=""/>
        <dsp:cNvSpPr/>
      </dsp:nvSpPr>
      <dsp:spPr>
        <a:xfrm>
          <a:off x="1373288" y="1170667"/>
          <a:ext cx="2185462" cy="1092731"/>
        </a:xfrm>
        <a:prstGeom prst="roundRect">
          <a:avLst/>
        </a:prstGeom>
        <a:solidFill>
          <a:schemeClr val="lt1"/>
        </a:solidFill>
        <a:ln w="5715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Fresh Water Fish</a:t>
          </a:r>
          <a:endParaRPr lang="en-US" sz="1600" kern="1200" dirty="0"/>
        </a:p>
      </dsp:txBody>
      <dsp:txXfrm>
        <a:off x="1426631" y="1224010"/>
        <a:ext cx="2078776" cy="986045"/>
      </dsp:txXfrm>
    </dsp:sp>
    <dsp:sp modelId="{A8C30666-57D2-4E11-AA9A-AE8A56E83A3A}">
      <dsp:nvSpPr>
        <dsp:cNvPr id="0" name=""/>
        <dsp:cNvSpPr/>
      </dsp:nvSpPr>
      <dsp:spPr>
        <a:xfrm>
          <a:off x="51084" y="2722345"/>
          <a:ext cx="2185462" cy="1092731"/>
        </a:xfrm>
        <a:prstGeom prst="roundRect">
          <a:avLst/>
        </a:prstGeom>
        <a:solidFill>
          <a:schemeClr val="lt1"/>
        </a:solidFill>
        <a:ln w="5715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Cat Fish</a:t>
          </a:r>
          <a:endParaRPr lang="en-US" sz="1600" kern="1200" dirty="0"/>
        </a:p>
      </dsp:txBody>
      <dsp:txXfrm>
        <a:off x="104427" y="2775688"/>
        <a:ext cx="2078776" cy="986045"/>
      </dsp:txXfrm>
    </dsp:sp>
    <dsp:sp modelId="{12305949-6E69-4EDF-87AD-B794E15C6D40}">
      <dsp:nvSpPr>
        <dsp:cNvPr id="0" name=""/>
        <dsp:cNvSpPr/>
      </dsp:nvSpPr>
      <dsp:spPr>
        <a:xfrm>
          <a:off x="2695493" y="2722345"/>
          <a:ext cx="2185462" cy="1092731"/>
        </a:xfrm>
        <a:prstGeom prst="roundRect">
          <a:avLst/>
        </a:prstGeom>
        <a:solidFill>
          <a:schemeClr val="lt1"/>
        </a:solidFill>
        <a:ln w="5715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Tetra</a:t>
          </a:r>
          <a:endParaRPr lang="en-US" sz="1600" kern="1200" dirty="0"/>
        </a:p>
      </dsp:txBody>
      <dsp:txXfrm>
        <a:off x="2748836" y="2775688"/>
        <a:ext cx="2078776" cy="98604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22411252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219710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24205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286179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102763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250896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1967465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123650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325929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413788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C372CD2-4DCB-4C9B-BCBD-19D7ADBEFC27}" type="datetimeFigureOut">
              <a:rPr lang="en-US" smtClean="0"/>
              <a:t>4/9/2014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C20908A-0B22-4C67-AFE9-36E095D1B152}" type="slidenum">
              <a:rPr lang="en-US" smtClean="0"/>
              <a:t>‹#›</a:t>
            </a:fld>
            <a:endParaRPr lang="en-US"/>
          </a:p>
        </p:txBody>
      </p:sp>
    </p:spTree>
    <p:extLst>
      <p:ext uri="{BB962C8B-B14F-4D97-AF65-F5344CB8AC3E}">
        <p14:creationId xmlns:p14="http://schemas.microsoft.com/office/powerpoint/2010/main" val="566417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1.bp.blogspot.com/-n-2IqHa3oNM/Tt0QV-9lF3I/AAAAAAAAAWQ/3HsURxcDdxM/s1600/neon_tetra.jp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descr="http://1.bp.blogspot.com/-n-2IqHa3oNM/Tt0QV-9lF3I/AAAAAAAAAWQ/3HsURxcDdxM/s320/neon_tetra.jpg">
            <a:hlinkClick r:id="rId13"/>
          </p:cNvPr>
          <p:cNvPicPr/>
          <p:nvPr userDrawn="1"/>
        </p:nvPicPr>
        <p:blipFill>
          <a:blip r:embed="rId14">
            <a:extLst>
              <a:ext uri="{BEBA8EAE-BF5A-486C-A8C5-ECC9F3942E4B}">
                <a14:imgProps xmlns:a14="http://schemas.microsoft.com/office/drawing/2010/main">
                  <a14:imgLayer r:embed="rId15">
                    <a14:imgEffect>
                      <a14:sharpenSoften amount="1000"/>
                    </a14:imgEffect>
                    <a14:imgEffect>
                      <a14:brightnessContrast bright="43000" contrast="-77000"/>
                    </a14:imgEffect>
                  </a14:imgLayer>
                </a14:imgProps>
              </a:ext>
              <a:ext uri="{28A0092B-C50C-407E-A947-70E740481C1C}">
                <a14:useLocalDpi xmlns:a14="http://schemas.microsoft.com/office/drawing/2010/main" val="0"/>
              </a:ext>
            </a:extLst>
          </a:blip>
          <a:srcRect/>
          <a:stretch>
            <a:fillRect/>
          </a:stretch>
        </p:blipFill>
        <p:spPr bwMode="auto">
          <a:xfrm>
            <a:off x="0" y="874"/>
            <a:ext cx="9144000" cy="6857126"/>
          </a:xfrm>
          <a:prstGeom prst="rect">
            <a:avLst/>
          </a:prstGeom>
          <a:noFill/>
          <a:ln>
            <a:noFill/>
          </a:ln>
        </p:spPr>
      </p:pic>
      <p:grpSp>
        <p:nvGrpSpPr>
          <p:cNvPr id="7" name="Group 6"/>
          <p:cNvGrpSpPr/>
          <p:nvPr userDrawn="1"/>
        </p:nvGrpSpPr>
        <p:grpSpPr>
          <a:xfrm>
            <a:off x="5682370" y="6381328"/>
            <a:ext cx="3312368" cy="360040"/>
            <a:chOff x="2699792" y="5805264"/>
            <a:chExt cx="3312368" cy="360040"/>
          </a:xfrm>
        </p:grpSpPr>
        <p:sp>
          <p:nvSpPr>
            <p:cNvPr id="8" name="Action Button: Home 7">
              <a:hlinkClick r:id="" action="ppaction://hlinkshowjump?jump=firstslide" highlightClick="1"/>
            </p:cNvPr>
            <p:cNvSpPr/>
            <p:nvPr userDrawn="1"/>
          </p:nvSpPr>
          <p:spPr>
            <a:xfrm>
              <a:off x="4067944" y="5805264"/>
              <a:ext cx="648072" cy="360040"/>
            </a:xfrm>
            <a:prstGeom prst="actionButtonHome">
              <a:avLst/>
            </a:prstGeom>
            <a:solidFill>
              <a:schemeClr val="accent6">
                <a:lumMod val="60000"/>
                <a:lumOff val="40000"/>
                <a:alpha val="74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ction Button: Back or Previous 8">
              <a:hlinkClick r:id="" action="ppaction://hlinkshowjump?jump=previousslide" highlightClick="1"/>
            </p:cNvPr>
            <p:cNvSpPr/>
            <p:nvPr userDrawn="1"/>
          </p:nvSpPr>
          <p:spPr>
            <a:xfrm>
              <a:off x="3419872" y="5805264"/>
              <a:ext cx="576064" cy="360040"/>
            </a:xfrm>
            <a:prstGeom prst="actionButtonBackPrevious">
              <a:avLst/>
            </a:prstGeom>
            <a:solidFill>
              <a:schemeClr val="accent6">
                <a:lumMod val="60000"/>
                <a:lumOff val="40000"/>
                <a:alpha val="74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ction Button: Forward or Next 9">
              <a:hlinkClick r:id="" action="ppaction://hlinkshowjump?jump=nextslide" highlightClick="1"/>
            </p:cNvPr>
            <p:cNvSpPr/>
            <p:nvPr userDrawn="1"/>
          </p:nvSpPr>
          <p:spPr>
            <a:xfrm>
              <a:off x="4788024" y="5805264"/>
              <a:ext cx="576064" cy="360040"/>
            </a:xfrm>
            <a:prstGeom prst="actionButtonForwardNext">
              <a:avLst/>
            </a:prstGeom>
            <a:solidFill>
              <a:schemeClr val="accent6">
                <a:lumMod val="60000"/>
                <a:lumOff val="40000"/>
                <a:alpha val="74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ction Button: Beginning 10">
              <a:hlinkClick r:id="" action="ppaction://hlinkshowjump?jump=firstslide" highlightClick="1"/>
            </p:cNvPr>
            <p:cNvSpPr/>
            <p:nvPr userDrawn="1"/>
          </p:nvSpPr>
          <p:spPr>
            <a:xfrm>
              <a:off x="2699792" y="5805264"/>
              <a:ext cx="612133" cy="360040"/>
            </a:xfrm>
            <a:prstGeom prst="actionButtonBeginning">
              <a:avLst/>
            </a:prstGeom>
            <a:solidFill>
              <a:schemeClr val="accent6">
                <a:lumMod val="60000"/>
                <a:lumOff val="40000"/>
                <a:alpha val="74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ction Button: End 11">
              <a:hlinkClick r:id="" action="ppaction://hlinkshowjump?jump=lastslide" highlightClick="1"/>
            </p:cNvPr>
            <p:cNvSpPr/>
            <p:nvPr userDrawn="1"/>
          </p:nvSpPr>
          <p:spPr>
            <a:xfrm>
              <a:off x="5436096" y="5805264"/>
              <a:ext cx="576064" cy="360040"/>
            </a:xfrm>
            <a:prstGeom prst="actionButtonEnd">
              <a:avLst/>
            </a:prstGeom>
            <a:solidFill>
              <a:schemeClr val="accent6">
                <a:lumMod val="60000"/>
                <a:lumOff val="40000"/>
                <a:alpha val="74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
          <p:cNvSpPr txBox="1">
            <a:spLocks/>
          </p:cNvSpPr>
          <p:nvPr userDrawn="1"/>
        </p:nvSpPr>
        <p:spPr>
          <a:xfrm>
            <a:off x="1" y="274638"/>
            <a:ext cx="9139298"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ctr"/>
            <a:r>
              <a:rPr lang="en-US" sz="2800" b="1" dirty="0" smtClean="0">
                <a:solidFill>
                  <a:srgbClr val="FFC000"/>
                </a:solidFill>
                <a:effectLst>
                  <a:outerShdw blurRad="38100" dist="38100" dir="2700000" algn="tl">
                    <a:srgbClr val="000000">
                      <a:alpha val="43137"/>
                    </a:srgbClr>
                  </a:outerShdw>
                </a:effectLst>
              </a:rPr>
              <a:t>		</a:t>
            </a:r>
            <a:r>
              <a:rPr lang="en-US" sz="2800" b="1" dirty="0" smtClean="0">
                <a:solidFill>
                  <a:srgbClr val="FFC000"/>
                </a:solidFill>
                <a:effectLst>
                  <a:outerShdw blurRad="38100" dist="38100" dir="2700000" algn="tl">
                    <a:srgbClr val="000000">
                      <a:alpha val="43137"/>
                    </a:srgbClr>
                  </a:outerShdw>
                </a:effectLst>
              </a:rPr>
              <a:t>	Types </a:t>
            </a:r>
            <a:r>
              <a:rPr lang="en-US" sz="2800" b="1" dirty="0" smtClean="0">
                <a:solidFill>
                  <a:srgbClr val="FFC000"/>
                </a:solidFill>
                <a:effectLst>
                  <a:outerShdw blurRad="38100" dist="38100" dir="2700000" algn="tl">
                    <a:srgbClr val="000000">
                      <a:alpha val="43137"/>
                    </a:srgbClr>
                  </a:outerShdw>
                </a:effectLst>
              </a:rPr>
              <a:t>of </a:t>
            </a:r>
            <a:r>
              <a:rPr lang="en-US" sz="2800" b="1" dirty="0" smtClean="0">
                <a:solidFill>
                  <a:srgbClr val="FFC000"/>
                </a:solidFill>
                <a:effectLst>
                  <a:outerShdw blurRad="38100" dist="38100" dir="2700000" algn="tl">
                    <a:srgbClr val="000000">
                      <a:alpha val="43137"/>
                    </a:srgbClr>
                  </a:outerShdw>
                </a:effectLst>
              </a:rPr>
              <a:t>Fresh Water Fish</a:t>
            </a:r>
            <a:endParaRPr lang="en-US" sz="2800" b="1" dirty="0">
              <a:solidFill>
                <a:srgbClr val="FFC000"/>
              </a:solidFill>
              <a:effectLst>
                <a:outerShdw blurRad="38100" dist="38100" dir="2700000" algn="tl">
                  <a:srgbClr val="000000">
                    <a:alpha val="43137"/>
                  </a:srgbClr>
                </a:outerShdw>
              </a:effectLst>
            </a:endParaRPr>
          </a:p>
        </p:txBody>
      </p:sp>
      <p:cxnSp>
        <p:nvCxnSpPr>
          <p:cNvPr id="16" name="Straight Connector 15"/>
          <p:cNvCxnSpPr/>
          <p:nvPr userDrawn="1"/>
        </p:nvCxnSpPr>
        <p:spPr>
          <a:xfrm>
            <a:off x="318356" y="980728"/>
            <a:ext cx="8507288"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pic>
        <p:nvPicPr>
          <p:cNvPr id="15" name="Picture 14" descr="http://1.bp.blogspot.com/-n-2IqHa3oNM/Tt0QV-9lF3I/AAAAAAAAAWQ/3HsURxcDdxM/s320/neon_tetra.jpg">
            <a:hlinkClick r:id="rId13"/>
          </p:cNvPr>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71600" y="188640"/>
            <a:ext cx="2520280" cy="1512168"/>
          </a:xfrm>
          <a:prstGeom prst="ellipse">
            <a:avLst/>
          </a:prstGeom>
          <a:ln w="63500" cap="rnd">
            <a:solidFill>
              <a:srgbClr val="FFC000"/>
            </a:solidFill>
          </a:ln>
          <a:effectLst>
            <a:outerShdw blurRad="63500" sx="102000" sy="102000" algn="ctr" rotWithShape="0">
              <a:prstClr val="black">
                <a:alpha val="40000"/>
              </a:prst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7717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3.bp.blogspot.com/-mnCXVnkXrf4/Toyt36RF2WI/AAAAAAAAATY/23FUG4gYBU8/s1600/Blue_Tetra_Boehlkea_fredcochui+3.jp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Barbel_(anatomy)" TargetMode="External"/><Relationship Id="rId2" Type="http://schemas.openxmlformats.org/officeDocument/2006/relationships/hyperlink" Target="http://en.wikipedia.org/wiki/Catfish"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16" y="1916832"/>
            <a:ext cx="3419872" cy="4893647"/>
          </a:xfrm>
          <a:prstGeom prst="rect">
            <a:avLst/>
          </a:prstGeom>
          <a:noFill/>
        </p:spPr>
        <p:txBody>
          <a:bodyPr wrap="square" rtlCol="0">
            <a:spAutoFit/>
          </a:bodyPr>
          <a:lstStyle/>
          <a:p>
            <a:pPr algn="just"/>
            <a:r>
              <a:rPr lang="en-SG" sz="1600" dirty="0">
                <a:solidFill>
                  <a:srgbClr val="FFC000"/>
                </a:solidFill>
              </a:rPr>
              <a:t>WELCOME!</a:t>
            </a:r>
          </a:p>
          <a:p>
            <a:pPr algn="just"/>
            <a:endParaRPr lang="en-SG" sz="1600" dirty="0">
              <a:solidFill>
                <a:srgbClr val="FFC000"/>
              </a:solidFill>
            </a:endParaRPr>
          </a:p>
          <a:p>
            <a:pPr algn="just"/>
            <a:r>
              <a:rPr lang="en-SG" sz="1600" dirty="0">
                <a:solidFill>
                  <a:srgbClr val="FFC000"/>
                </a:solidFill>
              </a:rPr>
              <a:t>This is a module to teach you all about the different types of </a:t>
            </a:r>
            <a:r>
              <a:rPr lang="en-SG" sz="1600" dirty="0" smtClean="0">
                <a:solidFill>
                  <a:srgbClr val="FFC000"/>
                </a:solidFill>
              </a:rPr>
              <a:t>fish.</a:t>
            </a:r>
            <a:endParaRPr lang="en-SG" sz="1600" dirty="0">
              <a:solidFill>
                <a:srgbClr val="FFC000"/>
              </a:solidFill>
            </a:endParaRPr>
          </a:p>
          <a:p>
            <a:pPr algn="just"/>
            <a:endParaRPr lang="en-SG" sz="1600" dirty="0">
              <a:solidFill>
                <a:srgbClr val="FFC000"/>
              </a:solidFill>
            </a:endParaRPr>
          </a:p>
          <a:p>
            <a:pPr algn="just"/>
            <a:r>
              <a:rPr lang="en-SG" sz="1600" dirty="0">
                <a:solidFill>
                  <a:srgbClr val="FFC000"/>
                </a:solidFill>
              </a:rPr>
              <a:t>This knowledge may help you decide which type of </a:t>
            </a:r>
            <a:r>
              <a:rPr lang="en-SG" sz="1600" dirty="0" smtClean="0">
                <a:solidFill>
                  <a:srgbClr val="FFC000"/>
                </a:solidFill>
              </a:rPr>
              <a:t>fish to </a:t>
            </a:r>
            <a:r>
              <a:rPr lang="en-SG" sz="1600" dirty="0">
                <a:solidFill>
                  <a:srgbClr val="FFC000"/>
                </a:solidFill>
              </a:rPr>
              <a:t>get.</a:t>
            </a:r>
          </a:p>
          <a:p>
            <a:pPr algn="just"/>
            <a:endParaRPr lang="en-SG" sz="1600" dirty="0">
              <a:solidFill>
                <a:srgbClr val="FFC000"/>
              </a:solidFill>
            </a:endParaRPr>
          </a:p>
          <a:p>
            <a:pPr algn="just"/>
            <a:r>
              <a:rPr lang="en-SG" sz="1600" dirty="0">
                <a:solidFill>
                  <a:srgbClr val="FFC000"/>
                </a:solidFill>
              </a:rPr>
              <a:t>Click a particular topic in the Navigation Map on the right to go to a particular topic.</a:t>
            </a:r>
          </a:p>
          <a:p>
            <a:pPr algn="just"/>
            <a:endParaRPr lang="en-SG" sz="1600" dirty="0">
              <a:solidFill>
                <a:srgbClr val="FFC000"/>
              </a:solidFill>
            </a:endParaRPr>
          </a:p>
          <a:p>
            <a:pPr algn="just"/>
            <a:r>
              <a:rPr lang="en-SG" sz="1600" dirty="0">
                <a:solidFill>
                  <a:srgbClr val="FFC000"/>
                </a:solidFill>
              </a:rPr>
              <a:t>Or use the navigation buttons at the bottom right to move between the pages or to return to this Home page.</a:t>
            </a:r>
          </a:p>
          <a:p>
            <a:pPr algn="just"/>
            <a:endParaRPr lang="en-SG" sz="1600" dirty="0">
              <a:solidFill>
                <a:srgbClr val="FFC000"/>
              </a:solidFill>
            </a:endParaRPr>
          </a:p>
          <a:p>
            <a:pPr algn="just"/>
            <a:r>
              <a:rPr lang="en-SG" sz="1600" dirty="0">
                <a:solidFill>
                  <a:srgbClr val="FFC000"/>
                </a:solidFill>
              </a:rPr>
              <a:t>Enjoy the module!</a:t>
            </a:r>
          </a:p>
          <a:p>
            <a:pPr algn="just"/>
            <a:endParaRPr lang="en-SG" sz="1600" dirty="0">
              <a:solidFill>
                <a:srgbClr val="FFC000"/>
              </a:solidFill>
            </a:endParaRPr>
          </a:p>
          <a:p>
            <a:pPr algn="just"/>
            <a:endParaRPr lang="en-US" sz="1600" dirty="0">
              <a:solidFill>
                <a:srgbClr val="FFC000"/>
              </a:solidFill>
            </a:endParaRPr>
          </a:p>
        </p:txBody>
      </p:sp>
      <p:graphicFrame>
        <p:nvGraphicFramePr>
          <p:cNvPr id="5" name="Diagram 4"/>
          <p:cNvGraphicFramePr/>
          <p:nvPr>
            <p:extLst>
              <p:ext uri="{D42A27DB-BD31-4B8C-83A1-F6EECF244321}">
                <p14:modId xmlns:p14="http://schemas.microsoft.com/office/powerpoint/2010/main" val="4254764581"/>
              </p:ext>
            </p:extLst>
          </p:nvPr>
        </p:nvGraphicFramePr>
        <p:xfrm>
          <a:off x="4211960" y="1340768"/>
          <a:ext cx="493204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204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2276872"/>
            <a:ext cx="184731" cy="369332"/>
          </a:xfrm>
          <a:prstGeom prst="rect">
            <a:avLst/>
          </a:prstGeom>
          <a:noFill/>
        </p:spPr>
        <p:txBody>
          <a:bodyPr wrap="none" rtlCol="0">
            <a:spAutoFit/>
          </a:bodyPr>
          <a:lstStyle/>
          <a:p>
            <a:endParaRPr lang="en-US" dirty="0"/>
          </a:p>
        </p:txBody>
      </p:sp>
      <p:sp>
        <p:nvSpPr>
          <p:cNvPr id="5" name="TextBox 4"/>
          <p:cNvSpPr txBox="1"/>
          <p:nvPr/>
        </p:nvSpPr>
        <p:spPr>
          <a:xfrm>
            <a:off x="251520" y="1916832"/>
            <a:ext cx="3888432" cy="3847207"/>
          </a:xfrm>
          <a:prstGeom prst="rect">
            <a:avLst/>
          </a:prstGeom>
          <a:noFill/>
        </p:spPr>
        <p:txBody>
          <a:bodyPr wrap="square" rtlCol="0">
            <a:spAutoFit/>
          </a:bodyPr>
          <a:lstStyle/>
          <a:p>
            <a:pPr algn="just"/>
            <a:r>
              <a:rPr lang="en-SG" sz="2000" b="1" dirty="0">
                <a:effectLst>
                  <a:outerShdw blurRad="38100" dist="38100" dir="2700000" algn="tl">
                    <a:srgbClr val="000000">
                      <a:alpha val="43137"/>
                    </a:srgbClr>
                  </a:outerShdw>
                </a:effectLst>
              </a:rPr>
              <a:t>Neon tetra</a:t>
            </a:r>
          </a:p>
          <a:p>
            <a:pPr algn="just"/>
            <a:r>
              <a:rPr lang="en-SG" sz="1400" dirty="0"/>
              <a:t> </a:t>
            </a:r>
          </a:p>
          <a:p>
            <a:pPr algn="just"/>
            <a:r>
              <a:rPr lang="en-SG" sz="1400" b="1" dirty="0"/>
              <a:t>Neon </a:t>
            </a:r>
            <a:r>
              <a:rPr lang="en-SG" sz="1400" dirty="0"/>
              <a:t>tetra is a attractive and most popular small fish for planted aquarium, Neon tetra has a silver white abdomen with prominent iridescent blue horizontal stripe with prominent an iridescent red stripe that begins from the middle of the body till the start of its tail. N</a:t>
            </a:r>
            <a:r>
              <a:rPr lang="en-SG" sz="1400" b="1" dirty="0"/>
              <a:t>eon Tetra</a:t>
            </a:r>
            <a:r>
              <a:rPr lang="en-SG" sz="1400" dirty="0"/>
              <a:t> is a peaceful schooling fish for planted and community aquariums. They should be kept in groups of more than 6 per group. N</a:t>
            </a:r>
            <a:r>
              <a:rPr lang="en-SG" sz="1400" b="1" dirty="0"/>
              <a:t>eon Tetra</a:t>
            </a:r>
            <a:r>
              <a:rPr lang="en-SG" sz="1400" dirty="0"/>
              <a:t> fish prefer soft, slightly acidic water for optimum health conditions, and avoid strong currents to help them swim easily. If the water quality is maintained and treated with live food, they will spawn easily and live longer. They are best kept in a heavily planted.</a:t>
            </a:r>
          </a:p>
          <a:p>
            <a:pPr algn="just"/>
            <a:endParaRPr lang="en-US" sz="1400" dirty="0"/>
          </a:p>
        </p:txBody>
      </p:sp>
      <p:pic>
        <p:nvPicPr>
          <p:cNvPr id="7" name="Picture 6" descr="http://3.bp.blogspot.com/-mnCXVnkXrf4/Toyt36RF2WI/AAAAAAAAATY/23FUG4gYBU8/s320/Blue_Tetra_Boehlkea_fredcochui+3.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461538"/>
            <a:ext cx="3312368" cy="226360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5568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4000" fill="hold"/>
                                        <p:tgtEl>
                                          <p:spTgt spid="5"/>
                                        </p:tgtEl>
                                        <p:attrNameLst>
                                          <p:attrName>ppt_w</p:attrName>
                                        </p:attrNameLst>
                                      </p:cBhvr>
                                      <p:tavLst>
                                        <p:tav tm="0">
                                          <p:val>
                                            <p:fltVal val="0"/>
                                          </p:val>
                                        </p:tav>
                                        <p:tav tm="100000">
                                          <p:val>
                                            <p:strVal val="#ppt_w"/>
                                          </p:val>
                                        </p:tav>
                                      </p:tavLst>
                                    </p:anim>
                                    <p:anim calcmode="lin" valueType="num">
                                      <p:cBhvr>
                                        <p:cTn id="8" dur="4000" fill="hold"/>
                                        <p:tgtEl>
                                          <p:spTgt spid="5"/>
                                        </p:tgtEl>
                                        <p:attrNameLst>
                                          <p:attrName>ppt_h</p:attrName>
                                        </p:attrNameLst>
                                      </p:cBhvr>
                                      <p:tavLst>
                                        <p:tav tm="0">
                                          <p:val>
                                            <p:fltVal val="0"/>
                                          </p:val>
                                        </p:tav>
                                        <p:tav tm="100000">
                                          <p:val>
                                            <p:strVal val="#ppt_h"/>
                                          </p:val>
                                        </p:tav>
                                      </p:tavLst>
                                    </p:anim>
                                    <p:animEffect transition="in" filter="fade">
                                      <p:cBhvr>
                                        <p:cTn id="9"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025908"/>
            <a:ext cx="3960440" cy="4062651"/>
          </a:xfrm>
          <a:prstGeom prst="rect">
            <a:avLst/>
          </a:prstGeom>
          <a:noFill/>
        </p:spPr>
        <p:txBody>
          <a:bodyPr wrap="square" rtlCol="0">
            <a:spAutoFit/>
          </a:bodyPr>
          <a:lstStyle/>
          <a:p>
            <a:r>
              <a:rPr lang="en-SG" sz="2000" dirty="0" smtClean="0">
                <a:effectLst>
                  <a:outerShdw blurRad="38100" dist="38100" dir="2700000" algn="tl">
                    <a:srgbClr val="000000">
                      <a:alpha val="43137"/>
                    </a:srgbClr>
                  </a:outerShdw>
                </a:effectLst>
              </a:rPr>
              <a:t>BAGRIDAE CAT FISH</a:t>
            </a:r>
            <a:endParaRPr lang="en-SG" sz="2000" dirty="0" smtClean="0">
              <a:effectLst>
                <a:outerShdw blurRad="38100" dist="38100" dir="2700000" algn="tl">
                  <a:srgbClr val="000000">
                    <a:alpha val="43137"/>
                  </a:srgbClr>
                </a:outerShdw>
              </a:effectLst>
            </a:endParaRPr>
          </a:p>
          <a:p>
            <a:endParaRPr lang="en-SG" sz="1400" dirty="0"/>
          </a:p>
          <a:p>
            <a:r>
              <a:rPr lang="en-SG" sz="1400" dirty="0" smtClean="0"/>
              <a:t>The </a:t>
            </a:r>
            <a:r>
              <a:rPr lang="en-SG" sz="1400" b="1" dirty="0" err="1" smtClean="0"/>
              <a:t>Bagridae</a:t>
            </a:r>
            <a:r>
              <a:rPr lang="en-SG" sz="1400" dirty="0" smtClean="0"/>
              <a:t> are a family of </a:t>
            </a:r>
            <a:r>
              <a:rPr lang="en-SG" sz="1400" dirty="0" smtClean="0">
                <a:hlinkClick r:id="rId2" tooltip="Catfish"/>
              </a:rPr>
              <a:t>catfish</a:t>
            </a:r>
            <a:r>
              <a:rPr lang="en-SG" sz="1400" dirty="0" smtClean="0"/>
              <a:t> that originate from Africa and Asia from Japan to Borneo. These fish are commonly known as </a:t>
            </a:r>
            <a:r>
              <a:rPr lang="en-SG" sz="1400" b="1" dirty="0" smtClean="0"/>
              <a:t>naked catfishes</a:t>
            </a:r>
            <a:r>
              <a:rPr lang="en-SG" sz="1400" dirty="0" smtClean="0"/>
              <a:t> or </a:t>
            </a:r>
            <a:r>
              <a:rPr lang="en-SG" sz="1400" b="1" dirty="0" err="1" smtClean="0"/>
              <a:t>bagrid</a:t>
            </a:r>
            <a:r>
              <a:rPr lang="en-SG" sz="1400" b="1" dirty="0" smtClean="0"/>
              <a:t> catfishes</a:t>
            </a:r>
            <a:r>
              <a:rPr lang="en-SG" sz="1400" dirty="0" smtClean="0"/>
              <a:t>.</a:t>
            </a:r>
          </a:p>
          <a:p>
            <a:r>
              <a:rPr lang="en-SG" sz="1400" dirty="0" smtClean="0"/>
              <a:t>Large </a:t>
            </a:r>
            <a:r>
              <a:rPr lang="en-SG" sz="1400" dirty="0" err="1" smtClean="0"/>
              <a:t>bagrids</a:t>
            </a:r>
            <a:r>
              <a:rPr lang="en-SG" sz="1400" dirty="0" smtClean="0"/>
              <a:t> are important as food fish. Some species are kept as aquarium fishes.</a:t>
            </a:r>
          </a:p>
          <a:p>
            <a:r>
              <a:rPr lang="en-SG" sz="1400" b="1" dirty="0" smtClean="0"/>
              <a:t>Physical characteristics</a:t>
            </a:r>
          </a:p>
          <a:p>
            <a:r>
              <a:rPr lang="en-SG" sz="1400" dirty="0" smtClean="0"/>
              <a:t>The dorsal fin is preceded by a spine. The adipose fin is present and can have a relatively long base in some species. The pectoral fin spine can be serrated. The body is completely naked (they have no scales). The maximum length is about 1.5 m (4.9 </a:t>
            </a:r>
            <a:r>
              <a:rPr lang="en-SG" sz="1400" dirty="0" err="1" smtClean="0"/>
              <a:t>ft</a:t>
            </a:r>
            <a:r>
              <a:rPr lang="en-SG" sz="1400" dirty="0" smtClean="0"/>
              <a:t>). Fishes of the </a:t>
            </a:r>
            <a:r>
              <a:rPr lang="en-SG" sz="1400" dirty="0" err="1" smtClean="0"/>
              <a:t>Bagridae</a:t>
            </a:r>
            <a:r>
              <a:rPr lang="en-SG" sz="1400" dirty="0" smtClean="0"/>
              <a:t> family have four pairs of well-developed </a:t>
            </a:r>
            <a:r>
              <a:rPr lang="en-SG" sz="1400" dirty="0" err="1" smtClean="0">
                <a:hlinkClick r:id="rId3" tooltip="Barbel (anatomy)"/>
              </a:rPr>
              <a:t>barbels</a:t>
            </a:r>
            <a:r>
              <a:rPr lang="en-SG" sz="1400" dirty="0" smtClean="0"/>
              <a:t> covered by a layer of taste bud-enriched epithelium.</a:t>
            </a:r>
          </a:p>
          <a:p>
            <a:endParaRPr lang="en-US" sz="14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88217" y="2025908"/>
            <a:ext cx="4373762" cy="288032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05574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186</Words>
  <Application>Microsoft Office PowerPoint</Application>
  <PresentationFormat>On-screen Show (4:3)</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eclguest</dc:creator>
  <cp:lastModifiedBy>eclguest</cp:lastModifiedBy>
  <cp:revision>7</cp:revision>
  <dcterms:created xsi:type="dcterms:W3CDTF">2014-04-09T07:46:00Z</dcterms:created>
  <dcterms:modified xsi:type="dcterms:W3CDTF">2014-04-09T08:20:16Z</dcterms:modified>
</cp:coreProperties>
</file>