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AF26-164A-46F8-B16D-F71B4FC10F82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CECC-634C-4797-8201-B8FC599199E1}" type="slidenum">
              <a:rPr lang="en-SG" smtClean="0"/>
              <a:t>‹#›</a:t>
            </a:fld>
            <a:endParaRPr lang="en-S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8448" y="275504"/>
            <a:ext cx="7352816" cy="76944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TYPES OF GAMES</a:t>
            </a:r>
            <a:endParaRPr lang="en-SG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5608" y="1325803"/>
            <a:ext cx="54086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600" b="1" dirty="0" smtClean="0"/>
              <a:t>Indoor Games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800" b="1" dirty="0" smtClean="0">
                <a:hlinkClick r:id="rId2" action="ppaction://hlinksldjump"/>
              </a:rPr>
              <a:t>Chess</a:t>
            </a:r>
            <a:endParaRPr lang="en-US" sz="2800" b="1" dirty="0" smtClean="0"/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800" b="1" dirty="0" smtClean="0">
                <a:hlinkClick r:id="rId2" action="ppaction://hlinksldjump"/>
              </a:rPr>
              <a:t>Bowling</a:t>
            </a:r>
            <a:endParaRPr lang="en-US" sz="2800" b="1" dirty="0" smtClean="0"/>
          </a:p>
          <a:p>
            <a:pPr marL="914400" lvl="1" indent="-457200">
              <a:buFont typeface="Wingdings" pitchFamily="2" charset="2"/>
              <a:buChar char="Ø"/>
            </a:pPr>
            <a:endParaRPr lang="en-US" sz="2800" b="1" dirty="0" smtClean="0"/>
          </a:p>
          <a:p>
            <a:pPr marL="457200" indent="-457200">
              <a:buFont typeface="Wingdings" pitchFamily="2" charset="2"/>
              <a:buChar char="§"/>
            </a:pPr>
            <a:r>
              <a:rPr lang="en-US" sz="3600" b="1" dirty="0" smtClean="0"/>
              <a:t>Outdoor Games</a:t>
            </a:r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2800" b="1" dirty="0" smtClean="0">
                <a:hlinkClick r:id="rId3" action="ppaction://hlinksldjump"/>
              </a:rPr>
              <a:t>Tennis</a:t>
            </a:r>
            <a:endParaRPr lang="en-US" sz="2800" b="1" dirty="0" smtClean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2800" b="1" dirty="0" smtClean="0">
                <a:hlinkClick r:id="" action="ppaction://noaction"/>
              </a:rPr>
              <a:t>Basketball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66308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9152" y="275504"/>
            <a:ext cx="4976552" cy="76944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INDOOR GAMES</a:t>
            </a:r>
            <a:endParaRPr lang="en-SG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9664" y="1325803"/>
            <a:ext cx="108812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Chess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0192" y="1322480"/>
            <a:ext cx="151216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Bowling</a:t>
            </a:r>
          </a:p>
        </p:txBody>
      </p:sp>
      <p:pic>
        <p:nvPicPr>
          <p:cNvPr id="1026" name="Picture 2" descr="C:\Users\eclguest\Desktop\Bowl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2123885"/>
            <a:ext cx="2589213" cy="172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clguest\Desktop\Ch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65" y="2093913"/>
            <a:ext cx="25939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7740352" y="6156012"/>
            <a:ext cx="818432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</a:t>
            </a:r>
            <a:endParaRPr lang="en-SG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453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9152" y="275504"/>
            <a:ext cx="4976552" cy="769441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OUTDOOR GAMES</a:t>
            </a:r>
            <a:endParaRPr lang="en-SG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68216" y="1325803"/>
            <a:ext cx="141272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Tennis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82464" y="1322480"/>
            <a:ext cx="184592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Basketball</a:t>
            </a:r>
          </a:p>
        </p:txBody>
      </p:sp>
      <p:pic>
        <p:nvPicPr>
          <p:cNvPr id="2050" name="Picture 2" descr="C:\Users\eclguest\Desktop\Basketb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457" y="2114417"/>
            <a:ext cx="2593975" cy="176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eclguest\Desktop\Tenn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03" y="2114417"/>
            <a:ext cx="2587625" cy="175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7740352" y="6156012"/>
            <a:ext cx="792088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</a:t>
            </a:r>
            <a:endParaRPr lang="en-SG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569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TC101859861[[fn=Tradeshow]]</Template>
  <TotalTime>28</TotalTime>
  <Words>22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Tradeshow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4</cp:revision>
  <dcterms:created xsi:type="dcterms:W3CDTF">2014-04-09T07:46:16Z</dcterms:created>
  <dcterms:modified xsi:type="dcterms:W3CDTF">2014-04-09T08:14:50Z</dcterms:modified>
</cp:coreProperties>
</file>