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0B2CD6-381D-4897-AA08-D0FE2301732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SG"/>
        </a:p>
      </dgm:t>
    </dgm:pt>
    <dgm:pt modelId="{84178C9C-C198-417D-8421-1105A33F415A}">
      <dgm:prSet phldrT="[Text]"/>
      <dgm:spPr>
        <a:solidFill>
          <a:srgbClr val="92D050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Types of </a:t>
          </a:r>
          <a:r>
            <a:rPr lang="en-US" baseline="0" dirty="0" smtClean="0">
              <a:solidFill>
                <a:schemeClr val="tx1"/>
              </a:solidFill>
            </a:rPr>
            <a:t>Bike</a:t>
          </a:r>
          <a:endParaRPr lang="en-SG" baseline="0" dirty="0">
            <a:solidFill>
              <a:schemeClr val="tx1"/>
            </a:solidFill>
          </a:endParaRPr>
        </a:p>
      </dgm:t>
    </dgm:pt>
    <dgm:pt modelId="{CFC0CE0A-C168-4432-8005-575515E7BE41}" type="parTrans" cxnId="{92AA3BB7-6848-498E-98F2-FB11CFF69EE8}">
      <dgm:prSet/>
      <dgm:spPr/>
      <dgm:t>
        <a:bodyPr/>
        <a:lstStyle/>
        <a:p>
          <a:endParaRPr lang="en-SG"/>
        </a:p>
      </dgm:t>
    </dgm:pt>
    <dgm:pt modelId="{29C95C13-A3B6-4A33-A506-0EC04D510388}" type="sibTrans" cxnId="{92AA3BB7-6848-498E-98F2-FB11CFF69EE8}">
      <dgm:prSet/>
      <dgm:spPr/>
      <dgm:t>
        <a:bodyPr/>
        <a:lstStyle/>
        <a:p>
          <a:endParaRPr lang="en-SG"/>
        </a:p>
      </dgm:t>
    </dgm:pt>
    <dgm:pt modelId="{15ABFC18-C477-4019-9958-25B649FBBA9B}">
      <dgm:prSet phldrT="[Text]"/>
      <dgm:spPr>
        <a:solidFill>
          <a:srgbClr val="92D050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Motor</a:t>
          </a:r>
          <a:endParaRPr lang="en-SG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9EEA5B56-DAA5-49B2-9B57-AF81D3C17B12}" type="parTrans" cxnId="{A8080B11-95D8-42D4-A903-67EA91994FC6}">
      <dgm:prSet/>
      <dgm:spPr>
        <a:ln>
          <a:solidFill>
            <a:srgbClr val="FFFF00"/>
          </a:solidFill>
        </a:ln>
      </dgm:spPr>
      <dgm:t>
        <a:bodyPr/>
        <a:lstStyle/>
        <a:p>
          <a:endParaRPr lang="en-SG"/>
        </a:p>
      </dgm:t>
    </dgm:pt>
    <dgm:pt modelId="{A3237350-2087-4606-92D6-9CFEF742ED1F}" type="sibTrans" cxnId="{A8080B11-95D8-42D4-A903-67EA91994FC6}">
      <dgm:prSet/>
      <dgm:spPr/>
      <dgm:t>
        <a:bodyPr/>
        <a:lstStyle/>
        <a:p>
          <a:endParaRPr lang="en-SG"/>
        </a:p>
      </dgm:t>
    </dgm:pt>
    <dgm:pt modelId="{0EBE96E7-C86F-411A-844A-FBCC3549E541}">
      <dgm:prSet phldrT="[Text]"/>
      <dgm:spPr>
        <a:solidFill>
          <a:srgbClr val="92D050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Manual</a:t>
          </a:r>
          <a:endParaRPr lang="en-SG" dirty="0">
            <a:solidFill>
              <a:schemeClr val="tx1"/>
            </a:solidFill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noaction"/>
          </dgm14:cNvPr>
        </a:ext>
      </dgm:extLst>
    </dgm:pt>
    <dgm:pt modelId="{F2200DEE-3E75-489D-9058-5C4233D505A4}" type="parTrans" cxnId="{93F460C0-F6C3-4752-BEC5-B09A3FECF409}">
      <dgm:prSet/>
      <dgm:spPr>
        <a:ln>
          <a:solidFill>
            <a:srgbClr val="FFFF00"/>
          </a:solidFill>
        </a:ln>
      </dgm:spPr>
      <dgm:t>
        <a:bodyPr/>
        <a:lstStyle/>
        <a:p>
          <a:endParaRPr lang="en-SG"/>
        </a:p>
      </dgm:t>
    </dgm:pt>
    <dgm:pt modelId="{0361DB39-F9C8-459D-A527-70659E8C1AED}" type="sibTrans" cxnId="{93F460C0-F6C3-4752-BEC5-B09A3FECF409}">
      <dgm:prSet/>
      <dgm:spPr/>
      <dgm:t>
        <a:bodyPr/>
        <a:lstStyle/>
        <a:p>
          <a:endParaRPr lang="en-SG"/>
        </a:p>
      </dgm:t>
    </dgm:pt>
    <dgm:pt modelId="{BB0D0EB5-3FE0-494C-A026-633D5304AB78}" type="pres">
      <dgm:prSet presAssocID="{8E0B2CD6-381D-4897-AA08-D0FE2301732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SG"/>
        </a:p>
      </dgm:t>
    </dgm:pt>
    <dgm:pt modelId="{F4430C53-B8AE-47DE-B99B-51F5A6B5F34C}" type="pres">
      <dgm:prSet presAssocID="{84178C9C-C198-417D-8421-1105A33F415A}" presName="hierRoot1" presStyleCnt="0">
        <dgm:presLayoutVars>
          <dgm:hierBranch val="r"/>
        </dgm:presLayoutVars>
      </dgm:prSet>
      <dgm:spPr/>
    </dgm:pt>
    <dgm:pt modelId="{4A85F780-7D14-4028-AC5D-CCF2241F9A35}" type="pres">
      <dgm:prSet presAssocID="{84178C9C-C198-417D-8421-1105A33F415A}" presName="rootComposite1" presStyleCnt="0"/>
      <dgm:spPr/>
    </dgm:pt>
    <dgm:pt modelId="{A88A9FB8-5940-4D36-852C-A7F3355772B0}" type="pres">
      <dgm:prSet presAssocID="{84178C9C-C198-417D-8421-1105A33F415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SG"/>
        </a:p>
      </dgm:t>
    </dgm:pt>
    <dgm:pt modelId="{4E1BDC37-31C2-4830-8C97-F60529F4E1D4}" type="pres">
      <dgm:prSet presAssocID="{84178C9C-C198-417D-8421-1105A33F415A}" presName="rootConnector1" presStyleLbl="node1" presStyleIdx="0" presStyleCnt="0"/>
      <dgm:spPr/>
      <dgm:t>
        <a:bodyPr/>
        <a:lstStyle/>
        <a:p>
          <a:endParaRPr lang="en-SG"/>
        </a:p>
      </dgm:t>
    </dgm:pt>
    <dgm:pt modelId="{28728ADB-BED1-4C9C-894C-805E75A6AF4F}" type="pres">
      <dgm:prSet presAssocID="{84178C9C-C198-417D-8421-1105A33F415A}" presName="hierChild2" presStyleCnt="0"/>
      <dgm:spPr/>
    </dgm:pt>
    <dgm:pt modelId="{B82BFE9C-C10E-4B0C-A066-DFA22FC416EA}" type="pres">
      <dgm:prSet presAssocID="{9EEA5B56-DAA5-49B2-9B57-AF81D3C17B12}" presName="Name50" presStyleLbl="parChTrans1D2" presStyleIdx="0" presStyleCnt="2"/>
      <dgm:spPr/>
      <dgm:t>
        <a:bodyPr/>
        <a:lstStyle/>
        <a:p>
          <a:endParaRPr lang="en-SG"/>
        </a:p>
      </dgm:t>
    </dgm:pt>
    <dgm:pt modelId="{086F7D6D-3BAD-454A-8AA7-8DADA4126986}" type="pres">
      <dgm:prSet presAssocID="{15ABFC18-C477-4019-9958-25B649FBBA9B}" presName="hierRoot2" presStyleCnt="0">
        <dgm:presLayoutVars>
          <dgm:hierBranch val="init"/>
        </dgm:presLayoutVars>
      </dgm:prSet>
      <dgm:spPr/>
    </dgm:pt>
    <dgm:pt modelId="{D9A00DD2-0790-49A5-A909-F98A35081BA1}" type="pres">
      <dgm:prSet presAssocID="{15ABFC18-C477-4019-9958-25B649FBBA9B}" presName="rootComposite" presStyleCnt="0"/>
      <dgm:spPr/>
    </dgm:pt>
    <dgm:pt modelId="{0B560443-AF27-47CC-A5B5-A898DB55A595}" type="pres">
      <dgm:prSet presAssocID="{15ABFC18-C477-4019-9958-25B649FBBA9B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SG"/>
        </a:p>
      </dgm:t>
    </dgm:pt>
    <dgm:pt modelId="{3827CC75-9000-4429-B9B6-6ACBF09FCD6C}" type="pres">
      <dgm:prSet presAssocID="{15ABFC18-C477-4019-9958-25B649FBBA9B}" presName="rootConnector" presStyleLbl="node2" presStyleIdx="0" presStyleCnt="2"/>
      <dgm:spPr/>
      <dgm:t>
        <a:bodyPr/>
        <a:lstStyle/>
        <a:p>
          <a:endParaRPr lang="en-SG"/>
        </a:p>
      </dgm:t>
    </dgm:pt>
    <dgm:pt modelId="{E9A36F73-A635-4500-803C-69FB82F1555D}" type="pres">
      <dgm:prSet presAssocID="{15ABFC18-C477-4019-9958-25B649FBBA9B}" presName="hierChild4" presStyleCnt="0"/>
      <dgm:spPr/>
    </dgm:pt>
    <dgm:pt modelId="{746A0AEF-0027-459C-A0B4-1B423743D040}" type="pres">
      <dgm:prSet presAssocID="{15ABFC18-C477-4019-9958-25B649FBBA9B}" presName="hierChild5" presStyleCnt="0"/>
      <dgm:spPr/>
    </dgm:pt>
    <dgm:pt modelId="{DAD15CDF-7220-4B08-8F9C-E38353A0D2EE}" type="pres">
      <dgm:prSet presAssocID="{F2200DEE-3E75-489D-9058-5C4233D505A4}" presName="Name50" presStyleLbl="parChTrans1D2" presStyleIdx="1" presStyleCnt="2"/>
      <dgm:spPr/>
      <dgm:t>
        <a:bodyPr/>
        <a:lstStyle/>
        <a:p>
          <a:endParaRPr lang="en-SG"/>
        </a:p>
      </dgm:t>
    </dgm:pt>
    <dgm:pt modelId="{ECD7A07B-BEFE-454B-879C-669FCA3DDC26}" type="pres">
      <dgm:prSet presAssocID="{0EBE96E7-C86F-411A-844A-FBCC3549E541}" presName="hierRoot2" presStyleCnt="0">
        <dgm:presLayoutVars>
          <dgm:hierBranch val="init"/>
        </dgm:presLayoutVars>
      </dgm:prSet>
      <dgm:spPr/>
    </dgm:pt>
    <dgm:pt modelId="{4EA7BB00-6C7A-4958-8DF5-AD141428D762}" type="pres">
      <dgm:prSet presAssocID="{0EBE96E7-C86F-411A-844A-FBCC3549E541}" presName="rootComposite" presStyleCnt="0"/>
      <dgm:spPr/>
    </dgm:pt>
    <dgm:pt modelId="{9FB5765A-4575-4B59-A931-D651B9D0C8F8}" type="pres">
      <dgm:prSet presAssocID="{0EBE96E7-C86F-411A-844A-FBCC3549E54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SG"/>
        </a:p>
      </dgm:t>
    </dgm:pt>
    <dgm:pt modelId="{3E854C0B-7B29-4B51-A2F9-6FF1A4967682}" type="pres">
      <dgm:prSet presAssocID="{0EBE96E7-C86F-411A-844A-FBCC3549E541}" presName="rootConnector" presStyleLbl="node2" presStyleIdx="1" presStyleCnt="2"/>
      <dgm:spPr/>
      <dgm:t>
        <a:bodyPr/>
        <a:lstStyle/>
        <a:p>
          <a:endParaRPr lang="en-SG"/>
        </a:p>
      </dgm:t>
    </dgm:pt>
    <dgm:pt modelId="{9FA47A04-CEFA-419B-B44F-530A8390416F}" type="pres">
      <dgm:prSet presAssocID="{0EBE96E7-C86F-411A-844A-FBCC3549E541}" presName="hierChild4" presStyleCnt="0"/>
      <dgm:spPr/>
    </dgm:pt>
    <dgm:pt modelId="{600C5604-701D-4C66-B0E7-0B9DD9A59FA5}" type="pres">
      <dgm:prSet presAssocID="{0EBE96E7-C86F-411A-844A-FBCC3549E541}" presName="hierChild5" presStyleCnt="0"/>
      <dgm:spPr/>
    </dgm:pt>
    <dgm:pt modelId="{45706692-DE31-44BE-8C8C-5DD2C6BAF049}" type="pres">
      <dgm:prSet presAssocID="{84178C9C-C198-417D-8421-1105A33F415A}" presName="hierChild3" presStyleCnt="0"/>
      <dgm:spPr/>
    </dgm:pt>
  </dgm:ptLst>
  <dgm:cxnLst>
    <dgm:cxn modelId="{92AA3BB7-6848-498E-98F2-FB11CFF69EE8}" srcId="{8E0B2CD6-381D-4897-AA08-D0FE23017324}" destId="{84178C9C-C198-417D-8421-1105A33F415A}" srcOrd="0" destOrd="0" parTransId="{CFC0CE0A-C168-4432-8005-575515E7BE41}" sibTransId="{29C95C13-A3B6-4A33-A506-0EC04D510388}"/>
    <dgm:cxn modelId="{69FA2028-225A-415E-BBFF-D6D6C6A50B2D}" type="presOf" srcId="{84178C9C-C198-417D-8421-1105A33F415A}" destId="{A88A9FB8-5940-4D36-852C-A7F3355772B0}" srcOrd="0" destOrd="0" presId="urn:microsoft.com/office/officeart/2005/8/layout/orgChart1"/>
    <dgm:cxn modelId="{432576E6-D638-4CB9-B537-02BD3D09A916}" type="presOf" srcId="{15ABFC18-C477-4019-9958-25B649FBBA9B}" destId="{3827CC75-9000-4429-B9B6-6ACBF09FCD6C}" srcOrd="1" destOrd="0" presId="urn:microsoft.com/office/officeart/2005/8/layout/orgChart1"/>
    <dgm:cxn modelId="{93F460C0-F6C3-4752-BEC5-B09A3FECF409}" srcId="{84178C9C-C198-417D-8421-1105A33F415A}" destId="{0EBE96E7-C86F-411A-844A-FBCC3549E541}" srcOrd="1" destOrd="0" parTransId="{F2200DEE-3E75-489D-9058-5C4233D505A4}" sibTransId="{0361DB39-F9C8-459D-A527-70659E8C1AED}"/>
    <dgm:cxn modelId="{C285A206-905A-4C50-8671-261F7BAD8FC3}" type="presOf" srcId="{8E0B2CD6-381D-4897-AA08-D0FE23017324}" destId="{BB0D0EB5-3FE0-494C-A026-633D5304AB78}" srcOrd="0" destOrd="0" presId="urn:microsoft.com/office/officeart/2005/8/layout/orgChart1"/>
    <dgm:cxn modelId="{7176E478-BF77-410C-9654-5BC1C8CA78A7}" type="presOf" srcId="{15ABFC18-C477-4019-9958-25B649FBBA9B}" destId="{0B560443-AF27-47CC-A5B5-A898DB55A595}" srcOrd="0" destOrd="0" presId="urn:microsoft.com/office/officeart/2005/8/layout/orgChart1"/>
    <dgm:cxn modelId="{1B6A3077-D2EA-4D1E-990A-1031EAD49B64}" type="presOf" srcId="{F2200DEE-3E75-489D-9058-5C4233D505A4}" destId="{DAD15CDF-7220-4B08-8F9C-E38353A0D2EE}" srcOrd="0" destOrd="0" presId="urn:microsoft.com/office/officeart/2005/8/layout/orgChart1"/>
    <dgm:cxn modelId="{E3B5FD17-B7E0-4659-A887-181BBDAA5826}" type="presOf" srcId="{9EEA5B56-DAA5-49B2-9B57-AF81D3C17B12}" destId="{B82BFE9C-C10E-4B0C-A066-DFA22FC416EA}" srcOrd="0" destOrd="0" presId="urn:microsoft.com/office/officeart/2005/8/layout/orgChart1"/>
    <dgm:cxn modelId="{B73FC7EC-91B6-4143-B25A-C98591B8722B}" type="presOf" srcId="{0EBE96E7-C86F-411A-844A-FBCC3549E541}" destId="{9FB5765A-4575-4B59-A931-D651B9D0C8F8}" srcOrd="0" destOrd="0" presId="urn:microsoft.com/office/officeart/2005/8/layout/orgChart1"/>
    <dgm:cxn modelId="{A8080B11-95D8-42D4-A903-67EA91994FC6}" srcId="{84178C9C-C198-417D-8421-1105A33F415A}" destId="{15ABFC18-C477-4019-9958-25B649FBBA9B}" srcOrd="0" destOrd="0" parTransId="{9EEA5B56-DAA5-49B2-9B57-AF81D3C17B12}" sibTransId="{A3237350-2087-4606-92D6-9CFEF742ED1F}"/>
    <dgm:cxn modelId="{55C1C341-2596-43CE-A0C4-A77C2152976A}" type="presOf" srcId="{0EBE96E7-C86F-411A-844A-FBCC3549E541}" destId="{3E854C0B-7B29-4B51-A2F9-6FF1A4967682}" srcOrd="1" destOrd="0" presId="urn:microsoft.com/office/officeart/2005/8/layout/orgChart1"/>
    <dgm:cxn modelId="{A367602D-83F6-4E0D-A13A-73953DA34906}" type="presOf" srcId="{84178C9C-C198-417D-8421-1105A33F415A}" destId="{4E1BDC37-31C2-4830-8C97-F60529F4E1D4}" srcOrd="1" destOrd="0" presId="urn:microsoft.com/office/officeart/2005/8/layout/orgChart1"/>
    <dgm:cxn modelId="{E7B5736A-BB25-4745-AE9F-90229D0B3432}" type="presParOf" srcId="{BB0D0EB5-3FE0-494C-A026-633D5304AB78}" destId="{F4430C53-B8AE-47DE-B99B-51F5A6B5F34C}" srcOrd="0" destOrd="0" presId="urn:microsoft.com/office/officeart/2005/8/layout/orgChart1"/>
    <dgm:cxn modelId="{9207CF2C-0A5E-425A-949B-A99771DB5D12}" type="presParOf" srcId="{F4430C53-B8AE-47DE-B99B-51F5A6B5F34C}" destId="{4A85F780-7D14-4028-AC5D-CCF2241F9A35}" srcOrd="0" destOrd="0" presId="urn:microsoft.com/office/officeart/2005/8/layout/orgChart1"/>
    <dgm:cxn modelId="{9C5CFC3A-5E77-4A6F-A895-914E01DEBEA5}" type="presParOf" srcId="{4A85F780-7D14-4028-AC5D-CCF2241F9A35}" destId="{A88A9FB8-5940-4D36-852C-A7F3355772B0}" srcOrd="0" destOrd="0" presId="urn:microsoft.com/office/officeart/2005/8/layout/orgChart1"/>
    <dgm:cxn modelId="{4B927865-AD86-441A-B308-447469FBD207}" type="presParOf" srcId="{4A85F780-7D14-4028-AC5D-CCF2241F9A35}" destId="{4E1BDC37-31C2-4830-8C97-F60529F4E1D4}" srcOrd="1" destOrd="0" presId="urn:microsoft.com/office/officeart/2005/8/layout/orgChart1"/>
    <dgm:cxn modelId="{F1B7CC3E-F4B6-455E-9FFE-55000017EF96}" type="presParOf" srcId="{F4430C53-B8AE-47DE-B99B-51F5A6B5F34C}" destId="{28728ADB-BED1-4C9C-894C-805E75A6AF4F}" srcOrd="1" destOrd="0" presId="urn:microsoft.com/office/officeart/2005/8/layout/orgChart1"/>
    <dgm:cxn modelId="{D2B98B89-8399-4CEF-9670-717F166B6424}" type="presParOf" srcId="{28728ADB-BED1-4C9C-894C-805E75A6AF4F}" destId="{B82BFE9C-C10E-4B0C-A066-DFA22FC416EA}" srcOrd="0" destOrd="0" presId="urn:microsoft.com/office/officeart/2005/8/layout/orgChart1"/>
    <dgm:cxn modelId="{923EA489-2921-4E3F-9D3F-6B6BFD5E3ABB}" type="presParOf" srcId="{28728ADB-BED1-4C9C-894C-805E75A6AF4F}" destId="{086F7D6D-3BAD-454A-8AA7-8DADA4126986}" srcOrd="1" destOrd="0" presId="urn:microsoft.com/office/officeart/2005/8/layout/orgChart1"/>
    <dgm:cxn modelId="{CD7CFCAD-599B-4E20-9560-DAC1145B8E05}" type="presParOf" srcId="{086F7D6D-3BAD-454A-8AA7-8DADA4126986}" destId="{D9A00DD2-0790-49A5-A909-F98A35081BA1}" srcOrd="0" destOrd="0" presId="urn:microsoft.com/office/officeart/2005/8/layout/orgChart1"/>
    <dgm:cxn modelId="{CEF9185E-2185-4B36-B420-DB112098F6A4}" type="presParOf" srcId="{D9A00DD2-0790-49A5-A909-F98A35081BA1}" destId="{0B560443-AF27-47CC-A5B5-A898DB55A595}" srcOrd="0" destOrd="0" presId="urn:microsoft.com/office/officeart/2005/8/layout/orgChart1"/>
    <dgm:cxn modelId="{EA2E77D7-C43D-436D-85E3-529D2FAAC77E}" type="presParOf" srcId="{D9A00DD2-0790-49A5-A909-F98A35081BA1}" destId="{3827CC75-9000-4429-B9B6-6ACBF09FCD6C}" srcOrd="1" destOrd="0" presId="urn:microsoft.com/office/officeart/2005/8/layout/orgChart1"/>
    <dgm:cxn modelId="{D8903183-37DC-44D2-9193-C492E6133B85}" type="presParOf" srcId="{086F7D6D-3BAD-454A-8AA7-8DADA4126986}" destId="{E9A36F73-A635-4500-803C-69FB82F1555D}" srcOrd="1" destOrd="0" presId="urn:microsoft.com/office/officeart/2005/8/layout/orgChart1"/>
    <dgm:cxn modelId="{BB06B6A7-5C6B-45DC-9C6C-B6DCDB71403A}" type="presParOf" srcId="{086F7D6D-3BAD-454A-8AA7-8DADA4126986}" destId="{746A0AEF-0027-459C-A0B4-1B423743D040}" srcOrd="2" destOrd="0" presId="urn:microsoft.com/office/officeart/2005/8/layout/orgChart1"/>
    <dgm:cxn modelId="{D405812E-A7FC-4A8A-806C-133E888A6712}" type="presParOf" srcId="{28728ADB-BED1-4C9C-894C-805E75A6AF4F}" destId="{DAD15CDF-7220-4B08-8F9C-E38353A0D2EE}" srcOrd="2" destOrd="0" presId="urn:microsoft.com/office/officeart/2005/8/layout/orgChart1"/>
    <dgm:cxn modelId="{E0920182-6A5C-4C1A-A81D-029B01A198CE}" type="presParOf" srcId="{28728ADB-BED1-4C9C-894C-805E75A6AF4F}" destId="{ECD7A07B-BEFE-454B-879C-669FCA3DDC26}" srcOrd="3" destOrd="0" presId="urn:microsoft.com/office/officeart/2005/8/layout/orgChart1"/>
    <dgm:cxn modelId="{205410BB-6059-4A19-98C1-DE06FB468FDA}" type="presParOf" srcId="{ECD7A07B-BEFE-454B-879C-669FCA3DDC26}" destId="{4EA7BB00-6C7A-4958-8DF5-AD141428D762}" srcOrd="0" destOrd="0" presId="urn:microsoft.com/office/officeart/2005/8/layout/orgChart1"/>
    <dgm:cxn modelId="{9D3B7F57-B238-4F57-A61D-5DD0D64187F7}" type="presParOf" srcId="{4EA7BB00-6C7A-4958-8DF5-AD141428D762}" destId="{9FB5765A-4575-4B59-A931-D651B9D0C8F8}" srcOrd="0" destOrd="0" presId="urn:microsoft.com/office/officeart/2005/8/layout/orgChart1"/>
    <dgm:cxn modelId="{1C42A0E0-2163-45C3-856A-F8AA14293271}" type="presParOf" srcId="{4EA7BB00-6C7A-4958-8DF5-AD141428D762}" destId="{3E854C0B-7B29-4B51-A2F9-6FF1A4967682}" srcOrd="1" destOrd="0" presId="urn:microsoft.com/office/officeart/2005/8/layout/orgChart1"/>
    <dgm:cxn modelId="{CED15F39-8077-4AD8-BC39-B654F941F565}" type="presParOf" srcId="{ECD7A07B-BEFE-454B-879C-669FCA3DDC26}" destId="{9FA47A04-CEFA-419B-B44F-530A8390416F}" srcOrd="1" destOrd="0" presId="urn:microsoft.com/office/officeart/2005/8/layout/orgChart1"/>
    <dgm:cxn modelId="{C402D6A4-7149-4538-AF14-C60269453CF4}" type="presParOf" srcId="{ECD7A07B-BEFE-454B-879C-669FCA3DDC26}" destId="{600C5604-701D-4C66-B0E7-0B9DD9A59FA5}" srcOrd="2" destOrd="0" presId="urn:microsoft.com/office/officeart/2005/8/layout/orgChart1"/>
    <dgm:cxn modelId="{18E75710-D689-4F9B-9BFE-FF157D1FAA9F}" type="presParOf" srcId="{F4430C53-B8AE-47DE-B99B-51F5A6B5F34C}" destId="{45706692-DE31-44BE-8C8C-5DD2C6BAF049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D15CDF-7220-4B08-8F9C-E38353A0D2EE}">
      <dsp:nvSpPr>
        <dsp:cNvPr id="0" name=""/>
        <dsp:cNvSpPr/>
      </dsp:nvSpPr>
      <dsp:spPr>
        <a:xfrm>
          <a:off x="926601" y="1106426"/>
          <a:ext cx="331894" cy="25887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8775"/>
              </a:lnTo>
              <a:lnTo>
                <a:pt x="331894" y="2588775"/>
              </a:lnTo>
            </a:path>
          </a:pathLst>
        </a:custGeom>
        <a:noFill/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2BFE9C-C10E-4B0C-A066-DFA22FC416EA}">
      <dsp:nvSpPr>
        <dsp:cNvPr id="0" name=""/>
        <dsp:cNvSpPr/>
      </dsp:nvSpPr>
      <dsp:spPr>
        <a:xfrm>
          <a:off x="926601" y="1106426"/>
          <a:ext cx="331894" cy="10178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7809"/>
              </a:lnTo>
              <a:lnTo>
                <a:pt x="331894" y="1017809"/>
              </a:lnTo>
            </a:path>
          </a:pathLst>
        </a:custGeom>
        <a:noFill/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8A9FB8-5940-4D36-852C-A7F3355772B0}">
      <dsp:nvSpPr>
        <dsp:cNvPr id="0" name=""/>
        <dsp:cNvSpPr/>
      </dsp:nvSpPr>
      <dsp:spPr>
        <a:xfrm>
          <a:off x="705339" y="112"/>
          <a:ext cx="2212628" cy="1106314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>
              <a:solidFill>
                <a:schemeClr val="tx1"/>
              </a:solidFill>
            </a:rPr>
            <a:t>Types of </a:t>
          </a:r>
          <a:r>
            <a:rPr lang="en-US" sz="3700" kern="1200" baseline="0" dirty="0" smtClean="0">
              <a:solidFill>
                <a:schemeClr val="tx1"/>
              </a:solidFill>
            </a:rPr>
            <a:t>Bike</a:t>
          </a:r>
          <a:endParaRPr lang="en-SG" sz="3700" kern="1200" baseline="0" dirty="0">
            <a:solidFill>
              <a:schemeClr val="tx1"/>
            </a:solidFill>
          </a:endParaRPr>
        </a:p>
      </dsp:txBody>
      <dsp:txXfrm>
        <a:off x="705339" y="112"/>
        <a:ext cx="2212628" cy="1106314"/>
      </dsp:txXfrm>
    </dsp:sp>
    <dsp:sp modelId="{0B560443-AF27-47CC-A5B5-A898DB55A595}">
      <dsp:nvSpPr>
        <dsp:cNvPr id="0" name=""/>
        <dsp:cNvSpPr/>
      </dsp:nvSpPr>
      <dsp:spPr>
        <a:xfrm>
          <a:off x="1258496" y="1571078"/>
          <a:ext cx="2212628" cy="1106314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>
              <a:solidFill>
                <a:schemeClr val="tx1"/>
              </a:solidFill>
            </a:rPr>
            <a:t>Motor</a:t>
          </a:r>
          <a:endParaRPr lang="en-SG" sz="3700" kern="1200" dirty="0">
            <a:solidFill>
              <a:schemeClr val="tx1"/>
            </a:solidFill>
          </a:endParaRPr>
        </a:p>
      </dsp:txBody>
      <dsp:txXfrm>
        <a:off x="1258496" y="1571078"/>
        <a:ext cx="2212628" cy="1106314"/>
      </dsp:txXfrm>
    </dsp:sp>
    <dsp:sp modelId="{9FB5765A-4575-4B59-A931-D651B9D0C8F8}">
      <dsp:nvSpPr>
        <dsp:cNvPr id="0" name=""/>
        <dsp:cNvSpPr/>
      </dsp:nvSpPr>
      <dsp:spPr>
        <a:xfrm>
          <a:off x="1258496" y="3142045"/>
          <a:ext cx="2212628" cy="1106314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>
              <a:solidFill>
                <a:schemeClr val="tx1"/>
              </a:solidFill>
            </a:rPr>
            <a:t>Manual</a:t>
          </a:r>
          <a:endParaRPr lang="en-SG" sz="3700" kern="1200" dirty="0">
            <a:solidFill>
              <a:schemeClr val="tx1"/>
            </a:solidFill>
          </a:endParaRPr>
        </a:p>
      </dsp:txBody>
      <dsp:txXfrm>
        <a:off x="1258496" y="3142045"/>
        <a:ext cx="2212628" cy="11063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A30B8F-2CC2-4423-B346-4F017ED20853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A8716D-6D88-4073-A69D-CB008145EB3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74037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A30B8F-2CC2-4423-B346-4F017ED20853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A8716D-6D88-4073-A69D-CB008145EB3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18803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A30B8F-2CC2-4423-B346-4F017ED20853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A8716D-6D88-4073-A69D-CB008145EB3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57574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A30B8F-2CC2-4423-B346-4F017ED20853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A8716D-6D88-4073-A69D-CB008145EB3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65502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A30B8F-2CC2-4423-B346-4F017ED20853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A8716D-6D88-4073-A69D-CB008145EB3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1294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A30B8F-2CC2-4423-B346-4F017ED20853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A8716D-6D88-4073-A69D-CB008145EB3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34781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A30B8F-2CC2-4423-B346-4F017ED20853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A8716D-6D88-4073-A69D-CB008145EB3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45090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A30B8F-2CC2-4423-B346-4F017ED20853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A8716D-6D88-4073-A69D-CB008145EB3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06283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A30B8F-2CC2-4423-B346-4F017ED20853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A8716D-6D88-4073-A69D-CB008145EB3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5549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A30B8F-2CC2-4423-B346-4F017ED20853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A8716D-6D88-4073-A69D-CB008145EB3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31006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A30B8F-2CC2-4423-B346-4F017ED20853}" type="datetimeFigureOut">
              <a:rPr lang="en-SG" smtClean="0"/>
              <a:t>9/4/2014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A8716D-6D88-4073-A69D-CB008145EB3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15847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6282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5072455" y="116632"/>
            <a:ext cx="35341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u="non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 of </a:t>
            </a:r>
            <a:r>
              <a:rPr lang="en-US" sz="4800" b="1" u="non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Bike</a:t>
            </a:r>
            <a:endParaRPr lang="en-SG" sz="4800" b="1" u="none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39552" y="1052736"/>
            <a:ext cx="8335237" cy="0"/>
          </a:xfrm>
          <a:prstGeom prst="line">
            <a:avLst/>
          </a:prstGeom>
          <a:ln w="69850">
            <a:solidFill>
              <a:srgbClr val="FFFF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14313"/>
            <a:ext cx="1950720" cy="1267678"/>
          </a:xfrm>
          <a:prstGeom prst="rect">
            <a:avLst/>
          </a:prstGeom>
          <a:ln w="38100"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3" name="Action Button: Home 12">
            <a:hlinkClick r:id="" action="ppaction://hlinkshowjump?jump=firstslide" highlightClick="1"/>
          </p:cNvPr>
          <p:cNvSpPr/>
          <p:nvPr userDrawn="1"/>
        </p:nvSpPr>
        <p:spPr>
          <a:xfrm>
            <a:off x="7274000" y="6275016"/>
            <a:ext cx="394344" cy="322336"/>
          </a:xfrm>
          <a:prstGeom prst="actionButtonHom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Action Button: Back or Previous 13">
            <a:hlinkClick r:id="" action="ppaction://hlinkshowjump?jump=previousslide" highlightClick="1"/>
          </p:cNvPr>
          <p:cNvSpPr/>
          <p:nvPr userDrawn="1"/>
        </p:nvSpPr>
        <p:spPr>
          <a:xfrm>
            <a:off x="6372200" y="6275016"/>
            <a:ext cx="360040" cy="322336"/>
          </a:xfrm>
          <a:prstGeom prst="actionButtonBackPrevio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Action Button: Forward or Next 14">
            <a:hlinkClick r:id="" action="ppaction://hlinkshowjump?jump=nextslide" highlightClick="1"/>
          </p:cNvPr>
          <p:cNvSpPr/>
          <p:nvPr userDrawn="1"/>
        </p:nvSpPr>
        <p:spPr>
          <a:xfrm>
            <a:off x="6804248" y="6275016"/>
            <a:ext cx="360040" cy="322336"/>
          </a:xfrm>
          <a:prstGeom prst="actionButtonForwardNex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7" name="Action Button: Beginning 16">
            <a:hlinkClick r:id="" action="ppaction://hlinkshowjump?jump=firstslide" highlightClick="1"/>
          </p:cNvPr>
          <p:cNvSpPr/>
          <p:nvPr userDrawn="1"/>
        </p:nvSpPr>
        <p:spPr>
          <a:xfrm>
            <a:off x="7740352" y="6275016"/>
            <a:ext cx="425544" cy="322336"/>
          </a:xfrm>
          <a:prstGeom prst="actionButtonBeginning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8" name="Action Button: End 17">
            <a:hlinkClick r:id="" action="ppaction://hlinkshowjump?jump=lastslide" highlightClick="1"/>
          </p:cNvPr>
          <p:cNvSpPr/>
          <p:nvPr userDrawn="1"/>
        </p:nvSpPr>
        <p:spPr>
          <a:xfrm>
            <a:off x="8244408" y="6275016"/>
            <a:ext cx="432048" cy="322336"/>
          </a:xfrm>
          <a:prstGeom prst="actionButtonE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1249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sg.images.search.yahoo.com/search/images;_ylt=A2oKmLwE9URTj3AAOW8j4gt.?p=Bike&amp;fr=yfp-t-403&amp;fr2=piv-web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sg.images.search.yahoo.com/search/images;_ylt=A2oKmLwE9URTj3AAOW8j4gt.?p=Bike&amp;fr=yfp-t-403&amp;fr2=piv-web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48464" y="4766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SG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1772816"/>
            <a:ext cx="410445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SG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WELCOME!</a:t>
            </a:r>
          </a:p>
          <a:p>
            <a:pPr algn="just"/>
            <a:endParaRPr lang="en-SG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SG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a module to teach you all about the different types of </a:t>
            </a:r>
            <a:r>
              <a:rPr lang="en-SG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Bike.</a:t>
            </a:r>
            <a:endParaRPr lang="en-SG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n-SG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SG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knowledge may help you decide which type of </a:t>
            </a:r>
            <a:r>
              <a:rPr lang="en-SG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biketo</a:t>
            </a:r>
            <a:r>
              <a:rPr lang="en-SG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SG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get.</a:t>
            </a:r>
          </a:p>
          <a:p>
            <a:pPr algn="just"/>
            <a:endParaRPr lang="en-SG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SG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a particular topic in the Navigation Map on the right to go to a particular topic.</a:t>
            </a:r>
          </a:p>
          <a:p>
            <a:pPr algn="just"/>
            <a:endParaRPr lang="en-SG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SG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use the navigation buttons at the bottom right to move between the pages or to return to this Home page.</a:t>
            </a:r>
          </a:p>
          <a:p>
            <a:pPr algn="just"/>
            <a:endParaRPr lang="en-SG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SG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Enjoy the module!</a:t>
            </a:r>
            <a:endParaRPr lang="en-SG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932024735"/>
              </p:ext>
            </p:extLst>
          </p:nvPr>
        </p:nvGraphicFramePr>
        <p:xfrm>
          <a:off x="4788024" y="1556792"/>
          <a:ext cx="4176464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642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48464" y="4766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en-SG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1700808"/>
            <a:ext cx="58326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SG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Motor</a:t>
            </a:r>
            <a:endParaRPr lang="en-SG" sz="1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n-SG" sz="1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n-SG" sz="1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SG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WEB-LINK</a:t>
            </a:r>
            <a:endParaRPr lang="en-SG" sz="1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300676"/>
            <a:ext cx="3761312" cy="2444294"/>
          </a:xfrm>
          <a:prstGeom prst="rect">
            <a:avLst/>
          </a:prstGeom>
          <a:ln w="31750">
            <a:solidFill>
              <a:srgbClr val="FF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1561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748464" y="4766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SG" dirty="0"/>
          </a:p>
        </p:txBody>
      </p:sp>
      <p:sp>
        <p:nvSpPr>
          <p:cNvPr id="4" name="Rectangle 3"/>
          <p:cNvSpPr/>
          <p:nvPr/>
        </p:nvSpPr>
        <p:spPr>
          <a:xfrm>
            <a:off x="899592" y="1772816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SG" sz="1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Manual</a:t>
            </a:r>
            <a:endParaRPr lang="en-SG" sz="1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n-SG" sz="1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n-SG" sz="1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SG" sz="1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WEB-LINK</a:t>
            </a:r>
            <a:endParaRPr lang="en-SG" sz="1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6148" y="2200852"/>
            <a:ext cx="2719851" cy="1903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61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85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eclguest</dc:creator>
  <cp:lastModifiedBy>eclguest</cp:lastModifiedBy>
  <cp:revision>14</cp:revision>
  <dcterms:created xsi:type="dcterms:W3CDTF">2014-04-09T02:15:53Z</dcterms:created>
  <dcterms:modified xsi:type="dcterms:W3CDTF">2014-04-09T07:51:58Z</dcterms:modified>
</cp:coreProperties>
</file>