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029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589879-49A4-4E62-B7BC-67186EAC0ECC}" type="datetimeFigureOut">
              <a:rPr lang="en-029" smtClean="0"/>
              <a:t>11/11/2014</a:t>
            </a:fld>
            <a:endParaRPr lang="en-029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029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02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C8D04F-5E24-4314-85D5-2BDA73B15437}" type="slidenum">
              <a:rPr lang="en-029" smtClean="0"/>
              <a:t>‹#›</a:t>
            </a:fld>
            <a:endParaRPr lang="en-029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8D04F-5E24-4314-85D5-2BDA73B15437}" type="slidenum">
              <a:rPr lang="en-029" smtClean="0"/>
              <a:t>1</a:t>
            </a:fld>
            <a:endParaRPr lang="en-029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8D04F-5E24-4314-85D5-2BDA73B15437}" type="slidenum">
              <a:rPr lang="en-029" smtClean="0"/>
              <a:t>2</a:t>
            </a:fld>
            <a:endParaRPr lang="en-029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8D04F-5E24-4314-85D5-2BDA73B15437}" type="slidenum">
              <a:rPr lang="en-029" smtClean="0"/>
              <a:t>3</a:t>
            </a:fld>
            <a:endParaRPr lang="en-029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8D04F-5E24-4314-85D5-2BDA73B15437}" type="slidenum">
              <a:rPr lang="en-029" smtClean="0"/>
              <a:t>4</a:t>
            </a:fld>
            <a:endParaRPr lang="en-029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029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8A904-FC9A-48D5-839D-9F4FAC7D2274}" type="datetimeFigureOut">
              <a:rPr lang="en-029" smtClean="0"/>
              <a:t>11/11/2014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2AB70-551C-4896-A9BB-6009BAFEB2DD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8A904-FC9A-48D5-839D-9F4FAC7D2274}" type="datetimeFigureOut">
              <a:rPr lang="en-029" smtClean="0"/>
              <a:t>11/11/2014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2AB70-551C-4896-A9BB-6009BAFEB2DD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8A904-FC9A-48D5-839D-9F4FAC7D2274}" type="datetimeFigureOut">
              <a:rPr lang="en-029" smtClean="0"/>
              <a:t>11/11/2014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2AB70-551C-4896-A9BB-6009BAFEB2DD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8A904-FC9A-48D5-839D-9F4FAC7D2274}" type="datetimeFigureOut">
              <a:rPr lang="en-029" smtClean="0"/>
              <a:t>11/11/2014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2AB70-551C-4896-A9BB-6009BAFEB2DD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8A904-FC9A-48D5-839D-9F4FAC7D2274}" type="datetimeFigureOut">
              <a:rPr lang="en-029" smtClean="0"/>
              <a:t>11/11/2014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2AB70-551C-4896-A9BB-6009BAFEB2DD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8A904-FC9A-48D5-839D-9F4FAC7D2274}" type="datetimeFigureOut">
              <a:rPr lang="en-029" smtClean="0"/>
              <a:t>11/11/2014</a:t>
            </a:fld>
            <a:endParaRPr lang="en-02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2AB70-551C-4896-A9BB-6009BAFEB2DD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8A904-FC9A-48D5-839D-9F4FAC7D2274}" type="datetimeFigureOut">
              <a:rPr lang="en-029" smtClean="0"/>
              <a:t>11/11/2014</a:t>
            </a:fld>
            <a:endParaRPr lang="en-029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2AB70-551C-4896-A9BB-6009BAFEB2DD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8A904-FC9A-48D5-839D-9F4FAC7D2274}" type="datetimeFigureOut">
              <a:rPr lang="en-029" smtClean="0"/>
              <a:t>11/11/2014</a:t>
            </a:fld>
            <a:endParaRPr lang="en-029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2AB70-551C-4896-A9BB-6009BAFEB2DD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8A904-FC9A-48D5-839D-9F4FAC7D2274}" type="datetimeFigureOut">
              <a:rPr lang="en-029" smtClean="0"/>
              <a:t>11/11/2014</a:t>
            </a:fld>
            <a:endParaRPr lang="en-029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2AB70-551C-4896-A9BB-6009BAFEB2DD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8A904-FC9A-48D5-839D-9F4FAC7D2274}" type="datetimeFigureOut">
              <a:rPr lang="en-029" smtClean="0"/>
              <a:t>11/11/2014</a:t>
            </a:fld>
            <a:endParaRPr lang="en-02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2AB70-551C-4896-A9BB-6009BAFEB2DD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029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8A904-FC9A-48D5-839D-9F4FAC7D2274}" type="datetimeFigureOut">
              <a:rPr lang="en-029" smtClean="0"/>
              <a:t>11/11/2014</a:t>
            </a:fld>
            <a:endParaRPr lang="en-02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2AB70-551C-4896-A9BB-6009BAFEB2DD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8A904-FC9A-48D5-839D-9F4FAC7D2274}" type="datetimeFigureOut">
              <a:rPr lang="en-029" smtClean="0"/>
              <a:t>11/11/2014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2AB70-551C-4896-A9BB-6009BAFEB2DD}" type="slidenum">
              <a:rPr lang="en-029" smtClean="0"/>
              <a:t>‹#›</a:t>
            </a:fld>
            <a:endParaRPr lang="en-029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029" dirty="0" smtClean="0"/>
              <a:t>Instruments for </a:t>
            </a:r>
            <a:r>
              <a:rPr lang="en-029" dirty="0" err="1" smtClean="0"/>
              <a:t>Prolapse</a:t>
            </a:r>
            <a:endParaRPr lang="en-029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343400"/>
            <a:ext cx="9144000" cy="1905000"/>
          </a:xfrm>
        </p:spPr>
        <p:txBody>
          <a:bodyPr>
            <a:normAutofit/>
          </a:bodyPr>
          <a:lstStyle/>
          <a:p>
            <a:r>
              <a:rPr lang="en-029" dirty="0" smtClean="0"/>
              <a:t>Extracted from: </a:t>
            </a:r>
          </a:p>
          <a:p>
            <a:r>
              <a:rPr lang="en-029" dirty="0" smtClean="0"/>
              <a:t>Veterinary Instruments and Equipment: A Pocket Guide, 3</a:t>
            </a:r>
            <a:r>
              <a:rPr lang="en-029" baseline="30000" dirty="0" smtClean="0"/>
              <a:t>rd</a:t>
            </a:r>
            <a:r>
              <a:rPr lang="en-029" dirty="0" smtClean="0"/>
              <a:t> Ed. - Teresa F. </a:t>
            </a:r>
            <a:r>
              <a:rPr lang="en-029" dirty="0" err="1" smtClean="0"/>
              <a:t>Sonsthagen</a:t>
            </a:r>
            <a:endParaRPr lang="en-029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28800"/>
          </a:xfrm>
        </p:spPr>
        <p:txBody>
          <a:bodyPr>
            <a:noAutofit/>
          </a:bodyPr>
          <a:lstStyle/>
          <a:p>
            <a:r>
              <a:rPr lang="en-US" sz="5000" b="1" dirty="0"/>
              <a:t>Umbilical Tape with Buhner </a:t>
            </a:r>
            <a:r>
              <a:rPr lang="en-US" sz="5000" b="1" dirty="0" smtClean="0"/>
              <a:t>Needle</a:t>
            </a:r>
            <a:endParaRPr lang="en-029" sz="5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1176" y="1828800"/>
            <a:ext cx="6592824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0" y="1752600"/>
            <a:ext cx="259080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500" dirty="0" smtClean="0"/>
              <a:t>To suture a large animal after abdominal surgery or to suture the vagina closed after a </a:t>
            </a:r>
            <a:r>
              <a:rPr lang="en-US" sz="3500" dirty="0" err="1" smtClean="0"/>
              <a:t>prolapse</a:t>
            </a:r>
            <a:r>
              <a:rPr lang="en-US" sz="3500" dirty="0" smtClean="0"/>
              <a:t>.</a:t>
            </a:r>
            <a:endParaRPr lang="en-029" sz="35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5410200" cy="1143000"/>
          </a:xfrm>
        </p:spPr>
        <p:txBody>
          <a:bodyPr>
            <a:normAutofit/>
          </a:bodyPr>
          <a:lstStyle/>
          <a:p>
            <a:r>
              <a:rPr lang="en-029" sz="5000" b="1" dirty="0"/>
              <a:t>Vulva Suture </a:t>
            </a:r>
            <a:r>
              <a:rPr lang="en-029" sz="5000" b="1" dirty="0" smtClean="0"/>
              <a:t>Pins</a:t>
            </a:r>
            <a:endParaRPr lang="en-029" sz="50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3810000" y="1524000"/>
            <a:ext cx="6858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76200" y="2133600"/>
            <a:ext cx="495299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/>
              <a:t>To retain a uterine or vaginal </a:t>
            </a:r>
            <a:r>
              <a:rPr lang="en-US" sz="4000" dirty="0" err="1" smtClean="0"/>
              <a:t>prolapse</a:t>
            </a:r>
            <a:r>
              <a:rPr lang="en-US" sz="4000" dirty="0" smtClean="0"/>
              <a:t>.</a:t>
            </a:r>
            <a:endParaRPr lang="en-029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029" sz="5000" b="1" dirty="0"/>
              <a:t>Ewe </a:t>
            </a:r>
            <a:r>
              <a:rPr lang="en-029" sz="5000" b="1" dirty="0" err="1"/>
              <a:t>Prolapse</a:t>
            </a:r>
            <a:r>
              <a:rPr lang="en-029" sz="5000" b="1" dirty="0"/>
              <a:t> Retainer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981200"/>
            <a:ext cx="9144001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0" y="1295400"/>
            <a:ext cx="586740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500" dirty="0"/>
              <a:t>To retain a vaginal </a:t>
            </a:r>
            <a:r>
              <a:rPr lang="en-US" sz="3500" dirty="0" err="1"/>
              <a:t>prolapse</a:t>
            </a:r>
            <a:r>
              <a:rPr lang="en-US" sz="3500" dirty="0"/>
              <a:t>.</a:t>
            </a:r>
            <a:endParaRPr lang="en-029" sz="35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70</Words>
  <Application>Microsoft Office PowerPoint</Application>
  <PresentationFormat>On-screen Show (4:3)</PresentationFormat>
  <Paragraphs>13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Instruments for Prolapse</vt:lpstr>
      <vt:lpstr>Umbilical Tape with Buhner Needle</vt:lpstr>
      <vt:lpstr>Vulva Suture Pins</vt:lpstr>
      <vt:lpstr>Ewe Prolapse Retainer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Instruments for Prolapse</dc:title>
  <dc:creator>Kristan</dc:creator>
  <cp:lastModifiedBy>Kristan</cp:lastModifiedBy>
  <cp:revision>5</cp:revision>
  <dcterms:created xsi:type="dcterms:W3CDTF">2014-11-12T02:25:15Z</dcterms:created>
  <dcterms:modified xsi:type="dcterms:W3CDTF">2014-11-12T02:33:18Z</dcterms:modified>
</cp:coreProperties>
</file>