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89879-49A4-4E62-B7BC-67186EAC0ECC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D04F-5E24-4314-85D5-2BDA73B15437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04F-5E24-4314-85D5-2BDA73B15437}" type="slidenum">
              <a:rPr lang="en-029" smtClean="0"/>
              <a:t>1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04F-5E24-4314-85D5-2BDA73B15437}" type="slidenum">
              <a:rPr lang="en-029" smtClean="0"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04F-5E24-4314-85D5-2BDA73B15437}" type="slidenum">
              <a:rPr lang="en-029" smtClean="0"/>
              <a:t>3</a:t>
            </a:fld>
            <a:endParaRPr lang="en-029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04F-5E24-4314-85D5-2BDA73B15437}" type="slidenum">
              <a:rPr lang="en-029" smtClean="0"/>
              <a:t>4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A904-FC9A-48D5-839D-9F4FAC7D2274}" type="datetimeFigureOut">
              <a:rPr lang="en-029" smtClean="0"/>
              <a:t>11/11/2014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AB70-551C-4896-A9BB-6009BAFEB2DD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Instruments for </a:t>
            </a:r>
            <a:r>
              <a:rPr lang="en-029" dirty="0" err="1" smtClean="0"/>
              <a:t>Prolapse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1905000"/>
          </a:xfrm>
        </p:spPr>
        <p:txBody>
          <a:bodyPr>
            <a:normAutofit/>
          </a:bodyPr>
          <a:lstStyle/>
          <a:p>
            <a:r>
              <a:rPr lang="en-029" dirty="0" smtClean="0"/>
              <a:t>Extracted from: </a:t>
            </a:r>
          </a:p>
          <a:p>
            <a:r>
              <a:rPr lang="en-029" dirty="0" smtClean="0"/>
              <a:t>Veterinary Instruments and Equipment: A Pocket Guide, 3</a:t>
            </a:r>
            <a:r>
              <a:rPr lang="en-029" baseline="30000" dirty="0" smtClean="0"/>
              <a:t>rd</a:t>
            </a:r>
            <a:r>
              <a:rPr lang="en-029" dirty="0" smtClean="0"/>
              <a:t> Ed. - Teresa F. </a:t>
            </a:r>
            <a:r>
              <a:rPr lang="en-029" dirty="0" err="1" smtClean="0"/>
              <a:t>Sonsthagen</a:t>
            </a:r>
            <a:endParaRPr lang="en-029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r>
              <a:rPr lang="en-US" sz="5000" b="1" dirty="0"/>
              <a:t>Umbilical Tape with Buhner </a:t>
            </a:r>
            <a:r>
              <a:rPr lang="en-US" sz="5000" b="1" dirty="0" smtClean="0"/>
              <a:t>Needle</a:t>
            </a:r>
            <a:endParaRPr lang="en-029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176" y="1828800"/>
            <a:ext cx="659282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752600"/>
            <a:ext cx="2590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 smtClean="0"/>
              <a:t>To suture a large animal after abdominal surgery or to suture the vagina closed after a </a:t>
            </a:r>
            <a:r>
              <a:rPr lang="en-US" sz="3500" dirty="0" err="1" smtClean="0"/>
              <a:t>prolapse</a:t>
            </a:r>
            <a:r>
              <a:rPr lang="en-US" sz="3500" dirty="0" smtClean="0"/>
              <a:t>.</a:t>
            </a:r>
            <a:endParaRPr lang="en-029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/>
          </a:bodyPr>
          <a:lstStyle/>
          <a:p>
            <a:r>
              <a:rPr lang="en-029" sz="5000" b="1" dirty="0"/>
              <a:t>Vulva Suture </a:t>
            </a:r>
            <a:r>
              <a:rPr lang="en-029" sz="5000" b="1" dirty="0" smtClean="0"/>
              <a:t>Pins</a:t>
            </a:r>
            <a:endParaRPr lang="en-029" sz="5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810000" y="15240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" y="2133600"/>
            <a:ext cx="4952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To retain a uterine or vaginal </a:t>
            </a:r>
            <a:r>
              <a:rPr lang="en-US" sz="4000" dirty="0" err="1" smtClean="0"/>
              <a:t>prolapse</a:t>
            </a:r>
            <a:r>
              <a:rPr lang="en-US" sz="4000" dirty="0" smtClean="0"/>
              <a:t>.</a:t>
            </a:r>
            <a:endParaRPr lang="en-029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029" sz="5000" b="1" dirty="0"/>
              <a:t>Ewe </a:t>
            </a:r>
            <a:r>
              <a:rPr lang="en-029" sz="5000" b="1" dirty="0" err="1"/>
              <a:t>Prolapse</a:t>
            </a:r>
            <a:r>
              <a:rPr lang="en-029" sz="5000" b="1" dirty="0"/>
              <a:t> Retainer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14400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295400"/>
            <a:ext cx="58674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/>
              <a:t>To retain a vaginal </a:t>
            </a:r>
            <a:r>
              <a:rPr lang="en-US" sz="3500" dirty="0" err="1"/>
              <a:t>prolapse</a:t>
            </a:r>
            <a:r>
              <a:rPr lang="en-US" sz="3500" dirty="0"/>
              <a:t>.</a:t>
            </a:r>
            <a:endParaRPr lang="en-029" sz="3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Instruments for Prolapse</vt:lpstr>
      <vt:lpstr>Umbilical Tape with Buhner Needle</vt:lpstr>
      <vt:lpstr>Vulva Suture Pins</vt:lpstr>
      <vt:lpstr>Ewe Prolapse Retainer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Instruments for Prolapse</dc:title>
  <dc:creator>Kristan</dc:creator>
  <cp:lastModifiedBy>Kristan</cp:lastModifiedBy>
  <cp:revision>5</cp:revision>
  <dcterms:created xsi:type="dcterms:W3CDTF">2014-11-12T02:25:15Z</dcterms:created>
  <dcterms:modified xsi:type="dcterms:W3CDTF">2014-11-12T02:33:18Z</dcterms:modified>
</cp:coreProperties>
</file>