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2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D6AFC-7025-47E9-A88C-BE27FC9F3F85}" type="datetimeFigureOut">
              <a:rPr lang="en-029" smtClean="0"/>
              <a:t>11/11/2014</a:t>
            </a:fld>
            <a:endParaRPr lang="en-02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29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ECE6F-4277-4916-8598-A86C16FAD054}" type="slidenum">
              <a:rPr lang="en-029" smtClean="0"/>
              <a:t>‹#›</a:t>
            </a:fld>
            <a:endParaRPr lang="en-029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CE6F-4277-4916-8598-A86C16FAD054}" type="slidenum">
              <a:rPr lang="en-029" smtClean="0"/>
              <a:t>1</a:t>
            </a:fld>
            <a:endParaRPr lang="en-029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CE6F-4277-4916-8598-A86C16FAD054}" type="slidenum">
              <a:rPr lang="en-029" smtClean="0"/>
              <a:t>2</a:t>
            </a:fld>
            <a:endParaRPr lang="en-029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CE6F-4277-4916-8598-A86C16FAD054}" type="slidenum">
              <a:rPr lang="en-029" smtClean="0"/>
              <a:t>3</a:t>
            </a:fld>
            <a:endParaRPr lang="en-029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CE6F-4277-4916-8598-A86C16FAD054}" type="slidenum">
              <a:rPr lang="en-029" smtClean="0"/>
              <a:t>4</a:t>
            </a:fld>
            <a:endParaRPr lang="en-029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CE6F-4277-4916-8598-A86C16FAD054}" type="slidenum">
              <a:rPr lang="en-029" smtClean="0"/>
              <a:t>5</a:t>
            </a:fld>
            <a:endParaRPr lang="en-029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CE6F-4277-4916-8598-A86C16FAD054}" type="slidenum">
              <a:rPr lang="en-029" smtClean="0"/>
              <a:t>6</a:t>
            </a:fld>
            <a:endParaRPr lang="en-029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CE6F-4277-4916-8598-A86C16FAD054}" type="slidenum">
              <a:rPr lang="en-029" smtClean="0"/>
              <a:t>7</a:t>
            </a:fld>
            <a:endParaRPr lang="en-029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CE6F-4277-4916-8598-A86C16FAD054}" type="slidenum">
              <a:rPr lang="en-029" smtClean="0"/>
              <a:t>8</a:t>
            </a:fld>
            <a:endParaRPr lang="en-029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CE6F-4277-4916-8598-A86C16FAD054}" type="slidenum">
              <a:rPr lang="en-029" smtClean="0"/>
              <a:t>9</a:t>
            </a:fld>
            <a:endParaRPr lang="en-029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9DB6-9E03-4F42-9A68-5115DB6453C3}" type="datetimeFigureOut">
              <a:rPr lang="en-029" smtClean="0"/>
              <a:t>11/11/2014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C831-5FB2-4C56-A153-48C070105530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9DB6-9E03-4F42-9A68-5115DB6453C3}" type="datetimeFigureOut">
              <a:rPr lang="en-029" smtClean="0"/>
              <a:t>11/11/2014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C831-5FB2-4C56-A153-48C070105530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9DB6-9E03-4F42-9A68-5115DB6453C3}" type="datetimeFigureOut">
              <a:rPr lang="en-029" smtClean="0"/>
              <a:t>11/11/2014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C831-5FB2-4C56-A153-48C070105530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9DB6-9E03-4F42-9A68-5115DB6453C3}" type="datetimeFigureOut">
              <a:rPr lang="en-029" smtClean="0"/>
              <a:t>11/11/2014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C831-5FB2-4C56-A153-48C070105530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9DB6-9E03-4F42-9A68-5115DB6453C3}" type="datetimeFigureOut">
              <a:rPr lang="en-029" smtClean="0"/>
              <a:t>11/11/2014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C831-5FB2-4C56-A153-48C070105530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9DB6-9E03-4F42-9A68-5115DB6453C3}" type="datetimeFigureOut">
              <a:rPr lang="en-029" smtClean="0"/>
              <a:t>11/11/2014</a:t>
            </a:fld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C831-5FB2-4C56-A153-48C070105530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9DB6-9E03-4F42-9A68-5115DB6453C3}" type="datetimeFigureOut">
              <a:rPr lang="en-029" smtClean="0"/>
              <a:t>11/11/2014</a:t>
            </a:fld>
            <a:endParaRPr lang="en-02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C831-5FB2-4C56-A153-48C070105530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9DB6-9E03-4F42-9A68-5115DB6453C3}" type="datetimeFigureOut">
              <a:rPr lang="en-029" smtClean="0"/>
              <a:t>11/11/2014</a:t>
            </a:fld>
            <a:endParaRPr lang="en-02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C831-5FB2-4C56-A153-48C070105530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9DB6-9E03-4F42-9A68-5115DB6453C3}" type="datetimeFigureOut">
              <a:rPr lang="en-029" smtClean="0"/>
              <a:t>11/11/2014</a:t>
            </a:fld>
            <a:endParaRPr lang="en-02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C831-5FB2-4C56-A153-48C070105530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9DB6-9E03-4F42-9A68-5115DB6453C3}" type="datetimeFigureOut">
              <a:rPr lang="en-029" smtClean="0"/>
              <a:t>11/11/2014</a:t>
            </a:fld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C831-5FB2-4C56-A153-48C070105530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029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9DB6-9E03-4F42-9A68-5115DB6453C3}" type="datetimeFigureOut">
              <a:rPr lang="en-029" smtClean="0"/>
              <a:t>11/11/2014</a:t>
            </a:fld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C831-5FB2-4C56-A153-48C070105530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59DB6-9E03-4F42-9A68-5115DB6453C3}" type="datetimeFigureOut">
              <a:rPr lang="en-029" smtClean="0"/>
              <a:t>11/11/2014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FC831-5FB2-4C56-A153-48C070105530}" type="slidenum">
              <a:rPr lang="en-029" smtClean="0"/>
              <a:t>‹#›</a:t>
            </a:fld>
            <a:endParaRPr lang="en-029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029" dirty="0" smtClean="0"/>
              <a:t>Teat Instruments</a:t>
            </a:r>
            <a:endParaRPr lang="en-029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610600" cy="2590800"/>
          </a:xfrm>
        </p:spPr>
        <p:txBody>
          <a:bodyPr>
            <a:normAutofit/>
          </a:bodyPr>
          <a:lstStyle/>
          <a:p>
            <a:r>
              <a:rPr lang="en-029" dirty="0" smtClean="0"/>
              <a:t>Extracted from: </a:t>
            </a:r>
          </a:p>
          <a:p>
            <a:r>
              <a:rPr lang="en-029" dirty="0" smtClean="0"/>
              <a:t>Veterinary Instruments and Equipment: A Pocket Guide, 3</a:t>
            </a:r>
            <a:r>
              <a:rPr lang="en-029" baseline="30000" dirty="0" smtClean="0"/>
              <a:t>rd</a:t>
            </a:r>
            <a:r>
              <a:rPr lang="en-029" dirty="0" smtClean="0"/>
              <a:t> Ed. - Teresa F. </a:t>
            </a:r>
            <a:r>
              <a:rPr lang="en-029" dirty="0" err="1" smtClean="0"/>
              <a:t>Sonsthagen</a:t>
            </a:r>
            <a:endParaRPr lang="en-US" dirty="0" smtClean="0"/>
          </a:p>
          <a:p>
            <a:endParaRPr lang="en-0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029" sz="5000" b="1" dirty="0"/>
              <a:t>Teat Dilator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6999" y="1219200"/>
            <a:ext cx="6477001" cy="563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828800"/>
            <a:ext cx="259079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smtClean="0"/>
              <a:t>Used to </a:t>
            </a:r>
            <a:r>
              <a:rPr lang="en-US" sz="3500" dirty="0"/>
              <a:t>open the teat canal.</a:t>
            </a:r>
            <a:endParaRPr lang="en-029" sz="3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029" sz="5000" b="1" dirty="0"/>
              <a:t>Teat </a:t>
            </a:r>
            <a:r>
              <a:rPr lang="en-029" sz="5000" b="1" dirty="0" smtClean="0"/>
              <a:t>Slitter</a:t>
            </a:r>
            <a:endParaRPr lang="en-029" sz="5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9225" y="1295400"/>
            <a:ext cx="70147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600200"/>
            <a:ext cx="2286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smtClean="0"/>
              <a:t>T</a:t>
            </a:r>
            <a:r>
              <a:rPr lang="en-US" sz="3500" dirty="0" smtClean="0"/>
              <a:t>o make an incision from the inside to the outside.</a:t>
            </a:r>
            <a:endParaRPr lang="en-029" sz="3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029" sz="5000" b="1" dirty="0"/>
              <a:t>Teat </a:t>
            </a:r>
            <a:r>
              <a:rPr lang="en-029" sz="5000" b="1" dirty="0" smtClean="0"/>
              <a:t>Tumour Extractor</a:t>
            </a:r>
            <a:endParaRPr lang="en-029" sz="5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371600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029" sz="3500" dirty="0" smtClean="0"/>
              <a:t>To remove tumours or other fibrous material from the teat canal.</a:t>
            </a:r>
            <a:endParaRPr lang="en-029" sz="3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029" sz="5000" b="1" dirty="0"/>
              <a:t>Cornell Teat </a:t>
            </a:r>
            <a:r>
              <a:rPr lang="en-029" sz="5000" b="1" dirty="0" smtClean="0"/>
              <a:t>Curette</a:t>
            </a:r>
            <a:endParaRPr lang="en-029" sz="5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798"/>
            <a:ext cx="9144000" cy="350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447800"/>
            <a:ext cx="9144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smtClean="0"/>
              <a:t>To scrape the inside of the teat canal and remove obstructions or</a:t>
            </a:r>
            <a:br>
              <a:rPr lang="en-US" sz="3500" dirty="0" smtClean="0"/>
            </a:br>
            <a:r>
              <a:rPr lang="en-US" sz="3500" dirty="0" smtClean="0"/>
              <a:t>tumors or to take biopsy specimens.</a:t>
            </a:r>
            <a:endParaRPr lang="en-029" sz="3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5000" b="1" dirty="0" err="1"/>
              <a:t>Lichty</a:t>
            </a:r>
            <a:r>
              <a:rPr lang="en-US" sz="5000" b="1" dirty="0"/>
              <a:t> Teat </a:t>
            </a:r>
            <a:r>
              <a:rPr lang="en-US" sz="5000" b="1" dirty="0" smtClean="0"/>
              <a:t>Knife/</a:t>
            </a:r>
            <a:r>
              <a:rPr lang="en-US" sz="5000" b="1" dirty="0" err="1" smtClean="0"/>
              <a:t>Bistoury</a:t>
            </a:r>
            <a:endParaRPr lang="en-029" sz="5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3581400"/>
            <a:ext cx="8915400" cy="1219200"/>
            <a:chOff x="1738313" y="3200400"/>
            <a:chExt cx="5667375" cy="82653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38313" y="3200400"/>
              <a:ext cx="56673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4038600" y="3657600"/>
              <a:ext cx="12954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029" dirty="0"/>
                <a:t>Sharp tip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2400" y="5029200"/>
            <a:ext cx="8915400" cy="1066799"/>
            <a:chOff x="1752600" y="4648440"/>
            <a:chExt cx="5667375" cy="510183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4648440"/>
              <a:ext cx="5667375" cy="353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114006" y="4981995"/>
              <a:ext cx="985654" cy="176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029" dirty="0"/>
                <a:t>Blunt tip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2057400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/>
              <a:t>To open </a:t>
            </a:r>
            <a:r>
              <a:rPr lang="en-US" sz="3500" dirty="0" err="1"/>
              <a:t>stenotic</a:t>
            </a:r>
            <a:r>
              <a:rPr lang="en-US" sz="3500" dirty="0"/>
              <a:t> teats by incising through scar tissue or </a:t>
            </a:r>
            <a:r>
              <a:rPr lang="en-US" sz="3500" dirty="0" smtClean="0"/>
              <a:t>other </a:t>
            </a:r>
            <a:r>
              <a:rPr lang="en-029" sz="3500" dirty="0" smtClean="0"/>
              <a:t>constricting </a:t>
            </a:r>
            <a:r>
              <a:rPr lang="en-029" sz="3500" dirty="0"/>
              <a:t>tissue.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029" sz="5000" b="1" dirty="0"/>
              <a:t>Udder-Infusion </a:t>
            </a:r>
            <a:r>
              <a:rPr lang="en-029" sz="5000" b="1" dirty="0" err="1"/>
              <a:t>Cannula</a:t>
            </a:r>
            <a:endParaRPr lang="en-029" sz="5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143000"/>
            <a:ext cx="556260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001554"/>
            <a:ext cx="3657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Used to </a:t>
            </a:r>
            <a:r>
              <a:rPr lang="en-US" sz="3000" dirty="0"/>
              <a:t>administer medications into the teat canal. Other </a:t>
            </a:r>
            <a:r>
              <a:rPr lang="en-US" sz="3000" dirty="0" smtClean="0"/>
              <a:t>possible uses </a:t>
            </a:r>
            <a:r>
              <a:rPr lang="en-US" sz="3000" dirty="0"/>
              <a:t>include draining a </a:t>
            </a:r>
            <a:r>
              <a:rPr lang="en-US" sz="3000" dirty="0" err="1"/>
              <a:t>mastitic</a:t>
            </a:r>
            <a:r>
              <a:rPr lang="en-US" sz="3000" dirty="0"/>
              <a:t> quarter, keeping a teat canal </a:t>
            </a:r>
            <a:r>
              <a:rPr lang="en-US" sz="3000" dirty="0" smtClean="0"/>
              <a:t>or sphincter </a:t>
            </a:r>
            <a:r>
              <a:rPr lang="en-US" sz="3000" dirty="0"/>
              <a:t>open during and after surgery, flushing an </a:t>
            </a:r>
            <a:r>
              <a:rPr lang="en-US" sz="3000" dirty="0" smtClean="0"/>
              <a:t>abscess</a:t>
            </a:r>
            <a:r>
              <a:rPr lang="en-US" sz="3000" dirty="0"/>
              <a:t>, </a:t>
            </a:r>
            <a:r>
              <a:rPr lang="en-US" sz="3000" dirty="0" smtClean="0"/>
              <a:t>and </a:t>
            </a:r>
            <a:r>
              <a:rPr lang="en-029" sz="3000" dirty="0" smtClean="0"/>
              <a:t>performing </a:t>
            </a:r>
            <a:r>
              <a:rPr lang="en-029" sz="3000" dirty="0"/>
              <a:t>a peritoneal tap.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029" sz="5000" b="1" dirty="0"/>
              <a:t>Milking Tubes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143000"/>
            <a:ext cx="91440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/>
              <a:t>To keep an injured teat open for milking</a:t>
            </a:r>
            <a:r>
              <a:rPr lang="en-US" sz="3500" dirty="0" smtClean="0"/>
              <a:t>. These can be </a:t>
            </a:r>
            <a:r>
              <a:rPr lang="en-US" sz="3600" dirty="0" smtClean="0"/>
              <a:t>inserted </a:t>
            </a:r>
            <a:r>
              <a:rPr lang="en-US" sz="3600" dirty="0"/>
              <a:t>after surgery or after an injury that </a:t>
            </a:r>
            <a:r>
              <a:rPr lang="en-US" sz="3600" dirty="0" smtClean="0"/>
              <a:t>may cause </a:t>
            </a:r>
            <a:r>
              <a:rPr lang="en-US" sz="3600" dirty="0"/>
              <a:t>the teat to swell. They help to keep the canal patent </a:t>
            </a:r>
            <a:r>
              <a:rPr lang="en-US" sz="3600" dirty="0" smtClean="0"/>
              <a:t>while </a:t>
            </a:r>
            <a:r>
              <a:rPr lang="en-029" sz="3600" dirty="0" smtClean="0"/>
              <a:t>the </a:t>
            </a:r>
            <a:r>
              <a:rPr lang="en-029" sz="3600" dirty="0"/>
              <a:t>teat </a:t>
            </a:r>
            <a:r>
              <a:rPr lang="en-029" sz="3600" dirty="0" smtClean="0"/>
              <a:t>heals.</a:t>
            </a:r>
            <a:endParaRPr lang="en-029" sz="3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667000" cy="1828800"/>
          </a:xfrm>
        </p:spPr>
        <p:txBody>
          <a:bodyPr>
            <a:normAutofit/>
          </a:bodyPr>
          <a:lstStyle/>
          <a:p>
            <a:r>
              <a:rPr lang="en-029" sz="5000" b="1" dirty="0"/>
              <a:t>Udder Support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010013"/>
            <a:ext cx="22098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/>
              <a:t>To support an injured or pendulous udder</a:t>
            </a:r>
            <a:endParaRPr lang="en-029" sz="35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566160"/>
            <a:ext cx="662940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0"/>
            <a:ext cx="6629400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196</Words>
  <Application>Microsoft Office PowerPoint</Application>
  <PresentationFormat>On-screen Show (4:3)</PresentationFormat>
  <Paragraphs>30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Teat Instruments</vt:lpstr>
      <vt:lpstr>Teat Dilator</vt:lpstr>
      <vt:lpstr>Teat Slitter</vt:lpstr>
      <vt:lpstr>Teat Tumour Extractor</vt:lpstr>
      <vt:lpstr>Cornell Teat Curette</vt:lpstr>
      <vt:lpstr>Lichty Teat Knife/Bistoury</vt:lpstr>
      <vt:lpstr>Udder-Infusion Cannula</vt:lpstr>
      <vt:lpstr>Milking Tubes</vt:lpstr>
      <vt:lpstr>Udder Support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Teat Instruments</dc:title>
  <dc:creator>Kristan</dc:creator>
  <cp:lastModifiedBy>Kristan</cp:lastModifiedBy>
  <cp:revision>8</cp:revision>
  <dcterms:created xsi:type="dcterms:W3CDTF">2014-11-11T22:02:44Z</dcterms:created>
  <dcterms:modified xsi:type="dcterms:W3CDTF">2014-11-12T02:21:15Z</dcterms:modified>
</cp:coreProperties>
</file>