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B911F-11BA-4141-876D-1D63BFEDDAD8}" type="datetimeFigureOut">
              <a:rPr lang="en-029" smtClean="0"/>
              <a:t>11/10/2014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67148-C41F-4109-B4A9-A8883D0DD664}" type="slidenum">
              <a:rPr lang="en-029" smtClean="0"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029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9375" r="10156" b="2363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Valued Acer Customer</cp:lastModifiedBy>
  <cp:revision>1</cp:revision>
  <dcterms:created xsi:type="dcterms:W3CDTF">2014-11-10T08:15:19Z</dcterms:created>
  <dcterms:modified xsi:type="dcterms:W3CDTF">2014-11-10T08:17:50Z</dcterms:modified>
</cp:coreProperties>
</file>