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57" r:id="rId4"/>
    <p:sldId id="259" r:id="rId5"/>
    <p:sldId id="260" r:id="rId6"/>
    <p:sldId id="262" r:id="rId7"/>
    <p:sldId id="264" r:id="rId8"/>
    <p:sldId id="265" r:id="rId9"/>
    <p:sldId id="261" r:id="rId10"/>
    <p:sldId id="266" r:id="rId11"/>
    <p:sldId id="267" r:id="rId12"/>
    <p:sldId id="268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E2FF"/>
    <a:srgbClr val="A7DDFF"/>
    <a:srgbClr val="B7E4FF"/>
    <a:srgbClr val="CCECFF"/>
    <a:srgbClr val="A3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72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029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CB1E07-4F7E-42CD-9A99-BA7A7B836204}" type="datetimeFigureOut">
              <a:rPr lang="en-029" smtClean="0"/>
              <a:t>10/20/2014</a:t>
            </a:fld>
            <a:endParaRPr lang="en-029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029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02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461DC3-93E4-4D4C-81A1-ECE738958031}" type="slidenum">
              <a:rPr lang="en-029" smtClean="0"/>
              <a:t>‹#›</a:t>
            </a:fld>
            <a:endParaRPr lang="en-029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029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61DC3-93E4-4D4C-81A1-ECE738958031}" type="slidenum">
              <a:rPr lang="en-029" smtClean="0"/>
              <a:t>1</a:t>
            </a:fld>
            <a:endParaRPr lang="en-029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029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61DC3-93E4-4D4C-81A1-ECE738958031}" type="slidenum">
              <a:rPr lang="en-029" smtClean="0"/>
              <a:t>10</a:t>
            </a:fld>
            <a:endParaRPr lang="en-029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029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61DC3-93E4-4D4C-81A1-ECE738958031}" type="slidenum">
              <a:rPr lang="en-029" smtClean="0"/>
              <a:t>11</a:t>
            </a:fld>
            <a:endParaRPr lang="en-029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029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61DC3-93E4-4D4C-81A1-ECE738958031}" type="slidenum">
              <a:rPr lang="en-029" smtClean="0"/>
              <a:t>12</a:t>
            </a:fld>
            <a:endParaRPr lang="en-029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029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61DC3-93E4-4D4C-81A1-ECE738958031}" type="slidenum">
              <a:rPr lang="en-029" smtClean="0"/>
              <a:t>13</a:t>
            </a:fld>
            <a:endParaRPr lang="en-029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029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61DC3-93E4-4D4C-81A1-ECE738958031}" type="slidenum">
              <a:rPr lang="en-029" smtClean="0"/>
              <a:t>2</a:t>
            </a:fld>
            <a:endParaRPr lang="en-029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029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61DC3-93E4-4D4C-81A1-ECE738958031}" type="slidenum">
              <a:rPr lang="en-029" smtClean="0"/>
              <a:t>3</a:t>
            </a:fld>
            <a:endParaRPr lang="en-029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029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61DC3-93E4-4D4C-81A1-ECE738958031}" type="slidenum">
              <a:rPr lang="en-029" smtClean="0"/>
              <a:t>4</a:t>
            </a:fld>
            <a:endParaRPr lang="en-029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029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61DC3-93E4-4D4C-81A1-ECE738958031}" type="slidenum">
              <a:rPr lang="en-029" smtClean="0"/>
              <a:t>5</a:t>
            </a:fld>
            <a:endParaRPr lang="en-029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029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61DC3-93E4-4D4C-81A1-ECE738958031}" type="slidenum">
              <a:rPr lang="en-029" smtClean="0"/>
              <a:t>6</a:t>
            </a:fld>
            <a:endParaRPr lang="en-029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029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61DC3-93E4-4D4C-81A1-ECE738958031}" type="slidenum">
              <a:rPr lang="en-029" smtClean="0"/>
              <a:t>7</a:t>
            </a:fld>
            <a:endParaRPr lang="en-029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029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61DC3-93E4-4D4C-81A1-ECE738958031}" type="slidenum">
              <a:rPr lang="en-029" smtClean="0"/>
              <a:t>8</a:t>
            </a:fld>
            <a:endParaRPr lang="en-029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029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61DC3-93E4-4D4C-81A1-ECE738958031}" type="slidenum">
              <a:rPr lang="en-029" smtClean="0"/>
              <a:t>9</a:t>
            </a:fld>
            <a:endParaRPr lang="en-029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029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A4E4B-58B4-4F0B-A297-38B9D4249273}" type="datetimeFigureOut">
              <a:rPr lang="en-029" smtClean="0"/>
              <a:t>10/20/2014</a:t>
            </a:fld>
            <a:endParaRPr lang="en-02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5BFC-0CB4-4BC3-AC26-B3E4C3435774}" type="slidenum">
              <a:rPr lang="en-029" smtClean="0"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A4E4B-58B4-4F0B-A297-38B9D4249273}" type="datetimeFigureOut">
              <a:rPr lang="en-029" smtClean="0"/>
              <a:t>10/20/2014</a:t>
            </a:fld>
            <a:endParaRPr lang="en-02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5BFC-0CB4-4BC3-AC26-B3E4C3435774}" type="slidenum">
              <a:rPr lang="en-029" smtClean="0"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A4E4B-58B4-4F0B-A297-38B9D4249273}" type="datetimeFigureOut">
              <a:rPr lang="en-029" smtClean="0"/>
              <a:t>10/20/2014</a:t>
            </a:fld>
            <a:endParaRPr lang="en-02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5BFC-0CB4-4BC3-AC26-B3E4C3435774}" type="slidenum">
              <a:rPr lang="en-029" smtClean="0"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A4E4B-58B4-4F0B-A297-38B9D4249273}" type="datetimeFigureOut">
              <a:rPr lang="en-029" smtClean="0"/>
              <a:t>10/20/2014</a:t>
            </a:fld>
            <a:endParaRPr lang="en-02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5BFC-0CB4-4BC3-AC26-B3E4C3435774}" type="slidenum">
              <a:rPr lang="en-029" smtClean="0"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A4E4B-58B4-4F0B-A297-38B9D4249273}" type="datetimeFigureOut">
              <a:rPr lang="en-029" smtClean="0"/>
              <a:t>10/20/2014</a:t>
            </a:fld>
            <a:endParaRPr lang="en-02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5BFC-0CB4-4BC3-AC26-B3E4C3435774}" type="slidenum">
              <a:rPr lang="en-029" smtClean="0"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A4E4B-58B4-4F0B-A297-38B9D4249273}" type="datetimeFigureOut">
              <a:rPr lang="en-029" smtClean="0"/>
              <a:t>10/20/2014</a:t>
            </a:fld>
            <a:endParaRPr lang="en-02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5BFC-0CB4-4BC3-AC26-B3E4C3435774}" type="slidenum">
              <a:rPr lang="en-029" smtClean="0"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A4E4B-58B4-4F0B-A297-38B9D4249273}" type="datetimeFigureOut">
              <a:rPr lang="en-029" smtClean="0"/>
              <a:t>10/20/2014</a:t>
            </a:fld>
            <a:endParaRPr lang="en-029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5BFC-0CB4-4BC3-AC26-B3E4C3435774}" type="slidenum">
              <a:rPr lang="en-029" smtClean="0"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A4E4B-58B4-4F0B-A297-38B9D4249273}" type="datetimeFigureOut">
              <a:rPr lang="en-029" smtClean="0"/>
              <a:t>10/20/2014</a:t>
            </a:fld>
            <a:endParaRPr lang="en-029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5BFC-0CB4-4BC3-AC26-B3E4C3435774}" type="slidenum">
              <a:rPr lang="en-029" smtClean="0"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A4E4B-58B4-4F0B-A297-38B9D4249273}" type="datetimeFigureOut">
              <a:rPr lang="en-029" smtClean="0"/>
              <a:t>10/20/2014</a:t>
            </a:fld>
            <a:endParaRPr lang="en-029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5BFC-0CB4-4BC3-AC26-B3E4C3435774}" type="slidenum">
              <a:rPr lang="en-029" smtClean="0"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A4E4B-58B4-4F0B-A297-38B9D4249273}" type="datetimeFigureOut">
              <a:rPr lang="en-029" smtClean="0"/>
              <a:t>10/20/2014</a:t>
            </a:fld>
            <a:endParaRPr lang="en-02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5BFC-0CB4-4BC3-AC26-B3E4C3435774}" type="slidenum">
              <a:rPr lang="en-029" smtClean="0"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029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A4E4B-58B4-4F0B-A297-38B9D4249273}" type="datetimeFigureOut">
              <a:rPr lang="en-029" smtClean="0"/>
              <a:t>10/20/2014</a:t>
            </a:fld>
            <a:endParaRPr lang="en-02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35BFC-0CB4-4BC3-AC26-B3E4C3435774}" type="slidenum">
              <a:rPr lang="en-029" smtClean="0"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A4E4B-58B4-4F0B-A297-38B9D4249273}" type="datetimeFigureOut">
              <a:rPr lang="en-029" smtClean="0"/>
              <a:t>10/20/2014</a:t>
            </a:fld>
            <a:endParaRPr lang="en-02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02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35BFC-0CB4-4BC3-AC26-B3E4C3435774}" type="slidenum">
              <a:rPr lang="en-029" smtClean="0"/>
              <a:t>‹#›</a:t>
            </a:fld>
            <a:endParaRPr lang="en-029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dogarmor.net/wp-content/uploads/2014/08/Anxiety-disorders-Slide-pics-980-x-400a.jpg" TargetMode="External"/><Relationship Id="rId3" Type="http://schemas.openxmlformats.org/officeDocument/2006/relationships/hyperlink" Target="http://findavet.us/wp-content/uploads/2010/09/drooling_chocolate_lab1.jpg" TargetMode="External"/><Relationship Id="rId7" Type="http://schemas.openxmlformats.org/officeDocument/2006/relationships/hyperlink" Target="http://www.all-creatures.org/anan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wikihow.com/Image:Know-when-Your-Horse-Is-Sick-and-when-to-Call-the-Vet-Step-1Bullet28-Version-2.jpg" TargetMode="External"/><Relationship Id="rId5" Type="http://schemas.openxmlformats.org/officeDocument/2006/relationships/hyperlink" Target="http://www.animalswecare.com/home_section/kennel-cough-symptoms-prevention-treatment/" TargetMode="External"/><Relationship Id="rId4" Type="http://schemas.openxmlformats.org/officeDocument/2006/relationships/hyperlink" Target="http://www.marvistavet.com/html/anorexia.html" TargetMode="External"/><Relationship Id="rId9" Type="http://schemas.openxmlformats.org/officeDocument/2006/relationships/hyperlink" Target="http://www.emetophobiaresource.org/misc-ii--animals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029" dirty="0" smtClean="0"/>
              <a:t>Stages of Vomiting</a:t>
            </a:r>
            <a:endParaRPr lang="en-029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029" dirty="0" smtClean="0"/>
              <a:t>By: Kristan Griffith</a:t>
            </a:r>
            <a:endParaRPr lang="en-029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029" sz="8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</a:rPr>
              <a:t>3. Vomiting </a:t>
            </a:r>
            <a:endParaRPr lang="en-029" sz="8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Ravie" pitchFamily="82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Pictur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Pictur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029" b="1" dirty="0" smtClean="0"/>
              <a:t>References</a:t>
            </a:r>
            <a:endParaRPr lang="en-029" b="1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371600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4488" indent="-284163">
              <a:buFont typeface="Wingdings" pitchFamily="2" charset="2"/>
              <a:buChar char="q"/>
            </a:pPr>
            <a:r>
              <a:rPr lang="en-029" dirty="0" smtClean="0">
                <a:hlinkClick r:id="rId3"/>
              </a:rPr>
              <a:t>http://findavet.us/wp-content/uploads/2010/09/drooling_chocolate_lab1.jpg</a:t>
            </a:r>
            <a:endParaRPr lang="en-029" dirty="0" smtClean="0"/>
          </a:p>
          <a:p>
            <a:pPr marL="344488" indent="-284163">
              <a:buFont typeface="Wingdings" pitchFamily="2" charset="2"/>
              <a:buChar char="q"/>
            </a:pPr>
            <a:r>
              <a:rPr lang="en-029" dirty="0" smtClean="0">
                <a:hlinkClick r:id="rId4"/>
              </a:rPr>
              <a:t>http://www.marvistavet.com/html/anorexia.html</a:t>
            </a:r>
            <a:endParaRPr lang="en-029" dirty="0" smtClean="0"/>
          </a:p>
          <a:p>
            <a:pPr marL="344488" indent="-284163">
              <a:buFont typeface="Wingdings" pitchFamily="2" charset="2"/>
              <a:buChar char="q"/>
            </a:pPr>
            <a:r>
              <a:rPr lang="en-029" dirty="0" smtClean="0">
                <a:hlinkClick r:id="rId5"/>
              </a:rPr>
              <a:t>http://www.animalswecare.com/home_section/kennel-cough-symptoms-prevention-treatment/#jp-carousel-6427</a:t>
            </a:r>
            <a:endParaRPr lang="en-029" dirty="0" smtClean="0"/>
          </a:p>
          <a:p>
            <a:pPr marL="344488" indent="-284163">
              <a:buFont typeface="Wingdings" pitchFamily="2" charset="2"/>
              <a:buChar char="q"/>
            </a:pPr>
            <a:r>
              <a:rPr lang="en-029" dirty="0" smtClean="0">
                <a:hlinkClick r:id="rId6"/>
              </a:rPr>
              <a:t>http://www.wikihow.com/Image:Know-when-Your-Horse-Is-Sick-and-when-to-Call-the-Vet-Step-1Bullet28-Version-2.jpg</a:t>
            </a:r>
            <a:endParaRPr lang="en-029" dirty="0" smtClean="0"/>
          </a:p>
          <a:p>
            <a:pPr marL="344488" indent="-284163">
              <a:buFont typeface="Wingdings" pitchFamily="2" charset="2"/>
              <a:buChar char="q"/>
            </a:pPr>
            <a:r>
              <a:rPr lang="en-029" dirty="0" smtClean="0">
                <a:hlinkClick r:id="rId7"/>
              </a:rPr>
              <a:t>http://www.all-creatures.org/anan/</a:t>
            </a:r>
            <a:endParaRPr lang="en-029" dirty="0" smtClean="0"/>
          </a:p>
          <a:p>
            <a:pPr marL="344488" indent="-284163">
              <a:buFont typeface="Wingdings" pitchFamily="2" charset="2"/>
              <a:buChar char="q"/>
            </a:pPr>
            <a:r>
              <a:rPr lang="en-029" dirty="0" smtClean="0">
                <a:hlinkClick r:id="rId8"/>
              </a:rPr>
              <a:t>http://www.dogarmor.net/wp-content/uploads/2014/08/Anxiety-disorders-Slide-pics-980-x-400a.jpg</a:t>
            </a:r>
            <a:endParaRPr lang="en-029" dirty="0" smtClean="0"/>
          </a:p>
          <a:p>
            <a:pPr marL="344488" indent="-284163">
              <a:buFont typeface="Wingdings" pitchFamily="2" charset="2"/>
              <a:buChar char="q"/>
            </a:pPr>
            <a:r>
              <a:rPr lang="en-029" dirty="0" smtClean="0">
                <a:hlinkClick r:id="rId9"/>
              </a:rPr>
              <a:t>http://www.emetophobiaresource.org/misc-ii--animals.html</a:t>
            </a:r>
            <a:endParaRPr lang="en-029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516562"/>
          </a:xfrm>
        </p:spPr>
        <p:txBody>
          <a:bodyPr>
            <a:noAutofit/>
          </a:bodyPr>
          <a:lstStyle/>
          <a:p>
            <a:r>
              <a:rPr lang="en-029" sz="15000" b="1" dirty="0" smtClean="0">
                <a:gradFill flip="none" rotWithShape="1">
                  <a:gsLst>
                    <a:gs pos="0">
                      <a:srgbClr val="92D050"/>
                    </a:gs>
                    <a:gs pos="50000">
                      <a:srgbClr val="9CB86E"/>
                    </a:gs>
                    <a:gs pos="100000">
                      <a:srgbClr val="156B13">
                        <a:alpha val="49000"/>
                      </a:srgbClr>
                    </a:gs>
                  </a:gsLst>
                  <a:path path="rect">
                    <a:fillToRect l="50000" t="50000" r="50000" b="50000"/>
                  </a:path>
                  <a:tileRect/>
                </a:gradFill>
              </a:rPr>
              <a:t>1. </a:t>
            </a:r>
            <a:r>
              <a:rPr lang="en-029" sz="20000" b="1" dirty="0" smtClean="0">
                <a:gradFill flip="none" rotWithShape="1">
                  <a:gsLst>
                    <a:gs pos="0">
                      <a:srgbClr val="92D050"/>
                    </a:gs>
                    <a:gs pos="50000">
                      <a:srgbClr val="9CB86E"/>
                    </a:gs>
                    <a:gs pos="100000">
                      <a:srgbClr val="156B13">
                        <a:alpha val="49000"/>
                      </a:srgbClr>
                    </a:gs>
                  </a:gsLst>
                  <a:path path="rect">
                    <a:fillToRect l="50000" t="50000" r="50000" b="50000"/>
                  </a:path>
                  <a:tileRect/>
                </a:gradFill>
                <a:latin typeface="Chiller" pitchFamily="82" charset="0"/>
              </a:rPr>
              <a:t>Nausea</a:t>
            </a:r>
            <a:endParaRPr lang="en-029" sz="20000" b="1" dirty="0">
              <a:gradFill flip="none" rotWithShape="1">
                <a:gsLst>
                  <a:gs pos="0">
                    <a:srgbClr val="92D050"/>
                  </a:gs>
                  <a:gs pos="50000">
                    <a:srgbClr val="9CB86E"/>
                  </a:gs>
                  <a:gs pos="100000">
                    <a:srgbClr val="156B13">
                      <a:alpha val="49000"/>
                    </a:srgbClr>
                  </a:gs>
                </a:gsLst>
                <a:path path="rect">
                  <a:fillToRect l="50000" t="50000" r="50000" b="50000"/>
                </a:path>
                <a:tileRect/>
              </a:gradFill>
              <a:latin typeface="Chiller" pitchFamily="8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90800" y="5486400"/>
            <a:ext cx="3886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029" sz="3000" dirty="0" smtClean="0">
                <a:latin typeface="Chiller" pitchFamily="82" charset="0"/>
              </a:rPr>
              <a:t>Signs may include</a:t>
            </a:r>
            <a:endParaRPr lang="en-029" sz="3000" dirty="0">
              <a:latin typeface="Chiller" pitchFamily="8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en-029" b="1" dirty="0" smtClean="0"/>
              <a:t>Turning away head from food</a:t>
            </a:r>
            <a:endParaRPr lang="en-029" b="1" dirty="0"/>
          </a:p>
        </p:txBody>
      </p:sp>
      <p:pic>
        <p:nvPicPr>
          <p:cNvPr id="2050" name="Picture 2" descr="Finicky Ca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907619"/>
            <a:ext cx="9144000" cy="59503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3FF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t1.gstatic.com/images?q=tbn:ANd9GcS3MEQLxgfVS2YF4LmqUjWaUaX0sD5VsR-YtvV4oBdG510Tx-k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486400" y="0"/>
            <a:ext cx="3657600" cy="6934200"/>
          </a:xfrm>
        </p:spPr>
        <p:txBody>
          <a:bodyPr vert="wordArtVert">
            <a:normAutofit/>
          </a:bodyPr>
          <a:lstStyle/>
          <a:p>
            <a:r>
              <a:rPr lang="en-029" sz="4100" b="1" spc="-600" dirty="0" smtClean="0">
                <a:latin typeface="Baskerville Old Face" pitchFamily="18" charset="0"/>
              </a:rPr>
              <a:t>Excessive Salivation</a:t>
            </a:r>
            <a:endParaRPr lang="en-029" sz="4100" b="1" spc="-600" dirty="0">
              <a:latin typeface="Baskerville Old Face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8" name="Picture 4" descr="Image:Know when Your Horse Is Sick and when to Call the Vet Step 1Bullet28 Version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04800" y="5715000"/>
            <a:ext cx="8229600" cy="1143000"/>
          </a:xfrm>
        </p:spPr>
        <p:txBody>
          <a:bodyPr/>
          <a:lstStyle/>
          <a:p>
            <a:r>
              <a:rPr lang="en-029" b="1" dirty="0" smtClean="0"/>
              <a:t>Licking lips excessively</a:t>
            </a:r>
            <a:endParaRPr lang="en-029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029" b="1" dirty="0" smtClean="0"/>
              <a:t>Pacing</a:t>
            </a:r>
            <a:endParaRPr lang="en-029" b="1" dirty="0"/>
          </a:p>
        </p:txBody>
      </p:sp>
      <p:pic>
        <p:nvPicPr>
          <p:cNvPr id="22532" name="Picture 4" descr="0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3976" y="1524001"/>
            <a:ext cx="8797624" cy="533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029" b="1" dirty="0" smtClean="0"/>
              <a:t>Anxious expression</a:t>
            </a:r>
            <a:endParaRPr lang="en-029" b="1" dirty="0"/>
          </a:p>
        </p:txBody>
      </p:sp>
      <p:pic>
        <p:nvPicPr>
          <p:cNvPr id="3584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964844"/>
            <a:ext cx="9144000" cy="5893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en-029" sz="110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2. </a:t>
            </a:r>
            <a:r>
              <a:rPr lang="en-029" sz="110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Algerian" pitchFamily="82" charset="0"/>
              </a:rPr>
              <a:t>Retching </a:t>
            </a:r>
            <a:endParaRPr lang="en-029" sz="11000" b="1" dirty="0">
              <a:ln w="50800"/>
              <a:solidFill>
                <a:schemeClr val="bg1">
                  <a:shade val="50000"/>
                </a:schemeClr>
              </a:solidFill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1" name="Picture 5"/>
          <p:cNvPicPr>
            <a:picLocks noChangeAspect="1" noChangeArrowheads="1"/>
          </p:cNvPicPr>
          <p:nvPr/>
        </p:nvPicPr>
        <p:blipFill>
          <a:blip r:embed="rId3" cstate="print"/>
          <a:srcRect t="8029" r="46120" b="23351"/>
          <a:stretch>
            <a:fillRect/>
          </a:stretch>
        </p:blipFill>
        <p:spPr bwMode="auto">
          <a:xfrm>
            <a:off x="0" y="0"/>
            <a:ext cx="9144000" cy="6899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</TotalTime>
  <Words>72</Words>
  <Application>Microsoft Office PowerPoint</Application>
  <PresentationFormat>On-screen Show (4:3)</PresentationFormat>
  <Paragraphs>32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Stages of Vomiting</vt:lpstr>
      <vt:lpstr>1. Nausea</vt:lpstr>
      <vt:lpstr>Turning away head from food</vt:lpstr>
      <vt:lpstr>Excessive Salivation</vt:lpstr>
      <vt:lpstr>Licking lips excessively</vt:lpstr>
      <vt:lpstr>Pacing</vt:lpstr>
      <vt:lpstr>Anxious expression</vt:lpstr>
      <vt:lpstr>2. Retching </vt:lpstr>
      <vt:lpstr>Slide 9</vt:lpstr>
      <vt:lpstr>3. Vomiting </vt:lpstr>
      <vt:lpstr>Slide 11</vt:lpstr>
      <vt:lpstr>Slide 12</vt:lpstr>
      <vt:lpstr>References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Stages of Vomiting</dc:title>
  <dc:creator>Kristan</dc:creator>
  <cp:lastModifiedBy>Kristan</cp:lastModifiedBy>
  <cp:revision>13</cp:revision>
  <dcterms:created xsi:type="dcterms:W3CDTF">2014-10-21T01:10:55Z</dcterms:created>
  <dcterms:modified xsi:type="dcterms:W3CDTF">2014-10-21T10:08:33Z</dcterms:modified>
</cp:coreProperties>
</file>