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15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E3AA4A-BA2A-074D-93E9-BFDD169C3B3A}" type="datetimeFigureOut">
              <a:rPr lang="en-US" smtClean="0"/>
              <a:t>8/3/14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13E73B-5E94-9246-A580-F5E1D6F94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334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C3A66-33B1-B34B-8DB6-EEA764EBFFA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201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73060-E2AD-4C46-9354-20C2A37008A8}" type="datetimeFigureOut">
              <a:rPr lang="en-US" smtClean="0"/>
              <a:t>8/3/14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FDCA0-5B41-0A46-82B9-00A95115D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010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73060-E2AD-4C46-9354-20C2A37008A8}" type="datetimeFigureOut">
              <a:rPr lang="en-US" smtClean="0"/>
              <a:t>8/3/14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FDCA0-5B41-0A46-82B9-00A95115D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72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73060-E2AD-4C46-9354-20C2A37008A8}" type="datetimeFigureOut">
              <a:rPr lang="en-US" smtClean="0"/>
              <a:t>8/3/14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FDCA0-5B41-0A46-82B9-00A95115D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65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73060-E2AD-4C46-9354-20C2A37008A8}" type="datetimeFigureOut">
              <a:rPr lang="en-US" smtClean="0"/>
              <a:t>8/3/14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FDCA0-5B41-0A46-82B9-00A95115D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838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73060-E2AD-4C46-9354-20C2A37008A8}" type="datetimeFigureOut">
              <a:rPr lang="en-US" smtClean="0"/>
              <a:t>8/3/14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FDCA0-5B41-0A46-82B9-00A95115D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0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73060-E2AD-4C46-9354-20C2A37008A8}" type="datetimeFigureOut">
              <a:rPr lang="en-US" smtClean="0"/>
              <a:t>8/3/14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FDCA0-5B41-0A46-82B9-00A95115D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54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73060-E2AD-4C46-9354-20C2A37008A8}" type="datetimeFigureOut">
              <a:rPr lang="en-US" smtClean="0"/>
              <a:t>8/3/14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FDCA0-5B41-0A46-82B9-00A95115D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04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73060-E2AD-4C46-9354-20C2A37008A8}" type="datetimeFigureOut">
              <a:rPr lang="en-US" smtClean="0"/>
              <a:t>8/3/14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FDCA0-5B41-0A46-82B9-00A95115D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405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73060-E2AD-4C46-9354-20C2A37008A8}" type="datetimeFigureOut">
              <a:rPr lang="en-US" smtClean="0"/>
              <a:t>8/3/14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FDCA0-5B41-0A46-82B9-00A95115D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060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73060-E2AD-4C46-9354-20C2A37008A8}" type="datetimeFigureOut">
              <a:rPr lang="en-US" smtClean="0"/>
              <a:t>8/3/14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FDCA0-5B41-0A46-82B9-00A95115D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538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73060-E2AD-4C46-9354-20C2A37008A8}" type="datetimeFigureOut">
              <a:rPr lang="en-US" smtClean="0"/>
              <a:t>8/3/14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FDCA0-5B41-0A46-82B9-00A95115D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610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73060-E2AD-4C46-9354-20C2A37008A8}" type="datetimeFigureOut">
              <a:rPr lang="en-US" smtClean="0"/>
              <a:t>8/3/14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FDCA0-5B41-0A46-82B9-00A95115D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34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physical structure do all viruses have in common?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40744" y="1917738"/>
            <a:ext cx="7646055" cy="4525963"/>
          </a:xfrm>
        </p:spPr>
        <p:txBody>
          <a:bodyPr>
            <a:normAutofit/>
          </a:bodyPr>
          <a:lstStyle/>
          <a:p>
            <a:pPr marL="695325" indent="-642938">
              <a:buFont typeface="+mj-lt"/>
              <a:buAutoNum type="arabicPeriod"/>
            </a:pPr>
            <a:r>
              <a:rPr lang="en-US" sz="3600" dirty="0" smtClean="0"/>
              <a:t>Capsid </a:t>
            </a:r>
          </a:p>
          <a:p>
            <a:pPr marL="695325" indent="-642938">
              <a:buFont typeface="+mj-lt"/>
              <a:buAutoNum type="arabicPeriod"/>
            </a:pPr>
            <a:r>
              <a:rPr lang="en-US" sz="3600" dirty="0" smtClean="0"/>
              <a:t>Tegument</a:t>
            </a:r>
          </a:p>
          <a:p>
            <a:pPr marL="695325" indent="-642938">
              <a:buFont typeface="+mj-lt"/>
              <a:buAutoNum type="arabicPeriod"/>
            </a:pPr>
            <a:r>
              <a:rPr lang="en-US" sz="3600" dirty="0" smtClean="0"/>
              <a:t>Envelope</a:t>
            </a:r>
          </a:p>
          <a:p>
            <a:pPr marL="695325" indent="-642938">
              <a:buFont typeface="+mj-lt"/>
              <a:buAutoNum type="arabicPeriod"/>
            </a:pPr>
            <a:r>
              <a:rPr lang="en-US" sz="3600" dirty="0"/>
              <a:t>H</a:t>
            </a:r>
            <a:r>
              <a:rPr lang="en-US" sz="3600" dirty="0" smtClean="0"/>
              <a:t>istones</a:t>
            </a:r>
            <a:endParaRPr lang="en-US" sz="3600" dirty="0"/>
          </a:p>
        </p:txBody>
      </p:sp>
      <p:sp>
        <p:nvSpPr>
          <p:cNvPr id="3" name="Rounded Rectangle 2"/>
          <p:cNvSpPr/>
          <p:nvPr/>
        </p:nvSpPr>
        <p:spPr>
          <a:xfrm>
            <a:off x="754978" y="1917738"/>
            <a:ext cx="3010370" cy="767260"/>
          </a:xfrm>
          <a:prstGeom prst="roundRect">
            <a:avLst/>
          </a:prstGeom>
          <a:noFill/>
          <a:ln w="38100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367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</Words>
  <Application>Microsoft Macintosh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What physical structure do all viruses have in common?</vt:lpstr>
    </vt:vector>
  </TitlesOfParts>
  <Company>Tulane Health Sciences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physical structure do all viruses have in common?</dc:title>
  <dc:creator>Deborah Sullivan</dc:creator>
  <cp:lastModifiedBy>Deborah Sullivan</cp:lastModifiedBy>
  <cp:revision>1</cp:revision>
  <dcterms:created xsi:type="dcterms:W3CDTF">2014-08-03T19:01:52Z</dcterms:created>
  <dcterms:modified xsi:type="dcterms:W3CDTF">2014-08-03T19:04:28Z</dcterms:modified>
</cp:coreProperties>
</file>