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29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5FF5-92AC-4026-8DCA-B9BB7D1738CA}" type="datetimeFigureOut">
              <a:rPr lang="es-ES" smtClean="0"/>
              <a:pPr/>
              <a:t>08/07/2014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2C9AB-C425-4795-B501-FEDA1F9FF3B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5FF5-92AC-4026-8DCA-B9BB7D1738CA}" type="datetimeFigureOut">
              <a:rPr lang="es-ES" smtClean="0"/>
              <a:pPr/>
              <a:t>08/07/2014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2C9AB-C425-4795-B501-FEDA1F9FF3B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5FF5-92AC-4026-8DCA-B9BB7D1738CA}" type="datetimeFigureOut">
              <a:rPr lang="es-ES" smtClean="0"/>
              <a:pPr/>
              <a:t>08/07/2014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2C9AB-C425-4795-B501-FEDA1F9FF3B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5FF5-92AC-4026-8DCA-B9BB7D1738CA}" type="datetimeFigureOut">
              <a:rPr lang="es-ES" smtClean="0"/>
              <a:pPr/>
              <a:t>08/07/2014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2C9AB-C425-4795-B501-FEDA1F9FF3B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5FF5-92AC-4026-8DCA-B9BB7D1738CA}" type="datetimeFigureOut">
              <a:rPr lang="es-ES" smtClean="0"/>
              <a:pPr/>
              <a:t>08/07/2014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2C9AB-C425-4795-B501-FEDA1F9FF3B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5FF5-92AC-4026-8DCA-B9BB7D1738CA}" type="datetimeFigureOut">
              <a:rPr lang="es-ES" smtClean="0"/>
              <a:pPr/>
              <a:t>08/07/2014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2C9AB-C425-4795-B501-FEDA1F9FF3B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5FF5-92AC-4026-8DCA-B9BB7D1738CA}" type="datetimeFigureOut">
              <a:rPr lang="es-ES" smtClean="0"/>
              <a:pPr/>
              <a:t>08/07/2014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2C9AB-C425-4795-B501-FEDA1F9FF3B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5FF5-92AC-4026-8DCA-B9BB7D1738CA}" type="datetimeFigureOut">
              <a:rPr lang="es-ES" smtClean="0"/>
              <a:pPr/>
              <a:t>08/07/2014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2C9AB-C425-4795-B501-FEDA1F9FF3B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5FF5-92AC-4026-8DCA-B9BB7D1738CA}" type="datetimeFigureOut">
              <a:rPr lang="es-ES" smtClean="0"/>
              <a:pPr/>
              <a:t>08/07/2014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2C9AB-C425-4795-B501-FEDA1F9FF3B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5FF5-92AC-4026-8DCA-B9BB7D1738CA}" type="datetimeFigureOut">
              <a:rPr lang="es-ES" smtClean="0"/>
              <a:pPr/>
              <a:t>08/07/2014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2C9AB-C425-4795-B501-FEDA1F9FF3B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5FF5-92AC-4026-8DCA-B9BB7D1738CA}" type="datetimeFigureOut">
              <a:rPr lang="es-ES" smtClean="0"/>
              <a:pPr/>
              <a:t>08/07/2014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2C9AB-C425-4795-B501-FEDA1F9FF3B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E55FF5-92AC-4026-8DCA-B9BB7D1738CA}" type="datetimeFigureOut">
              <a:rPr lang="es-ES" smtClean="0"/>
              <a:pPr/>
              <a:t>08/07/2014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D2C9AB-C425-4795-B501-FEDA1F9FF3B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ve/imgres?start=285&amp;hl=es-419&amp;sa=X&amp;biw=1024&amp;bih=432&amp;tbm=isch&amp;prmd=imvns&amp;tbnid=HTKpjBdA34l9dM:&amp;imgrefurl=http://www.saludvida.org/la-importancia-del-cuidado-dental-en-su-salud/&amp;docid=VPjC4EAg2aIOmM&amp;imgurl=http://www.saludvida.org/wp-content/uploads/2012/05/salud-dental.jpg&amp;w=442&amp;h=452&amp;ei=fGH4T43ZIMjp0QGrg5DMBg&amp;zoom=1&amp;iact=hc&amp;vpx=298&amp;vpy=47&amp;dur=141&amp;hovh=227&amp;hovw=222&amp;tx=112&amp;ty=139&amp;sig=109193094886293000650&amp;page=19&amp;tbnh=125&amp;tbnw=122&amp;ndsp=15&amp;ved=1t:429,r:11,s:285,i:41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187624" y="404664"/>
            <a:ext cx="6984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>
                <a:solidFill>
                  <a:schemeClr val="bg1"/>
                </a:solidFill>
                <a:latin typeface="Berlin Sans FB Demi" pitchFamily="34" charset="0"/>
              </a:rPr>
              <a:t>LOS SERES VIVOS: SALUD BUCAL</a:t>
            </a:r>
            <a:endParaRPr lang="es-ES" sz="3600" dirty="0">
              <a:solidFill>
                <a:schemeClr val="bg1"/>
              </a:solidFill>
              <a:latin typeface="Berlin Sans FB Demi" pitchFamily="34" charset="0"/>
            </a:endParaRPr>
          </a:p>
        </p:txBody>
      </p:sp>
      <p:pic>
        <p:nvPicPr>
          <p:cNvPr id="11266" name="Picture 2" descr="https://encrypted-tbn3.google.com/images?q=tbn:ANd9GcRk31HfMlIey_JCysET6EGXVaXs-2Ar3LJk0Ph56FR7Alla0lDh3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060848"/>
            <a:ext cx="4320480" cy="4176464"/>
          </a:xfrm>
          <a:prstGeom prst="rect">
            <a:avLst/>
          </a:prstGeom>
          <a:noFill/>
        </p:spPr>
      </p:pic>
      <p:pic>
        <p:nvPicPr>
          <p:cNvPr id="11268" name="Picture 4" descr="http://www.nlm.nih.gov/medlineplus/mobileimages/topics/dentalhygiene_laf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2708920"/>
            <a:ext cx="3672408" cy="33843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259632" y="260648"/>
            <a:ext cx="6336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>
                <a:solidFill>
                  <a:schemeClr val="bg1"/>
                </a:solidFill>
                <a:latin typeface="Berlin Sans FB Demi" pitchFamily="34" charset="0"/>
              </a:rPr>
              <a:t>¿QUÉ SON LOS DIENTES?</a:t>
            </a:r>
            <a:endParaRPr lang="es-ES" sz="3600" dirty="0">
              <a:solidFill>
                <a:schemeClr val="bg1"/>
              </a:solidFill>
              <a:latin typeface="Berlin Sans FB Demi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611560" y="1988840"/>
            <a:ext cx="324036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dirty="0" smtClean="0">
                <a:latin typeface="Arial" pitchFamily="34" charset="0"/>
                <a:cs typeface="Arial" pitchFamily="34" charset="0"/>
              </a:rPr>
              <a:t>Son piezas duras que se encuentran en la boca.</a:t>
            </a:r>
            <a:endParaRPr lang="es-ES" sz="4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4338" name="Picture 2" descr="https://encrypted-tbn1.google.com/images?q=tbn:ANd9GcT4eY2-9QVfAV8qOmY61xfaaviF4pqiCuJlsRk5QPO73CdhlFCWZdCF94u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960" y="1124744"/>
            <a:ext cx="4608512" cy="52565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403648" y="260648"/>
            <a:ext cx="6048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>
                <a:solidFill>
                  <a:schemeClr val="bg1"/>
                </a:solidFill>
                <a:latin typeface="Berlin Sans FB Demi" pitchFamily="34" charset="0"/>
              </a:rPr>
              <a:t>LOS DIENTES TEMPORALES</a:t>
            </a:r>
            <a:endParaRPr lang="es-ES" sz="3600" dirty="0">
              <a:solidFill>
                <a:schemeClr val="bg1"/>
              </a:solidFill>
              <a:latin typeface="Berlin Sans FB Demi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2051720" y="1196752"/>
            <a:ext cx="460851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dirty="0" smtClean="0">
                <a:latin typeface="Arial" pitchFamily="34" charset="0"/>
                <a:cs typeface="Arial" pitchFamily="34" charset="0"/>
              </a:rPr>
              <a:t>Son los primeros dientes, llamados de leche. Son sólo 20 y empiezan a nacer alrededor de los 6 meses de vida hasta los 2  años. Se caen a partir de los 6 anos de edad para ser reemplazados por los dientes permanentes.</a:t>
            </a:r>
            <a:endParaRPr lang="es-ES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5364" name="Picture 4" descr="https://encrypted-tbn1.google.com/images?q=tbn:ANd9GcSUUBbWENyKv9oO2AjS8dtZ6pATNv_Q3QRL0BOd8e6cdqx0k2vFM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2" y="3429000"/>
            <a:ext cx="2483768" cy="3429000"/>
          </a:xfrm>
          <a:prstGeom prst="rect">
            <a:avLst/>
          </a:prstGeom>
          <a:noFill/>
        </p:spPr>
      </p:pic>
      <p:pic>
        <p:nvPicPr>
          <p:cNvPr id="15366" name="Picture 6" descr="https://encrypted-tbn2.google.com/images?q=tbn:ANd9GcQ9f5X9cSDzl4wFZkwZSMNubt2uGiZ-y5XmzHy33QserK3yqT3V3eDUoqWlbQ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980728"/>
            <a:ext cx="1979712" cy="28803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979712" y="332656"/>
            <a:ext cx="52565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>
                <a:solidFill>
                  <a:schemeClr val="bg1"/>
                </a:solidFill>
                <a:latin typeface="Berlin Sans FB Demi" pitchFamily="34" charset="0"/>
              </a:rPr>
              <a:t>DIENTES PERMANENTES</a:t>
            </a:r>
            <a:endParaRPr lang="es-ES" sz="3600" dirty="0">
              <a:solidFill>
                <a:schemeClr val="bg1"/>
              </a:solidFill>
              <a:latin typeface="Berlin Sans FB Demi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5436096" y="1340768"/>
            <a:ext cx="324036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dirty="0" smtClean="0">
                <a:latin typeface="Arial" pitchFamily="34" charset="0"/>
                <a:cs typeface="Arial" pitchFamily="34" charset="0"/>
              </a:rPr>
              <a:t>Son 32 y empiezan a nacer luego que se caen los de leche hasta los 20 años aproximadamente. Se ven grandísimo porque ya tienen su tamaño definitivo. Estos te acompañaran a lo largo de tu vida.</a:t>
            </a:r>
            <a:endParaRPr lang="es-ES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6386" name="Picture 2" descr="https://encrypted-tbn3.google.com/images?q=tbn:ANd9GcRJgibZU7nzAhSLUZBN-oWEwpad6EwF3X6FSyn2Z78z-M5QUpY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3761656"/>
            <a:ext cx="2880320" cy="3096344"/>
          </a:xfrm>
          <a:prstGeom prst="rect">
            <a:avLst/>
          </a:prstGeom>
          <a:noFill/>
        </p:spPr>
      </p:pic>
      <p:pic>
        <p:nvPicPr>
          <p:cNvPr id="8" name="rg_hi" descr="https://encrypted-tbn1.google.com/images?q=tbn:ANd9GcTuqd6pR28g8Td3izhCKD2QEzypTwYbJf7Jk39lY8WuzO5XRMDSiA">
            <a:hlinkClick r:id="rId3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124744"/>
            <a:ext cx="3096344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967</TotalTime>
  <Words>112</Words>
  <Application>Microsoft Office PowerPoint</Application>
  <PresentationFormat>Presentación en pantalla (4:3)</PresentationFormat>
  <Paragraphs>7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Berlin Sans FB Demi</vt:lpstr>
      <vt:lpstr>Calibri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Elizabeth</dc:creator>
  <cp:lastModifiedBy>AMERICA BLAS</cp:lastModifiedBy>
  <cp:revision>110</cp:revision>
  <dcterms:created xsi:type="dcterms:W3CDTF">2012-07-07T15:34:05Z</dcterms:created>
  <dcterms:modified xsi:type="dcterms:W3CDTF">2014-07-08T18:00:13Z</dcterms:modified>
</cp:coreProperties>
</file>