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7E08344-30B1-42D5-83B2-CC6BEA220160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6A8DD6-6A0B-4BCD-84B3-0C20FB5029E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Tecnología de la información y comunicación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Conceptos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Las tecnologías de la información y la comunicación (TIC), a veces denominadas nuevas tecnologías de la información y la comunicación (NTIC) son un concepto muy asociado al de informática.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de las TIC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Las redes</a:t>
            </a:r>
          </a:p>
          <a:p>
            <a:r>
              <a:rPr lang="es-P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Los terminales </a:t>
            </a:r>
          </a:p>
          <a:p>
            <a:r>
              <a:rPr lang="es-P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Los servicios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54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</TotalTime>
  <Words>52</Words>
  <Application>Microsoft Office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Alta costura</vt:lpstr>
      <vt:lpstr> Tecnología de la información y comunicación</vt:lpstr>
      <vt:lpstr>Conceptos</vt:lpstr>
      <vt:lpstr>Recursos de las TIC</vt:lpstr>
    </vt:vector>
  </TitlesOfParts>
  <Company>Universidad Isae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infoComp05</dc:creator>
  <cp:lastModifiedBy>infoComp05</cp:lastModifiedBy>
  <cp:revision>2</cp:revision>
  <dcterms:created xsi:type="dcterms:W3CDTF">2014-05-06T23:24:34Z</dcterms:created>
  <dcterms:modified xsi:type="dcterms:W3CDTF">2014-05-07T00:30:51Z</dcterms:modified>
</cp:coreProperties>
</file>