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F6A5F1-9653-44D9-8BFC-3478444AB2A9}" type="datetimeFigureOut">
              <a:rPr lang="es-ES" smtClean="0"/>
              <a:t>03/05/2014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4CED41C-5378-4E60-B4BC-01DFE135D0D6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A" dirty="0" smtClean="0"/>
              <a:t>ISAE Universidad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A" dirty="0" smtClean="0"/>
              <a:t>Seminario de Actualización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sz="3100" dirty="0" smtClean="0"/>
              <a:t>Razón de la existencia de la Educación a Distancia y </a:t>
            </a:r>
            <a:r>
              <a:rPr lang="es-PA" sz="3100" dirty="0" err="1" smtClean="0"/>
              <a:t>Semi</a:t>
            </a:r>
            <a:r>
              <a:rPr lang="es-PA" sz="3100" dirty="0" smtClean="0"/>
              <a:t>  Presencial</a:t>
            </a:r>
            <a:endParaRPr lang="es-ES" sz="31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71472" y="1785926"/>
            <a:ext cx="8001056" cy="444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PA" dirty="0" smtClean="0"/>
              <a:t>Lograr la democratización de la Educación Superior al permitir el acceso a educación de calidad a un amplio sector de la población que por compromisos laborales, familiares o de cualquier índole no dispone del tiempo para cumplir con requisitos exigidos por instituciones educativas tradicionales, por ejemplo:</a:t>
            </a:r>
          </a:p>
          <a:p>
            <a:pPr lvl="1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PA" dirty="0" smtClean="0"/>
              <a:t>Asistir a clases en horarios laborales.</a:t>
            </a:r>
            <a:endParaRPr lang="es-ES" dirty="0" smtClean="0"/>
          </a:p>
          <a:p>
            <a:pPr lvl="1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PA" dirty="0" smtClean="0"/>
              <a:t>Asistir a clases todos los días.</a:t>
            </a:r>
          </a:p>
          <a:p>
            <a:pPr lvl="1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PA" dirty="0" smtClean="0"/>
              <a:t>Realizar y publicar investigaciones académicas.</a:t>
            </a:r>
          </a:p>
          <a:p>
            <a:pPr lvl="1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PA" dirty="0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59</TotalTime>
  <Words>88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Metro</vt:lpstr>
      <vt:lpstr>ISAE Universidad</vt:lpstr>
      <vt:lpstr>Razón de la existencia de la Educación a Distancia y Semi  Presencial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ISAE Universidad</dc:title>
  <dc:creator>candanedo</dc:creator>
  <cp:lastModifiedBy>candanedo</cp:lastModifiedBy>
  <cp:revision>4</cp:revision>
  <dcterms:created xsi:type="dcterms:W3CDTF">2014-05-03T23:33:10Z</dcterms:created>
  <dcterms:modified xsi:type="dcterms:W3CDTF">2014-05-04T00:32:33Z</dcterms:modified>
</cp:coreProperties>
</file>