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37182-09D5-49D1-8F60-6CB3DA4FFE0C}" type="datetimeFigureOut">
              <a:rPr lang="es-MX" smtClean="0"/>
              <a:t>19/04/2014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ABC6A-C00E-4F65-98EE-808F4B6E8FD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mx/url?sa=i&amp;rct=j&amp;q=&amp;esrc=s&amp;frm=1&amp;source=images&amp;cd=&amp;docid=IyVOnu6DfBD-KM&amp;tbnid=7yXv_87az0oASM:&amp;ved=0CAUQjRw&amp;url=http%3A%2F%2Fpracticaobservaciones.blogspot.com%2F&amp;ei=K8FSU9DcBYiF8AGTxoHYDw&amp;psig=AFQjCNEXKlHzls1JsGkMp391A84M_HTGsA&amp;ust=1398018618889259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.mx/url?sa=i&amp;rct=j&amp;q=&amp;esrc=s&amp;frm=1&amp;source=images&amp;cd=&amp;cad=rja&amp;uact=8&amp;docid=WvqrZbM8MrFxEM&amp;tbnid=8-CI_MKlOTyBhM:&amp;ved=0CAUQjRw&amp;url=http%3A%2F%2Flicdesarrolloinfantil.blogspot.com%2F&amp;ei=cMBSU8CTDebl8AHlroDABQ&amp;bvm=bv.65058239,d.b2I&amp;psig=AFQjCNGXoqpNlAx_qBajhFvzoiYu2Q9hzw&amp;ust=1398018522599860" TargetMode="External"/><Relationship Id="rId4" Type="http://schemas.openxmlformats.org/officeDocument/2006/relationships/image" Target="../media/image3.wmf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icky\AppData\Local\Microsoft\Windows\Temporary Internet Files\Content.IE5\MNLCGSMA\MC90043936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811" y="260648"/>
            <a:ext cx="2448272" cy="244827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575556" y="2852936"/>
            <a:ext cx="2202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Reflexiona e investiga</a:t>
            </a:r>
            <a:endParaRPr lang="es-MX" dirty="0"/>
          </a:p>
        </p:txBody>
      </p:sp>
      <p:pic>
        <p:nvPicPr>
          <p:cNvPr id="1029" name="Picture 5" descr="C:\Users\Vicky\AppData\Local\Microsoft\Windows\Temporary Internet Files\Content.IE5\BEAHM8E8\MP90039881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772816"/>
            <a:ext cx="3130397" cy="2683198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367714" y="4581128"/>
            <a:ext cx="2307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Nuevos conocimientos</a:t>
            </a:r>
            <a:endParaRPr lang="es-MX" dirty="0"/>
          </a:p>
        </p:txBody>
      </p:sp>
      <p:pic>
        <p:nvPicPr>
          <p:cNvPr id="1030" name="Picture 6" descr="C:\Users\Vicky\AppData\Local\Microsoft\Windows\Temporary Internet Files\Content.IE5\4DQDFXT5\MC9004042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60648"/>
            <a:ext cx="2414389" cy="2172533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6302248" y="2636912"/>
            <a:ext cx="230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Adquirir competencias</a:t>
            </a:r>
            <a:endParaRPr lang="es-MX" dirty="0"/>
          </a:p>
        </p:txBody>
      </p:sp>
      <p:pic>
        <p:nvPicPr>
          <p:cNvPr id="1032" name="Picture 8" descr="https://encrypted-tbn0.gstatic.com/images?q=tbn:ANd9GcQeFPcDODeKxMJuRaEqf4x83JkG4f0NQPGJOQ3cEzqt049tHIu0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3861048"/>
            <a:ext cx="3048000" cy="2400301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614510" y="6309320"/>
            <a:ext cx="190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Actualizado en TIC</a:t>
            </a:r>
            <a:endParaRPr lang="es-MX" dirty="0"/>
          </a:p>
        </p:txBody>
      </p:sp>
      <p:pic>
        <p:nvPicPr>
          <p:cNvPr id="1035" name="Picture 11" descr="C:\Users\Vicky\AppData\Local\Microsoft\Windows\Temporary Internet Files\Content.IE5\U1S4SSLC\MC900432499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0287" y="2695575"/>
            <a:ext cx="2003425" cy="1466850"/>
          </a:xfrm>
          <a:prstGeom prst="rect">
            <a:avLst/>
          </a:prstGeom>
          <a:noFill/>
        </p:spPr>
      </p:pic>
      <p:pic>
        <p:nvPicPr>
          <p:cNvPr id="1037" name="Picture 13" descr="https://encrypted-tbn3.gstatic.com/images?q=tbn:ANd9GcQW-p5uzfXdS_NlEZJ7OjGLbmretbQ0HaexiAu8T51eNwn-8zVY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68144" y="4293096"/>
            <a:ext cx="3240358" cy="1944216"/>
          </a:xfrm>
          <a:prstGeom prst="rect">
            <a:avLst/>
          </a:prstGeom>
          <a:noFill/>
        </p:spPr>
      </p:pic>
      <p:sp>
        <p:nvSpPr>
          <p:cNvPr id="17" name="16 CuadroTexto"/>
          <p:cNvSpPr txBox="1"/>
          <p:nvPr/>
        </p:nvSpPr>
        <p:spPr>
          <a:xfrm>
            <a:off x="6613966" y="6309320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Segunda lengua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Vicky</dc:creator>
  <cp:lastModifiedBy>Vicky</cp:lastModifiedBy>
  <cp:revision>1</cp:revision>
  <dcterms:created xsi:type="dcterms:W3CDTF">2014-04-19T18:21:31Z</dcterms:created>
  <dcterms:modified xsi:type="dcterms:W3CDTF">2014-04-19T18:35:17Z</dcterms:modified>
</cp:coreProperties>
</file>