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2052-5D17-43DE-9E97-3C4E8A4FA244}" type="datetimeFigureOut">
              <a:rPr lang="es-MX" smtClean="0"/>
              <a:pPr/>
              <a:t>30/03/2014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B534-4684-491D-B4A7-F606C76FAF7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CULURA FINANCIERA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 descr="ahor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645024"/>
            <a:ext cx="304800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Prestar lo que no se puede regalar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prestamos-para-tu-pymes-o-nuevo-negoci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2564904"/>
            <a:ext cx="285750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Manejar un auto que no esté asegurado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seguros-de-co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150" y="2564904"/>
            <a:ext cx="369570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No contar con un seguro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tiposUno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540060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Pensar que se es más si se tiene más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gastoluegoexi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96952"/>
            <a:ext cx="4608512" cy="26735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Creer que nunca va a envejecer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pens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9200" y="2636912"/>
            <a:ext cx="416560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Heredar a sus hijos en vida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her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775" y="2636912"/>
            <a:ext cx="4362450" cy="2736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Construir en un terreno ajeno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Ecovivi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492896"/>
            <a:ext cx="381000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Tener bienes mancomunados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2952327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Pedir prestado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prestamos-banco-santander_3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8962" y="3068960"/>
            <a:ext cx="2886075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Gastar en vicios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20110501elpepuvin_1-1-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2564904"/>
            <a:ext cx="5905500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   Es un proceso en el que los individuos adquieren una mejor comprensión de los conceptos financieros y desarrollan las habilidades necesarias para tomar decisiones, evaluar riesgos y oportunidades financieras y así mejorar su bienestar.</a:t>
            </a: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   Es importante llevar un control de gastos, para identificarlos y compararlos con los ingresos.</a:t>
            </a:r>
          </a:p>
          <a:p>
            <a:pPr algn="just">
              <a:buNone/>
            </a:pPr>
            <a:endParaRPr lang="es-MX" dirty="0" smtClean="0">
              <a:latin typeface="Comic Sans MS" pitchFamily="66" charset="0"/>
            </a:endParaRPr>
          </a:p>
          <a:p>
            <a:pPr algn="just">
              <a:buNone/>
            </a:pPr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md_Control_de_Costos-51194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3356992"/>
            <a:ext cx="2857500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Ejemplo tabla: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pPr>
              <a:buNone/>
            </a:pPr>
            <a:endParaRPr lang="es-MX" dirty="0">
              <a:latin typeface="Comic Sans MS" pitchFamily="66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24000" y="13970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CONCEPTO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INGRESOS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Sueldo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Otros ingresos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TOTAL INGRESOS 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Egresos:</a:t>
            </a:r>
            <a:endParaRPr lang="es-MX" dirty="0">
              <a:latin typeface="Comic Sans MS" pitchFamily="66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Renta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Comidas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Despensa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Teléfonos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Agua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Luz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Gas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Colegiatura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Pasajes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Mantenimiento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Diversiones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Otros Gastos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   Cuando se han anotado los ingresos y egresos se puede conocer la DISPONIBILIDAD de dinero que se tiene y administrarlo de mejor forma.</a:t>
            </a:r>
          </a:p>
          <a:p>
            <a:pPr algn="just">
              <a:buNone/>
            </a:pPr>
            <a:endParaRPr lang="es-MX" dirty="0" smtClean="0">
              <a:latin typeface="Comic Sans MS" pitchFamily="66" charset="0"/>
            </a:endParaRPr>
          </a:p>
          <a:p>
            <a:pPr algn="just">
              <a:buNone/>
            </a:pPr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administracion-de-pymes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3573016"/>
            <a:ext cx="476250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Comic Sans MS" pitchFamily="66" charset="0"/>
              </a:rPr>
              <a:t>TIPS PARA BUENAS FINANZAS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pPr algn="just">
              <a:buFont typeface="Arial" charset="0"/>
              <a:buChar char="•"/>
            </a:pPr>
            <a:r>
              <a:rPr lang="es-MX" dirty="0" smtClean="0">
                <a:latin typeface="Comic Sans MS" pitchFamily="66" charset="0"/>
              </a:rPr>
              <a:t>Examinar la situación financiera actual (identificar cómo se puede reducir los gastos)</a:t>
            </a:r>
          </a:p>
          <a:p>
            <a:pPr algn="just">
              <a:buFont typeface="Arial" charset="0"/>
              <a:buChar char="•"/>
            </a:pPr>
            <a:endParaRPr lang="es-MX" dirty="0" smtClean="0">
              <a:latin typeface="Comic Sans MS" pitchFamily="66" charset="0"/>
            </a:endParaRPr>
          </a:p>
          <a:p>
            <a:pPr algn="just">
              <a:buFont typeface="Arial" charset="0"/>
              <a:buChar char="•"/>
            </a:pPr>
            <a:endParaRPr lang="es-MX" dirty="0" smtClean="0">
              <a:latin typeface="Comic Sans MS" pitchFamily="66" charset="0"/>
            </a:endParaRPr>
          </a:p>
          <a:p>
            <a:pPr algn="just">
              <a:buFont typeface="Arial" charset="0"/>
              <a:buChar char="•"/>
            </a:pPr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recortar-gas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861048"/>
            <a:ext cx="424847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Fijar metas financieras (compras, reparaciones, pagos, vacaciones, eventos)</a:t>
            </a:r>
          </a:p>
          <a:p>
            <a:pPr algn="just"/>
            <a:endParaRPr lang="es-MX" dirty="0" smtClean="0">
              <a:latin typeface="Comic Sans MS" pitchFamily="66" charset="0"/>
            </a:endParaRPr>
          </a:p>
          <a:p>
            <a:pPr algn="just"/>
            <a:endParaRPr lang="es-MX" dirty="0" smtClean="0">
              <a:latin typeface="Comic Sans MS" pitchFamily="66" charset="0"/>
            </a:endParaRPr>
          </a:p>
          <a:p>
            <a:pPr algn="just"/>
            <a:endParaRPr lang="es-MX" dirty="0" smtClean="0">
              <a:latin typeface="Comic Sans MS" pitchFamily="66" charset="0"/>
            </a:endParaRPr>
          </a:p>
          <a:p>
            <a:pPr algn="just"/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Carlos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56992"/>
            <a:ext cx="439248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Elaborar presupuestos estimados a un año como mínimo</a:t>
            </a:r>
          </a:p>
          <a:p>
            <a:pPr algn="just"/>
            <a:endParaRPr lang="es-MX" dirty="0" smtClean="0">
              <a:latin typeface="Comic Sans MS" pitchFamily="66" charset="0"/>
            </a:endParaRPr>
          </a:p>
          <a:p>
            <a:pPr algn="just"/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Presupues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356992"/>
            <a:ext cx="271866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Llevar el control de ingresos y egresos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04_col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2420888"/>
            <a:ext cx="373380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Evaluar el cumplimiento del presupuesto hecho previamente</a:t>
            </a:r>
          </a:p>
          <a:p>
            <a:pPr algn="just"/>
            <a:endParaRPr lang="es-MX" dirty="0" smtClean="0">
              <a:latin typeface="Comic Sans MS" pitchFamily="66" charset="0"/>
            </a:endParaRPr>
          </a:p>
          <a:p>
            <a:pPr algn="just"/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fin-control-presupuest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84984"/>
            <a:ext cx="3352800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Saber decir “no” a vendedores o personas que piden préstamos</a:t>
            </a:r>
          </a:p>
          <a:p>
            <a:pPr algn="just"/>
            <a:endParaRPr lang="es-MX" dirty="0" smtClean="0">
              <a:latin typeface="Comic Sans MS" pitchFamily="66" charset="0"/>
            </a:endParaRPr>
          </a:p>
          <a:p>
            <a:pPr algn="just"/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carrinho-de-compras-e-cesta-icones_424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68960"/>
            <a:ext cx="4536504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Comic Sans MS" pitchFamily="66" charset="0"/>
              </a:rPr>
              <a:t>ERRORES MÁS COMUNES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s-MX" dirty="0" smtClean="0">
                <a:latin typeface="Comic Sans MS" pitchFamily="66" charset="0"/>
              </a:rPr>
              <a:t>Gastar más de lo que se gana</a:t>
            </a:r>
          </a:p>
          <a:p>
            <a:pPr>
              <a:buFont typeface="Arial" charset="0"/>
              <a:buChar char="•"/>
            </a:pPr>
            <a:endParaRPr lang="es-MX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s-MX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s-MX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GASTO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0" y="3284984"/>
            <a:ext cx="400050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Ahorrar lo más posible</a:t>
            </a:r>
          </a:p>
          <a:p>
            <a:endParaRPr lang="es-MX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Si se gasta más en una cosa, gastar menos en otra para equilibrar el presupuesto</a:t>
            </a: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Recordar constantemente cuándo se puede gastar</a:t>
            </a: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Hacer que las personas allegadas participen en el desarrollo y cumplimiento del presupuesto</a:t>
            </a: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Comic Sans MS" pitchFamily="66" charset="0"/>
              </a:rPr>
              <a:t>FALTA DE CULTURA FINANCIERA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Genera estrés</a:t>
            </a:r>
          </a:p>
          <a:p>
            <a:r>
              <a:rPr lang="es-MX" dirty="0" smtClean="0">
                <a:latin typeface="Comic Sans MS" pitchFamily="66" charset="0"/>
              </a:rPr>
              <a:t>Descontrol en gastos</a:t>
            </a:r>
          </a:p>
          <a:p>
            <a:r>
              <a:rPr lang="es-MX" dirty="0" smtClean="0">
                <a:latin typeface="Comic Sans MS" pitchFamily="66" charset="0"/>
              </a:rPr>
              <a:t>Bajo rendimiento laboral</a:t>
            </a:r>
          </a:p>
          <a:p>
            <a:r>
              <a:rPr lang="es-MX" dirty="0" smtClean="0">
                <a:latin typeface="Comic Sans MS" pitchFamily="66" charset="0"/>
              </a:rPr>
              <a:t>Problemas familiares, con instituciones financieras</a:t>
            </a:r>
          </a:p>
          <a:p>
            <a:r>
              <a:rPr lang="es-MX" dirty="0" smtClean="0">
                <a:latin typeface="Comic Sans MS" pitchFamily="66" charset="0"/>
              </a:rPr>
              <a:t>Etc.</a:t>
            </a: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No llevar un registro de los gastos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ga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56992"/>
            <a:ext cx="43924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s-MX" dirty="0" smtClean="0">
                <a:latin typeface="Comic Sans MS" pitchFamily="66" charset="0"/>
              </a:rPr>
              <a:t>No ahorrar</a:t>
            </a:r>
          </a:p>
          <a:p>
            <a:pPr>
              <a:buFont typeface="Arial" charset="0"/>
              <a:buChar char="•"/>
            </a:pPr>
            <a:endParaRPr lang="es-MX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s-MX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gasto_farmaceutico_819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7800" y="2708920"/>
            <a:ext cx="3708400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Creer que sus finanzas son asunto de su jefe o del gobierno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pension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432048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Hacer de las tarjetas de crédito su forma de vida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navidad-y-tarjetas-de-cred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737" y="2636912"/>
            <a:ext cx="6486525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Hacer compras innecesarias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imagen-costo-gasto-perd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0" y="2708920"/>
            <a:ext cx="419100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Ser fiador de alguien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 descr="3326de72-9aba-44e6-bbff-9d2229205c1c_600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2348880"/>
            <a:ext cx="5715000" cy="3456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334</Words>
  <Application>Microsoft Office PowerPoint</Application>
  <PresentationFormat>Presentación en pantalla (4:3)</PresentationFormat>
  <Paragraphs>73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CULURA FINANCIERA</vt:lpstr>
      <vt:lpstr>Diapositiva 2</vt:lpstr>
      <vt:lpstr>ERRORES MÁS COMUNES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Ejemplo tabla:</vt:lpstr>
      <vt:lpstr>Egresos:</vt:lpstr>
      <vt:lpstr>Diapositiva 23</vt:lpstr>
      <vt:lpstr>TIPS PARA BUENAS FINANZAS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FALTA DE CULTURA FINANCIERA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CULURA FINANCIERA</dc:title>
  <dc:creator>Asus</dc:creator>
  <cp:lastModifiedBy>Asus</cp:lastModifiedBy>
  <cp:revision>15</cp:revision>
  <dcterms:created xsi:type="dcterms:W3CDTF">2013-07-13T18:52:26Z</dcterms:created>
  <dcterms:modified xsi:type="dcterms:W3CDTF">2014-03-31T01:25:15Z</dcterms:modified>
</cp:coreProperties>
</file>