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eclguest\Documents\A Workfolder AMB 015\Power Point\Parakeet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5212"/>
  <ax:ocxPr ax:name="_cy" ax:value="3810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7" Type="http://schemas.openxmlformats.org/officeDocument/2006/relationships/slide" Target="../slides/slide5.xml"/><Relationship Id="rId2" Type="http://schemas.openxmlformats.org/officeDocument/2006/relationships/slide" Target="../slides/slide2.xml"/><Relationship Id="rId1" Type="http://schemas.openxmlformats.org/officeDocument/2006/relationships/slide" Target="../slides/slide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2483A-C6E1-4D8D-B400-70D8B830C0E7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CE57C17F-370F-484D-B513-91CAE7EF92DC}">
      <dgm:prSet phldrT="[Text]"/>
      <dgm:spPr>
        <a:solidFill>
          <a:srgbClr val="FF0000"/>
        </a:solidFill>
        <a:ln w="34925"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Types of Pets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B6DAE9D-BE91-4E19-A708-F8BD371F7106}" type="parTrans" cxnId="{9791675E-31E5-4DCF-A197-BF85CF2092F2}">
      <dgm:prSet/>
      <dgm:spPr/>
      <dgm:t>
        <a:bodyPr/>
        <a:lstStyle/>
        <a:p>
          <a:endParaRPr lang="en-SG"/>
        </a:p>
      </dgm:t>
    </dgm:pt>
    <dgm:pt modelId="{312B7E0F-A014-464C-BCD8-386AA12AC910}" type="sibTrans" cxnId="{9791675E-31E5-4DCF-A197-BF85CF2092F2}">
      <dgm:prSet/>
      <dgm:spPr/>
      <dgm:t>
        <a:bodyPr/>
        <a:lstStyle/>
        <a:p>
          <a:endParaRPr lang="en-SG"/>
        </a:p>
      </dgm:t>
    </dgm:pt>
    <dgm:pt modelId="{A7BC2324-D01E-4539-BAED-25B9C53EC280}">
      <dgm:prSet phldrT="[Text]"/>
      <dgm:spPr>
        <a:solidFill>
          <a:srgbClr val="FFFF00"/>
        </a:solidFill>
        <a:ln w="38100"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Domestic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D642814-6AB8-46C0-9B9A-38A7BF1CAE81}" type="parTrans" cxnId="{39B90521-65F0-468B-B475-5F373C85E218}">
      <dgm:prSet/>
      <dgm:spPr/>
      <dgm:t>
        <a:bodyPr/>
        <a:lstStyle/>
        <a:p>
          <a:endParaRPr lang="en-SG"/>
        </a:p>
      </dgm:t>
    </dgm:pt>
    <dgm:pt modelId="{39F20AFD-BC5B-4398-BDF1-EA2C943F2321}" type="sibTrans" cxnId="{39B90521-65F0-468B-B475-5F373C85E218}">
      <dgm:prSet/>
      <dgm:spPr/>
      <dgm:t>
        <a:bodyPr/>
        <a:lstStyle/>
        <a:p>
          <a:endParaRPr lang="en-SG"/>
        </a:p>
      </dgm:t>
    </dgm:pt>
    <dgm:pt modelId="{C15C0F9E-3559-4333-A682-299B7B95EE8C}">
      <dgm:prSet phldrT="[Text]"/>
      <dgm:spPr>
        <a:solidFill>
          <a:srgbClr val="FFFF00"/>
        </a:solidFill>
        <a:ln w="38100"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Exotic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AD69248-FAED-42E1-82EE-96A5EEFFC9C2}" type="parTrans" cxnId="{D7F242E8-EE42-4CA6-BD01-F76896CCE297}">
      <dgm:prSet/>
      <dgm:spPr/>
      <dgm:t>
        <a:bodyPr/>
        <a:lstStyle/>
        <a:p>
          <a:endParaRPr lang="en-SG"/>
        </a:p>
      </dgm:t>
    </dgm:pt>
    <dgm:pt modelId="{7209A70E-CA7C-437A-B157-6A07E81B218D}" type="sibTrans" cxnId="{D7F242E8-EE42-4CA6-BD01-F76896CCE297}">
      <dgm:prSet/>
      <dgm:spPr/>
      <dgm:t>
        <a:bodyPr/>
        <a:lstStyle/>
        <a:p>
          <a:endParaRPr lang="en-SG"/>
        </a:p>
      </dgm:t>
    </dgm:pt>
    <dgm:pt modelId="{99CBD4EA-1D79-48CA-A262-2D34387F4612}" type="asst">
      <dgm:prSet/>
      <dgm:spPr>
        <a:solidFill>
          <a:srgbClr val="00B050"/>
        </a:solidFill>
        <a:ln w="38100"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Dog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5A6A468-3BCA-46E7-A0BF-DB92E7166E71}" type="parTrans" cxnId="{44917E4D-A8E9-4EED-B3C9-EEF6455EDD93}">
      <dgm:prSet/>
      <dgm:spPr/>
      <dgm:t>
        <a:bodyPr/>
        <a:lstStyle/>
        <a:p>
          <a:endParaRPr lang="en-SG"/>
        </a:p>
      </dgm:t>
    </dgm:pt>
    <dgm:pt modelId="{7D237E3B-E104-40CD-91BD-8712FD6F5C53}" type="sibTrans" cxnId="{44917E4D-A8E9-4EED-B3C9-EEF6455EDD93}">
      <dgm:prSet/>
      <dgm:spPr/>
      <dgm:t>
        <a:bodyPr/>
        <a:lstStyle/>
        <a:p>
          <a:endParaRPr lang="en-SG"/>
        </a:p>
      </dgm:t>
    </dgm:pt>
    <dgm:pt modelId="{3E32465C-7AD3-4ADA-B73D-9BBF1E672E2B}" type="asst">
      <dgm:prSet/>
      <dgm:spPr>
        <a:solidFill>
          <a:srgbClr val="00B0F0"/>
        </a:solidFill>
        <a:ln w="38100"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Parakeet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64B8C9A0-4E63-402E-B515-9C857F55709A}" type="parTrans" cxnId="{4C5090DC-B60B-43F4-891B-A146B311A073}">
      <dgm:prSet/>
      <dgm:spPr/>
      <dgm:t>
        <a:bodyPr/>
        <a:lstStyle/>
        <a:p>
          <a:endParaRPr lang="en-SG"/>
        </a:p>
      </dgm:t>
    </dgm:pt>
    <dgm:pt modelId="{8CF5082C-5280-4D02-97FD-C5F81A40C8D3}" type="sibTrans" cxnId="{4C5090DC-B60B-43F4-891B-A146B311A073}">
      <dgm:prSet/>
      <dgm:spPr/>
      <dgm:t>
        <a:bodyPr/>
        <a:lstStyle/>
        <a:p>
          <a:endParaRPr lang="en-SG"/>
        </a:p>
      </dgm:t>
    </dgm:pt>
    <dgm:pt modelId="{A2EA0FA8-D4F7-4D39-86BB-D43003654971}" type="asst">
      <dgm:prSet/>
      <dgm:spPr>
        <a:solidFill>
          <a:srgbClr val="0070C0"/>
        </a:solidFill>
        <a:ln w="38100"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</a:t>
          </a:r>
          <a:r>
            <a:rPr lang="en-SG" dirty="0" err="1" smtClean="0">
              <a:solidFill>
                <a:schemeClr val="tx1"/>
              </a:solidFill>
            </a:rPr>
            <a:t>errapin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D23DB0E2-D78E-4BC6-B4C2-7746175A02A6}" type="parTrans" cxnId="{BC7B5D30-608D-4C08-B0BF-3821A3BC7E5F}">
      <dgm:prSet/>
      <dgm:spPr/>
      <dgm:t>
        <a:bodyPr/>
        <a:lstStyle/>
        <a:p>
          <a:endParaRPr lang="en-SG"/>
        </a:p>
      </dgm:t>
    </dgm:pt>
    <dgm:pt modelId="{49287F05-9509-4F6B-BD1A-C93F1499D920}" type="sibTrans" cxnId="{BC7B5D30-608D-4C08-B0BF-3821A3BC7E5F}">
      <dgm:prSet/>
      <dgm:spPr/>
      <dgm:t>
        <a:bodyPr/>
        <a:lstStyle/>
        <a:p>
          <a:endParaRPr lang="en-SG"/>
        </a:p>
      </dgm:t>
    </dgm:pt>
    <dgm:pt modelId="{C926C877-6355-4FA5-A987-3AD6509EBBE8}" type="asst">
      <dgm:prSet/>
      <dgm:spPr>
        <a:solidFill>
          <a:srgbClr val="92D050"/>
        </a:solidFill>
        <a:ln w="38100"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Cat</a:t>
          </a:r>
          <a:endParaRPr lang="en-SG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FEBF025C-86AA-45CC-9DC4-EEA3BD7FC8EA}" type="sibTrans" cxnId="{E6D349C1-6453-4134-871F-FBF37C1077B9}">
      <dgm:prSet/>
      <dgm:spPr/>
      <dgm:t>
        <a:bodyPr/>
        <a:lstStyle/>
        <a:p>
          <a:endParaRPr lang="en-SG"/>
        </a:p>
      </dgm:t>
    </dgm:pt>
    <dgm:pt modelId="{72A72A00-6E39-468B-B906-EE61CE1903DD}" type="parTrans" cxnId="{E6D349C1-6453-4134-871F-FBF37C1077B9}">
      <dgm:prSet/>
      <dgm:spPr/>
      <dgm:t>
        <a:bodyPr/>
        <a:lstStyle/>
        <a:p>
          <a:endParaRPr lang="en-SG"/>
        </a:p>
      </dgm:t>
    </dgm:pt>
    <dgm:pt modelId="{E6ADBE3F-C1DA-4877-8015-0AE80CA904E4}" type="pres">
      <dgm:prSet presAssocID="{2632483A-C6E1-4D8D-B400-70D8B830C0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58A0484-8D22-4415-8ED4-5065C7915C35}" type="pres">
      <dgm:prSet presAssocID="{CE57C17F-370F-484D-B513-91CAE7EF92DC}" presName="hierRoot1" presStyleCnt="0">
        <dgm:presLayoutVars>
          <dgm:hierBranch val="r"/>
        </dgm:presLayoutVars>
      </dgm:prSet>
      <dgm:spPr/>
    </dgm:pt>
    <dgm:pt modelId="{11569CFA-4DD8-49CF-A008-3D1575848072}" type="pres">
      <dgm:prSet presAssocID="{CE57C17F-370F-484D-B513-91CAE7EF92DC}" presName="rootComposite1" presStyleCnt="0"/>
      <dgm:spPr/>
    </dgm:pt>
    <dgm:pt modelId="{0821FF94-481E-400D-856C-F20855D1517B}" type="pres">
      <dgm:prSet presAssocID="{CE57C17F-370F-484D-B513-91CAE7EF92DC}" presName="rootText1" presStyleLbl="node0" presStyleIdx="0" presStyleCnt="1">
        <dgm:presLayoutVars>
          <dgm:chPref val="3"/>
        </dgm:presLayoutVars>
      </dgm:prSet>
      <dgm:spPr/>
    </dgm:pt>
    <dgm:pt modelId="{2FE12421-90C7-495C-ACDB-44A61DDE3FF8}" type="pres">
      <dgm:prSet presAssocID="{CE57C17F-370F-484D-B513-91CAE7EF92DC}" presName="rootPict1" presStyleLbl="alignImgPlace1" presStyleIdx="0" presStyleCnt="7"/>
      <dgm:spPr/>
    </dgm:pt>
    <dgm:pt modelId="{05663069-6A36-4572-B803-AA62D26BCB5C}" type="pres">
      <dgm:prSet presAssocID="{CE57C17F-370F-484D-B513-91CAE7EF92DC}" presName="rootConnector1" presStyleLbl="node1" presStyleIdx="0" presStyleCnt="0"/>
      <dgm:spPr/>
    </dgm:pt>
    <dgm:pt modelId="{28D78859-7E78-4F74-B9E6-F7ACCD996D07}" type="pres">
      <dgm:prSet presAssocID="{CE57C17F-370F-484D-B513-91CAE7EF92DC}" presName="hierChild2" presStyleCnt="0"/>
      <dgm:spPr/>
    </dgm:pt>
    <dgm:pt modelId="{4040F6E2-6CDD-40EB-8E8D-DB539DF624D4}" type="pres">
      <dgm:prSet presAssocID="{AD642814-6AB8-46C0-9B9A-38A7BF1CAE81}" presName="Name50" presStyleLbl="parChTrans1D2" presStyleIdx="0" presStyleCnt="2"/>
      <dgm:spPr/>
    </dgm:pt>
    <dgm:pt modelId="{3C6791C5-DF91-4203-8674-3B83626B6707}" type="pres">
      <dgm:prSet presAssocID="{A7BC2324-D01E-4539-BAED-25B9C53EC280}" presName="hierRoot2" presStyleCnt="0">
        <dgm:presLayoutVars>
          <dgm:hierBranch val="init"/>
        </dgm:presLayoutVars>
      </dgm:prSet>
      <dgm:spPr/>
    </dgm:pt>
    <dgm:pt modelId="{4D7E6667-0E62-4111-BFF9-990063C2344E}" type="pres">
      <dgm:prSet presAssocID="{A7BC2324-D01E-4539-BAED-25B9C53EC280}" presName="rootComposite" presStyleCnt="0"/>
      <dgm:spPr/>
    </dgm:pt>
    <dgm:pt modelId="{4F53F223-52A1-4B09-81C0-3D8B8D711F75}" type="pres">
      <dgm:prSet presAssocID="{A7BC2324-D01E-4539-BAED-25B9C53EC280}" presName="rootText" presStyleLbl="node2" presStyleIdx="0" presStyleCnt="2" custScaleX="103289">
        <dgm:presLayoutVars>
          <dgm:chPref val="3"/>
        </dgm:presLayoutVars>
      </dgm:prSet>
      <dgm:spPr/>
    </dgm:pt>
    <dgm:pt modelId="{41E7C6D5-0AC4-4E66-902D-F82C24824B32}" type="pres">
      <dgm:prSet presAssocID="{A7BC2324-D01E-4539-BAED-25B9C53EC280}" presName="rootPict" presStyleLbl="alignImgPlace1" presStyleIdx="1" presStyleCnt="7"/>
      <dgm:spPr/>
    </dgm:pt>
    <dgm:pt modelId="{D6BA61F9-471A-4333-9283-DA96048580A2}" type="pres">
      <dgm:prSet presAssocID="{A7BC2324-D01E-4539-BAED-25B9C53EC280}" presName="rootConnector" presStyleLbl="node2" presStyleIdx="0" presStyleCnt="2"/>
      <dgm:spPr/>
    </dgm:pt>
    <dgm:pt modelId="{C9478256-E7DF-4058-8DD6-4BCFB90233F8}" type="pres">
      <dgm:prSet presAssocID="{A7BC2324-D01E-4539-BAED-25B9C53EC280}" presName="hierChild4" presStyleCnt="0"/>
      <dgm:spPr/>
    </dgm:pt>
    <dgm:pt modelId="{5257278B-17A3-4D61-95A7-A5F584B23162}" type="pres">
      <dgm:prSet presAssocID="{A7BC2324-D01E-4539-BAED-25B9C53EC280}" presName="hierChild5" presStyleCnt="0"/>
      <dgm:spPr/>
    </dgm:pt>
    <dgm:pt modelId="{6187FE12-53C5-4B18-B136-286B24952EAD}" type="pres">
      <dgm:prSet presAssocID="{55A6A468-3BCA-46E7-A0BF-DB92E7166E71}" presName="Name111" presStyleLbl="parChTrans1D3" presStyleIdx="0" presStyleCnt="4"/>
      <dgm:spPr/>
    </dgm:pt>
    <dgm:pt modelId="{124B8A06-7D0B-407D-913F-1801DEB65D46}" type="pres">
      <dgm:prSet presAssocID="{99CBD4EA-1D79-48CA-A262-2D34387F4612}" presName="hierRoot3" presStyleCnt="0">
        <dgm:presLayoutVars>
          <dgm:hierBranch val="init"/>
        </dgm:presLayoutVars>
      </dgm:prSet>
      <dgm:spPr/>
    </dgm:pt>
    <dgm:pt modelId="{04D989B6-606F-4E62-8FF2-11F496C6D646}" type="pres">
      <dgm:prSet presAssocID="{99CBD4EA-1D79-48CA-A262-2D34387F4612}" presName="rootComposite3" presStyleCnt="0"/>
      <dgm:spPr/>
    </dgm:pt>
    <dgm:pt modelId="{A8E5E987-4767-4768-AD5E-7C027D740020}" type="pres">
      <dgm:prSet presAssocID="{99CBD4EA-1D79-48CA-A262-2D34387F4612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2B31B06D-F41D-457D-A906-66A155C23737}" type="pres">
      <dgm:prSet presAssocID="{99CBD4EA-1D79-48CA-A262-2D34387F4612}" presName="rootPict3" presStyleLbl="alignImgPlace1" presStyleIdx="2" presStyleCnt="7"/>
      <dgm:spPr/>
    </dgm:pt>
    <dgm:pt modelId="{CF93ACAE-3847-4798-98B3-3F9D2B03034B}" type="pres">
      <dgm:prSet presAssocID="{99CBD4EA-1D79-48CA-A262-2D34387F4612}" presName="rootConnector3" presStyleLbl="asst2" presStyleIdx="0" presStyleCnt="4"/>
      <dgm:spPr/>
    </dgm:pt>
    <dgm:pt modelId="{6ED873A4-D458-4EED-84C9-515B58454A42}" type="pres">
      <dgm:prSet presAssocID="{99CBD4EA-1D79-48CA-A262-2D34387F4612}" presName="hierChild6" presStyleCnt="0"/>
      <dgm:spPr/>
    </dgm:pt>
    <dgm:pt modelId="{B7FC5ED8-5F7F-4BB1-BECF-8FA4D8BC1F7C}" type="pres">
      <dgm:prSet presAssocID="{99CBD4EA-1D79-48CA-A262-2D34387F4612}" presName="hierChild7" presStyleCnt="0"/>
      <dgm:spPr/>
    </dgm:pt>
    <dgm:pt modelId="{79A263F5-75E9-43F8-9E12-958A31656C13}" type="pres">
      <dgm:prSet presAssocID="{72A72A00-6E39-468B-B906-EE61CE1903DD}" presName="Name111" presStyleLbl="parChTrans1D3" presStyleIdx="1" presStyleCnt="4"/>
      <dgm:spPr/>
    </dgm:pt>
    <dgm:pt modelId="{594A8A5D-F925-4AFC-B5CC-152AE1C47A20}" type="pres">
      <dgm:prSet presAssocID="{C926C877-6355-4FA5-A987-3AD6509EBBE8}" presName="hierRoot3" presStyleCnt="0">
        <dgm:presLayoutVars>
          <dgm:hierBranch val="init"/>
        </dgm:presLayoutVars>
      </dgm:prSet>
      <dgm:spPr/>
    </dgm:pt>
    <dgm:pt modelId="{8AAFFDC0-F6C5-4B73-8008-B52AE023B5C4}" type="pres">
      <dgm:prSet presAssocID="{C926C877-6355-4FA5-A987-3AD6509EBBE8}" presName="rootComposite3" presStyleCnt="0"/>
      <dgm:spPr/>
    </dgm:pt>
    <dgm:pt modelId="{A5EF35C8-3DD5-4769-90AA-8B39C8A41E0E}" type="pres">
      <dgm:prSet presAssocID="{C926C877-6355-4FA5-A987-3AD6509EBBE8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09D7B7C9-BE88-4AC6-B705-DC8BCDC953A7}" type="pres">
      <dgm:prSet presAssocID="{C926C877-6355-4FA5-A987-3AD6509EBBE8}" presName="rootPict3" presStyleLbl="alignImgPlace1" presStyleIdx="3" presStyleCnt="7"/>
      <dgm:spPr/>
    </dgm:pt>
    <dgm:pt modelId="{5AD337F5-7C2A-4465-8C16-3A4FEAC35C64}" type="pres">
      <dgm:prSet presAssocID="{C926C877-6355-4FA5-A987-3AD6509EBBE8}" presName="rootConnector3" presStyleLbl="asst2" presStyleIdx="1" presStyleCnt="4"/>
      <dgm:spPr/>
    </dgm:pt>
    <dgm:pt modelId="{D104C80C-4334-4D73-95C8-1A3E558A9A03}" type="pres">
      <dgm:prSet presAssocID="{C926C877-6355-4FA5-A987-3AD6509EBBE8}" presName="hierChild6" presStyleCnt="0"/>
      <dgm:spPr/>
    </dgm:pt>
    <dgm:pt modelId="{4548FB7A-AA0D-4DA5-AA0A-E690F17FC31A}" type="pres">
      <dgm:prSet presAssocID="{C926C877-6355-4FA5-A987-3AD6509EBBE8}" presName="hierChild7" presStyleCnt="0"/>
      <dgm:spPr/>
    </dgm:pt>
    <dgm:pt modelId="{98D27670-5F4F-4ECB-8E1D-871752A28150}" type="pres">
      <dgm:prSet presAssocID="{8AD69248-FAED-42E1-82EE-96A5EEFFC9C2}" presName="Name50" presStyleLbl="parChTrans1D2" presStyleIdx="1" presStyleCnt="2"/>
      <dgm:spPr/>
    </dgm:pt>
    <dgm:pt modelId="{E47752A2-5511-44E2-9E3D-17A3467FAD1C}" type="pres">
      <dgm:prSet presAssocID="{C15C0F9E-3559-4333-A682-299B7B95EE8C}" presName="hierRoot2" presStyleCnt="0">
        <dgm:presLayoutVars>
          <dgm:hierBranch val="init"/>
        </dgm:presLayoutVars>
      </dgm:prSet>
      <dgm:spPr/>
    </dgm:pt>
    <dgm:pt modelId="{41A02F7A-5124-41E6-BE44-CC2C9595675E}" type="pres">
      <dgm:prSet presAssocID="{C15C0F9E-3559-4333-A682-299B7B95EE8C}" presName="rootComposite" presStyleCnt="0"/>
      <dgm:spPr/>
    </dgm:pt>
    <dgm:pt modelId="{955A3D9B-6332-40AD-94DE-F4C69B466A9A}" type="pres">
      <dgm:prSet presAssocID="{C15C0F9E-3559-4333-A682-299B7B95EE8C}" presName="rootText" presStyleLbl="node2" presStyleIdx="1" presStyleCnt="2">
        <dgm:presLayoutVars>
          <dgm:chPref val="3"/>
        </dgm:presLayoutVars>
      </dgm:prSet>
      <dgm:spPr/>
    </dgm:pt>
    <dgm:pt modelId="{FA0D2DCD-E9F2-4EDC-938C-F4BFF3ECF34A}" type="pres">
      <dgm:prSet presAssocID="{C15C0F9E-3559-4333-A682-299B7B95EE8C}" presName="rootPict" presStyleLbl="alignImgPlace1" presStyleIdx="4" presStyleCnt="7"/>
      <dgm:spPr/>
    </dgm:pt>
    <dgm:pt modelId="{C346948B-DABA-407E-AC97-8E9B8023E1C8}" type="pres">
      <dgm:prSet presAssocID="{C15C0F9E-3559-4333-A682-299B7B95EE8C}" presName="rootConnector" presStyleLbl="node2" presStyleIdx="1" presStyleCnt="2"/>
      <dgm:spPr/>
    </dgm:pt>
    <dgm:pt modelId="{360A0EEF-9298-483B-8ACD-2812214C66C2}" type="pres">
      <dgm:prSet presAssocID="{C15C0F9E-3559-4333-A682-299B7B95EE8C}" presName="hierChild4" presStyleCnt="0"/>
      <dgm:spPr/>
    </dgm:pt>
    <dgm:pt modelId="{362FD6CC-80C7-4171-AF55-C9D0488255E9}" type="pres">
      <dgm:prSet presAssocID="{C15C0F9E-3559-4333-A682-299B7B95EE8C}" presName="hierChild5" presStyleCnt="0"/>
      <dgm:spPr/>
    </dgm:pt>
    <dgm:pt modelId="{D84C5D36-F183-4A70-A2BD-8917C4AFB466}" type="pres">
      <dgm:prSet presAssocID="{64B8C9A0-4E63-402E-B515-9C857F55709A}" presName="Name111" presStyleLbl="parChTrans1D3" presStyleIdx="2" presStyleCnt="4"/>
      <dgm:spPr/>
    </dgm:pt>
    <dgm:pt modelId="{210E03CA-0890-45DF-86FA-775926BC7944}" type="pres">
      <dgm:prSet presAssocID="{3E32465C-7AD3-4ADA-B73D-9BBF1E672E2B}" presName="hierRoot3" presStyleCnt="0">
        <dgm:presLayoutVars>
          <dgm:hierBranch val="init"/>
        </dgm:presLayoutVars>
      </dgm:prSet>
      <dgm:spPr/>
    </dgm:pt>
    <dgm:pt modelId="{48BF4E2B-AC6E-4922-B8E7-6E1515FFAE8F}" type="pres">
      <dgm:prSet presAssocID="{3E32465C-7AD3-4ADA-B73D-9BBF1E672E2B}" presName="rootComposite3" presStyleCnt="0"/>
      <dgm:spPr/>
    </dgm:pt>
    <dgm:pt modelId="{C17C9001-A4C1-4328-B2CB-02A37A6DD358}" type="pres">
      <dgm:prSet presAssocID="{3E32465C-7AD3-4ADA-B73D-9BBF1E672E2B}" presName="rootText3" presStyleLbl="asst2" presStyleIdx="2" presStyleCnt="4">
        <dgm:presLayoutVars>
          <dgm:chPref val="3"/>
        </dgm:presLayoutVars>
      </dgm:prSet>
      <dgm:spPr/>
    </dgm:pt>
    <dgm:pt modelId="{DE2E9088-D93B-499F-8AE4-C4B9A767CA73}" type="pres">
      <dgm:prSet presAssocID="{3E32465C-7AD3-4ADA-B73D-9BBF1E672E2B}" presName="rootPict3" presStyleLbl="alignImgPlace1" presStyleIdx="5" presStyleCnt="7"/>
      <dgm:spPr/>
    </dgm:pt>
    <dgm:pt modelId="{F928DABC-ADD2-4C81-87AF-46807C7B2D24}" type="pres">
      <dgm:prSet presAssocID="{3E32465C-7AD3-4ADA-B73D-9BBF1E672E2B}" presName="rootConnector3" presStyleLbl="asst2" presStyleIdx="2" presStyleCnt="4"/>
      <dgm:spPr/>
    </dgm:pt>
    <dgm:pt modelId="{3B6D581C-B8D4-413B-A6D0-3B7057169889}" type="pres">
      <dgm:prSet presAssocID="{3E32465C-7AD3-4ADA-B73D-9BBF1E672E2B}" presName="hierChild6" presStyleCnt="0"/>
      <dgm:spPr/>
    </dgm:pt>
    <dgm:pt modelId="{442F2A84-77A7-45F4-8299-045925F42CBD}" type="pres">
      <dgm:prSet presAssocID="{3E32465C-7AD3-4ADA-B73D-9BBF1E672E2B}" presName="hierChild7" presStyleCnt="0"/>
      <dgm:spPr/>
    </dgm:pt>
    <dgm:pt modelId="{AFD5C997-D9C9-434D-9C81-B20EA69CBBDF}" type="pres">
      <dgm:prSet presAssocID="{D23DB0E2-D78E-4BC6-B4C2-7746175A02A6}" presName="Name111" presStyleLbl="parChTrans1D3" presStyleIdx="3" presStyleCnt="4"/>
      <dgm:spPr/>
    </dgm:pt>
    <dgm:pt modelId="{F2DE911D-BD0D-4C3F-B217-BCA01FA445E4}" type="pres">
      <dgm:prSet presAssocID="{A2EA0FA8-D4F7-4D39-86BB-D43003654971}" presName="hierRoot3" presStyleCnt="0">
        <dgm:presLayoutVars>
          <dgm:hierBranch val="init"/>
        </dgm:presLayoutVars>
      </dgm:prSet>
      <dgm:spPr/>
    </dgm:pt>
    <dgm:pt modelId="{4840FC29-5E38-48B8-A9AD-F5DCA6D4521D}" type="pres">
      <dgm:prSet presAssocID="{A2EA0FA8-D4F7-4D39-86BB-D43003654971}" presName="rootComposite3" presStyleCnt="0"/>
      <dgm:spPr/>
    </dgm:pt>
    <dgm:pt modelId="{4B1A41D4-D658-4C4A-8B76-4A226F5D4845}" type="pres">
      <dgm:prSet presAssocID="{A2EA0FA8-D4F7-4D39-86BB-D43003654971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59CA2B9C-F167-4EBB-A749-6FF61482164E}" type="pres">
      <dgm:prSet presAssocID="{A2EA0FA8-D4F7-4D39-86BB-D43003654971}" presName="rootPict3" presStyleLbl="alignImgPlace1" presStyleIdx="6" presStyleCnt="7"/>
      <dgm:spPr/>
    </dgm:pt>
    <dgm:pt modelId="{F8539B44-D0AA-48E7-9495-A6E9A99FA573}" type="pres">
      <dgm:prSet presAssocID="{A2EA0FA8-D4F7-4D39-86BB-D43003654971}" presName="rootConnector3" presStyleLbl="asst2" presStyleIdx="3" presStyleCnt="4"/>
      <dgm:spPr/>
    </dgm:pt>
    <dgm:pt modelId="{9F12ABBB-FC11-47B7-8F4B-50717F3FFB89}" type="pres">
      <dgm:prSet presAssocID="{A2EA0FA8-D4F7-4D39-86BB-D43003654971}" presName="hierChild6" presStyleCnt="0"/>
      <dgm:spPr/>
    </dgm:pt>
    <dgm:pt modelId="{372DD8AC-D98F-43DB-B2A6-A9AC405F1C63}" type="pres">
      <dgm:prSet presAssocID="{A2EA0FA8-D4F7-4D39-86BB-D43003654971}" presName="hierChild7" presStyleCnt="0"/>
      <dgm:spPr/>
    </dgm:pt>
    <dgm:pt modelId="{9C59575F-69F8-4B3B-944B-284F82E42BC2}" type="pres">
      <dgm:prSet presAssocID="{CE57C17F-370F-484D-B513-91CAE7EF92DC}" presName="hierChild3" presStyleCnt="0"/>
      <dgm:spPr/>
    </dgm:pt>
  </dgm:ptLst>
  <dgm:cxnLst>
    <dgm:cxn modelId="{1889CF83-BA8C-42E6-9A02-B4B62F69E176}" type="presOf" srcId="{2632483A-C6E1-4D8D-B400-70D8B830C0E7}" destId="{E6ADBE3F-C1DA-4877-8015-0AE80CA904E4}" srcOrd="0" destOrd="0" presId="urn:microsoft.com/office/officeart/2005/8/layout/pictureOrgChart+Icon"/>
    <dgm:cxn modelId="{C8FDCCF9-2257-4B26-AE9C-576B4EEA161F}" type="presOf" srcId="{D23DB0E2-D78E-4BC6-B4C2-7746175A02A6}" destId="{AFD5C997-D9C9-434D-9C81-B20EA69CBBDF}" srcOrd="0" destOrd="0" presId="urn:microsoft.com/office/officeart/2005/8/layout/pictureOrgChart+Icon"/>
    <dgm:cxn modelId="{BC7B5D30-608D-4C08-B0BF-3821A3BC7E5F}" srcId="{C15C0F9E-3559-4333-A682-299B7B95EE8C}" destId="{A2EA0FA8-D4F7-4D39-86BB-D43003654971}" srcOrd="1" destOrd="0" parTransId="{D23DB0E2-D78E-4BC6-B4C2-7746175A02A6}" sibTransId="{49287F05-9509-4F6B-BD1A-C93F1499D920}"/>
    <dgm:cxn modelId="{33040301-411C-495A-9040-3C22FA02825D}" type="presOf" srcId="{CE57C17F-370F-484D-B513-91CAE7EF92DC}" destId="{05663069-6A36-4572-B803-AA62D26BCB5C}" srcOrd="1" destOrd="0" presId="urn:microsoft.com/office/officeart/2005/8/layout/pictureOrgChart+Icon"/>
    <dgm:cxn modelId="{325965AD-38E2-48FE-9260-22C919B13D3D}" type="presOf" srcId="{99CBD4EA-1D79-48CA-A262-2D34387F4612}" destId="{CF93ACAE-3847-4798-98B3-3F9D2B03034B}" srcOrd="1" destOrd="0" presId="urn:microsoft.com/office/officeart/2005/8/layout/pictureOrgChart+Icon"/>
    <dgm:cxn modelId="{9791675E-31E5-4DCF-A197-BF85CF2092F2}" srcId="{2632483A-C6E1-4D8D-B400-70D8B830C0E7}" destId="{CE57C17F-370F-484D-B513-91CAE7EF92DC}" srcOrd="0" destOrd="0" parTransId="{AB6DAE9D-BE91-4E19-A708-F8BD371F7106}" sibTransId="{312B7E0F-A014-464C-BCD8-386AA12AC910}"/>
    <dgm:cxn modelId="{22301D0F-5577-4D37-ADF0-F2514E1BCE25}" type="presOf" srcId="{C926C877-6355-4FA5-A987-3AD6509EBBE8}" destId="{5AD337F5-7C2A-4465-8C16-3A4FEAC35C64}" srcOrd="1" destOrd="0" presId="urn:microsoft.com/office/officeart/2005/8/layout/pictureOrgChart+Icon"/>
    <dgm:cxn modelId="{48D4AE2E-C450-4664-A185-29F7DDA3935D}" type="presOf" srcId="{A2EA0FA8-D4F7-4D39-86BB-D43003654971}" destId="{4B1A41D4-D658-4C4A-8B76-4A226F5D4845}" srcOrd="0" destOrd="0" presId="urn:microsoft.com/office/officeart/2005/8/layout/pictureOrgChart+Icon"/>
    <dgm:cxn modelId="{B330344D-379E-4D0A-AA69-EC3207D5A7F8}" type="presOf" srcId="{55A6A468-3BCA-46E7-A0BF-DB92E7166E71}" destId="{6187FE12-53C5-4B18-B136-286B24952EAD}" srcOrd="0" destOrd="0" presId="urn:microsoft.com/office/officeart/2005/8/layout/pictureOrgChart+Icon"/>
    <dgm:cxn modelId="{40A3799A-7899-4677-B01F-B96E2C94472C}" type="presOf" srcId="{AD642814-6AB8-46C0-9B9A-38A7BF1CAE81}" destId="{4040F6E2-6CDD-40EB-8E8D-DB539DF624D4}" srcOrd="0" destOrd="0" presId="urn:microsoft.com/office/officeart/2005/8/layout/pictureOrgChart+Icon"/>
    <dgm:cxn modelId="{4C5090DC-B60B-43F4-891B-A146B311A073}" srcId="{C15C0F9E-3559-4333-A682-299B7B95EE8C}" destId="{3E32465C-7AD3-4ADA-B73D-9BBF1E672E2B}" srcOrd="0" destOrd="0" parTransId="{64B8C9A0-4E63-402E-B515-9C857F55709A}" sibTransId="{8CF5082C-5280-4D02-97FD-C5F81A40C8D3}"/>
    <dgm:cxn modelId="{9B565003-2A64-48B9-B600-F95124DEF005}" type="presOf" srcId="{CE57C17F-370F-484D-B513-91CAE7EF92DC}" destId="{0821FF94-481E-400D-856C-F20855D1517B}" srcOrd="0" destOrd="0" presId="urn:microsoft.com/office/officeart/2005/8/layout/pictureOrgChart+Icon"/>
    <dgm:cxn modelId="{8FB9BF27-DB92-4578-B5E2-E96D343B6CFC}" type="presOf" srcId="{99CBD4EA-1D79-48CA-A262-2D34387F4612}" destId="{A8E5E987-4767-4768-AD5E-7C027D740020}" srcOrd="0" destOrd="0" presId="urn:microsoft.com/office/officeart/2005/8/layout/pictureOrgChart+Icon"/>
    <dgm:cxn modelId="{69771779-924C-49CD-A7B6-887593ED72A6}" type="presOf" srcId="{C15C0F9E-3559-4333-A682-299B7B95EE8C}" destId="{C346948B-DABA-407E-AC97-8E9B8023E1C8}" srcOrd="1" destOrd="0" presId="urn:microsoft.com/office/officeart/2005/8/layout/pictureOrgChart+Icon"/>
    <dgm:cxn modelId="{39B90521-65F0-468B-B475-5F373C85E218}" srcId="{CE57C17F-370F-484D-B513-91CAE7EF92DC}" destId="{A7BC2324-D01E-4539-BAED-25B9C53EC280}" srcOrd="0" destOrd="0" parTransId="{AD642814-6AB8-46C0-9B9A-38A7BF1CAE81}" sibTransId="{39F20AFD-BC5B-4398-BDF1-EA2C943F2321}"/>
    <dgm:cxn modelId="{14500474-A0B8-43F1-9747-933B11D566C6}" type="presOf" srcId="{72A72A00-6E39-468B-B906-EE61CE1903DD}" destId="{79A263F5-75E9-43F8-9E12-958A31656C13}" srcOrd="0" destOrd="0" presId="urn:microsoft.com/office/officeart/2005/8/layout/pictureOrgChart+Icon"/>
    <dgm:cxn modelId="{CBE1EC9C-92C0-422C-8BFC-DED50860BDB8}" type="presOf" srcId="{A7BC2324-D01E-4539-BAED-25B9C53EC280}" destId="{D6BA61F9-471A-4333-9283-DA96048580A2}" srcOrd="1" destOrd="0" presId="urn:microsoft.com/office/officeart/2005/8/layout/pictureOrgChart+Icon"/>
    <dgm:cxn modelId="{8CE92CA1-837F-439D-A9AC-CD09DEAF398E}" type="presOf" srcId="{3E32465C-7AD3-4ADA-B73D-9BBF1E672E2B}" destId="{C17C9001-A4C1-4328-B2CB-02A37A6DD358}" srcOrd="0" destOrd="0" presId="urn:microsoft.com/office/officeart/2005/8/layout/pictureOrgChart+Icon"/>
    <dgm:cxn modelId="{E7A8B517-823E-42B1-A741-BB294AE58ED3}" type="presOf" srcId="{A2EA0FA8-D4F7-4D39-86BB-D43003654971}" destId="{F8539B44-D0AA-48E7-9495-A6E9A99FA573}" srcOrd="1" destOrd="0" presId="urn:microsoft.com/office/officeart/2005/8/layout/pictureOrgChart+Icon"/>
    <dgm:cxn modelId="{D1254F3F-D52D-4C40-83DF-F6A9ED8A5046}" type="presOf" srcId="{C926C877-6355-4FA5-A987-3AD6509EBBE8}" destId="{A5EF35C8-3DD5-4769-90AA-8B39C8A41E0E}" srcOrd="0" destOrd="0" presId="urn:microsoft.com/office/officeart/2005/8/layout/pictureOrgChart+Icon"/>
    <dgm:cxn modelId="{381B271A-23B7-4B5C-8E6F-A9FEAF836CA2}" type="presOf" srcId="{C15C0F9E-3559-4333-A682-299B7B95EE8C}" destId="{955A3D9B-6332-40AD-94DE-F4C69B466A9A}" srcOrd="0" destOrd="0" presId="urn:microsoft.com/office/officeart/2005/8/layout/pictureOrgChart+Icon"/>
    <dgm:cxn modelId="{44917E4D-A8E9-4EED-B3C9-EEF6455EDD93}" srcId="{A7BC2324-D01E-4539-BAED-25B9C53EC280}" destId="{99CBD4EA-1D79-48CA-A262-2D34387F4612}" srcOrd="0" destOrd="0" parTransId="{55A6A468-3BCA-46E7-A0BF-DB92E7166E71}" sibTransId="{7D237E3B-E104-40CD-91BD-8712FD6F5C53}"/>
    <dgm:cxn modelId="{D7F242E8-EE42-4CA6-BD01-F76896CCE297}" srcId="{CE57C17F-370F-484D-B513-91CAE7EF92DC}" destId="{C15C0F9E-3559-4333-A682-299B7B95EE8C}" srcOrd="1" destOrd="0" parTransId="{8AD69248-FAED-42E1-82EE-96A5EEFFC9C2}" sibTransId="{7209A70E-CA7C-437A-B157-6A07E81B218D}"/>
    <dgm:cxn modelId="{A81D5FF4-A8E5-4989-8C90-14CA376AD588}" type="presOf" srcId="{64B8C9A0-4E63-402E-B515-9C857F55709A}" destId="{D84C5D36-F183-4A70-A2BD-8917C4AFB466}" srcOrd="0" destOrd="0" presId="urn:microsoft.com/office/officeart/2005/8/layout/pictureOrgChart+Icon"/>
    <dgm:cxn modelId="{E6D349C1-6453-4134-871F-FBF37C1077B9}" srcId="{A7BC2324-D01E-4539-BAED-25B9C53EC280}" destId="{C926C877-6355-4FA5-A987-3AD6509EBBE8}" srcOrd="1" destOrd="0" parTransId="{72A72A00-6E39-468B-B906-EE61CE1903DD}" sibTransId="{FEBF025C-86AA-45CC-9DC4-EEA3BD7FC8EA}"/>
    <dgm:cxn modelId="{79AE9262-427B-4639-AB30-8AEF3092E6A4}" type="presOf" srcId="{3E32465C-7AD3-4ADA-B73D-9BBF1E672E2B}" destId="{F928DABC-ADD2-4C81-87AF-46807C7B2D24}" srcOrd="1" destOrd="0" presId="urn:microsoft.com/office/officeart/2005/8/layout/pictureOrgChart+Icon"/>
    <dgm:cxn modelId="{5ACE0CF7-0D34-4920-B28A-FED29E369C07}" type="presOf" srcId="{A7BC2324-D01E-4539-BAED-25B9C53EC280}" destId="{4F53F223-52A1-4B09-81C0-3D8B8D711F75}" srcOrd="0" destOrd="0" presId="urn:microsoft.com/office/officeart/2005/8/layout/pictureOrgChart+Icon"/>
    <dgm:cxn modelId="{97A56844-9BAB-4211-9813-CD4EC961E573}" type="presOf" srcId="{8AD69248-FAED-42E1-82EE-96A5EEFFC9C2}" destId="{98D27670-5F4F-4ECB-8E1D-871752A28150}" srcOrd="0" destOrd="0" presId="urn:microsoft.com/office/officeart/2005/8/layout/pictureOrgChart+Icon"/>
    <dgm:cxn modelId="{C1C2D336-C5A2-405D-B92E-6D2EF39CF50F}" type="presParOf" srcId="{E6ADBE3F-C1DA-4877-8015-0AE80CA904E4}" destId="{358A0484-8D22-4415-8ED4-5065C7915C35}" srcOrd="0" destOrd="0" presId="urn:microsoft.com/office/officeart/2005/8/layout/pictureOrgChart+Icon"/>
    <dgm:cxn modelId="{33E8F035-CCCA-470F-A4EE-25AEAE536AF4}" type="presParOf" srcId="{358A0484-8D22-4415-8ED4-5065C7915C35}" destId="{11569CFA-4DD8-49CF-A008-3D1575848072}" srcOrd="0" destOrd="0" presId="urn:microsoft.com/office/officeart/2005/8/layout/pictureOrgChart+Icon"/>
    <dgm:cxn modelId="{C15FCFEC-1F1B-4686-9B2F-74122D994149}" type="presParOf" srcId="{11569CFA-4DD8-49CF-A008-3D1575848072}" destId="{0821FF94-481E-400D-856C-F20855D1517B}" srcOrd="0" destOrd="0" presId="urn:microsoft.com/office/officeart/2005/8/layout/pictureOrgChart+Icon"/>
    <dgm:cxn modelId="{519635E7-89FC-44F2-89A6-1440BFF01535}" type="presParOf" srcId="{11569CFA-4DD8-49CF-A008-3D1575848072}" destId="{2FE12421-90C7-495C-ACDB-44A61DDE3FF8}" srcOrd="1" destOrd="0" presId="urn:microsoft.com/office/officeart/2005/8/layout/pictureOrgChart+Icon"/>
    <dgm:cxn modelId="{FB5391C6-9896-427D-98B2-1271D342EE96}" type="presParOf" srcId="{11569CFA-4DD8-49CF-A008-3D1575848072}" destId="{05663069-6A36-4572-B803-AA62D26BCB5C}" srcOrd="2" destOrd="0" presId="urn:microsoft.com/office/officeart/2005/8/layout/pictureOrgChart+Icon"/>
    <dgm:cxn modelId="{85D2AE84-7B18-499F-A7B0-0A1307576A6C}" type="presParOf" srcId="{358A0484-8D22-4415-8ED4-5065C7915C35}" destId="{28D78859-7E78-4F74-B9E6-F7ACCD996D07}" srcOrd="1" destOrd="0" presId="urn:microsoft.com/office/officeart/2005/8/layout/pictureOrgChart+Icon"/>
    <dgm:cxn modelId="{6749AB75-2EE1-45BB-AF0B-D307CAF396B8}" type="presParOf" srcId="{28D78859-7E78-4F74-B9E6-F7ACCD996D07}" destId="{4040F6E2-6CDD-40EB-8E8D-DB539DF624D4}" srcOrd="0" destOrd="0" presId="urn:microsoft.com/office/officeart/2005/8/layout/pictureOrgChart+Icon"/>
    <dgm:cxn modelId="{F6515335-6502-4DAE-AF97-F61F7D396203}" type="presParOf" srcId="{28D78859-7E78-4F74-B9E6-F7ACCD996D07}" destId="{3C6791C5-DF91-4203-8674-3B83626B6707}" srcOrd="1" destOrd="0" presId="urn:microsoft.com/office/officeart/2005/8/layout/pictureOrgChart+Icon"/>
    <dgm:cxn modelId="{426AD5DC-C29C-474F-A937-C5DB318653BF}" type="presParOf" srcId="{3C6791C5-DF91-4203-8674-3B83626B6707}" destId="{4D7E6667-0E62-4111-BFF9-990063C2344E}" srcOrd="0" destOrd="0" presId="urn:microsoft.com/office/officeart/2005/8/layout/pictureOrgChart+Icon"/>
    <dgm:cxn modelId="{E8FCA79E-FEB5-42C8-ACF4-CE84107816D5}" type="presParOf" srcId="{4D7E6667-0E62-4111-BFF9-990063C2344E}" destId="{4F53F223-52A1-4B09-81C0-3D8B8D711F75}" srcOrd="0" destOrd="0" presId="urn:microsoft.com/office/officeart/2005/8/layout/pictureOrgChart+Icon"/>
    <dgm:cxn modelId="{95226230-5580-4009-BD38-FCB1EF76B147}" type="presParOf" srcId="{4D7E6667-0E62-4111-BFF9-990063C2344E}" destId="{41E7C6D5-0AC4-4E66-902D-F82C24824B32}" srcOrd="1" destOrd="0" presId="urn:microsoft.com/office/officeart/2005/8/layout/pictureOrgChart+Icon"/>
    <dgm:cxn modelId="{CC362DFF-5241-48BF-9D06-1BDE427A50CA}" type="presParOf" srcId="{4D7E6667-0E62-4111-BFF9-990063C2344E}" destId="{D6BA61F9-471A-4333-9283-DA96048580A2}" srcOrd="2" destOrd="0" presId="urn:microsoft.com/office/officeart/2005/8/layout/pictureOrgChart+Icon"/>
    <dgm:cxn modelId="{17310A76-79F8-4412-96A8-9A5A08AD99BB}" type="presParOf" srcId="{3C6791C5-DF91-4203-8674-3B83626B6707}" destId="{C9478256-E7DF-4058-8DD6-4BCFB90233F8}" srcOrd="1" destOrd="0" presId="urn:microsoft.com/office/officeart/2005/8/layout/pictureOrgChart+Icon"/>
    <dgm:cxn modelId="{F539CC76-1204-4441-BEB2-3B42015786A1}" type="presParOf" srcId="{3C6791C5-DF91-4203-8674-3B83626B6707}" destId="{5257278B-17A3-4D61-95A7-A5F584B23162}" srcOrd="2" destOrd="0" presId="urn:microsoft.com/office/officeart/2005/8/layout/pictureOrgChart+Icon"/>
    <dgm:cxn modelId="{E9B5CD84-A553-4ACC-AAFD-EAEEAAC2EDBA}" type="presParOf" srcId="{5257278B-17A3-4D61-95A7-A5F584B23162}" destId="{6187FE12-53C5-4B18-B136-286B24952EAD}" srcOrd="0" destOrd="0" presId="urn:microsoft.com/office/officeart/2005/8/layout/pictureOrgChart+Icon"/>
    <dgm:cxn modelId="{297D6435-0EEF-4221-BD3F-62DCE61F9344}" type="presParOf" srcId="{5257278B-17A3-4D61-95A7-A5F584B23162}" destId="{124B8A06-7D0B-407D-913F-1801DEB65D46}" srcOrd="1" destOrd="0" presId="urn:microsoft.com/office/officeart/2005/8/layout/pictureOrgChart+Icon"/>
    <dgm:cxn modelId="{8C2AFDC4-07C7-479E-8888-C68159055265}" type="presParOf" srcId="{124B8A06-7D0B-407D-913F-1801DEB65D46}" destId="{04D989B6-606F-4E62-8FF2-11F496C6D646}" srcOrd="0" destOrd="0" presId="urn:microsoft.com/office/officeart/2005/8/layout/pictureOrgChart+Icon"/>
    <dgm:cxn modelId="{7E4B7CC3-7869-4935-A5F9-20E10BD477B9}" type="presParOf" srcId="{04D989B6-606F-4E62-8FF2-11F496C6D646}" destId="{A8E5E987-4767-4768-AD5E-7C027D740020}" srcOrd="0" destOrd="0" presId="urn:microsoft.com/office/officeart/2005/8/layout/pictureOrgChart+Icon"/>
    <dgm:cxn modelId="{210208DE-581F-4515-A8E5-8ED6283788D7}" type="presParOf" srcId="{04D989B6-606F-4E62-8FF2-11F496C6D646}" destId="{2B31B06D-F41D-457D-A906-66A155C23737}" srcOrd="1" destOrd="0" presId="urn:microsoft.com/office/officeart/2005/8/layout/pictureOrgChart+Icon"/>
    <dgm:cxn modelId="{AFA7BA4A-B2D9-4C26-9410-2E4F5BB4E415}" type="presParOf" srcId="{04D989B6-606F-4E62-8FF2-11F496C6D646}" destId="{CF93ACAE-3847-4798-98B3-3F9D2B03034B}" srcOrd="2" destOrd="0" presId="urn:microsoft.com/office/officeart/2005/8/layout/pictureOrgChart+Icon"/>
    <dgm:cxn modelId="{7AEE40D2-AEB2-4B54-B89E-64E8643A5406}" type="presParOf" srcId="{124B8A06-7D0B-407D-913F-1801DEB65D46}" destId="{6ED873A4-D458-4EED-84C9-515B58454A42}" srcOrd="1" destOrd="0" presId="urn:microsoft.com/office/officeart/2005/8/layout/pictureOrgChart+Icon"/>
    <dgm:cxn modelId="{A790E519-6FAE-49D5-9593-94B54D9EF74E}" type="presParOf" srcId="{124B8A06-7D0B-407D-913F-1801DEB65D46}" destId="{B7FC5ED8-5F7F-4BB1-BECF-8FA4D8BC1F7C}" srcOrd="2" destOrd="0" presId="urn:microsoft.com/office/officeart/2005/8/layout/pictureOrgChart+Icon"/>
    <dgm:cxn modelId="{69BACE60-D4D7-4F12-97B3-A3E9FBE66036}" type="presParOf" srcId="{5257278B-17A3-4D61-95A7-A5F584B23162}" destId="{79A263F5-75E9-43F8-9E12-958A31656C13}" srcOrd="2" destOrd="0" presId="urn:microsoft.com/office/officeart/2005/8/layout/pictureOrgChart+Icon"/>
    <dgm:cxn modelId="{37ADFB5A-578C-4281-AB5C-B633E5228974}" type="presParOf" srcId="{5257278B-17A3-4D61-95A7-A5F584B23162}" destId="{594A8A5D-F925-4AFC-B5CC-152AE1C47A20}" srcOrd="3" destOrd="0" presId="urn:microsoft.com/office/officeart/2005/8/layout/pictureOrgChart+Icon"/>
    <dgm:cxn modelId="{769F30D5-29D9-429E-9135-0BF6BEF1663A}" type="presParOf" srcId="{594A8A5D-F925-4AFC-B5CC-152AE1C47A20}" destId="{8AAFFDC0-F6C5-4B73-8008-B52AE023B5C4}" srcOrd="0" destOrd="0" presId="urn:microsoft.com/office/officeart/2005/8/layout/pictureOrgChart+Icon"/>
    <dgm:cxn modelId="{86B7A5F0-D05C-4591-8A78-5BD377F1D4D5}" type="presParOf" srcId="{8AAFFDC0-F6C5-4B73-8008-B52AE023B5C4}" destId="{A5EF35C8-3DD5-4769-90AA-8B39C8A41E0E}" srcOrd="0" destOrd="0" presId="urn:microsoft.com/office/officeart/2005/8/layout/pictureOrgChart+Icon"/>
    <dgm:cxn modelId="{E85DC350-7B1A-4619-8C95-2BACE0EAF142}" type="presParOf" srcId="{8AAFFDC0-F6C5-4B73-8008-B52AE023B5C4}" destId="{09D7B7C9-BE88-4AC6-B705-DC8BCDC953A7}" srcOrd="1" destOrd="0" presId="urn:microsoft.com/office/officeart/2005/8/layout/pictureOrgChart+Icon"/>
    <dgm:cxn modelId="{AA1D1EAB-114C-476F-9084-72D6B21CB9F7}" type="presParOf" srcId="{8AAFFDC0-F6C5-4B73-8008-B52AE023B5C4}" destId="{5AD337F5-7C2A-4465-8C16-3A4FEAC35C64}" srcOrd="2" destOrd="0" presId="urn:microsoft.com/office/officeart/2005/8/layout/pictureOrgChart+Icon"/>
    <dgm:cxn modelId="{70CCCEB0-16E2-4BC1-AF1B-9FB2FEEA9F3B}" type="presParOf" srcId="{594A8A5D-F925-4AFC-B5CC-152AE1C47A20}" destId="{D104C80C-4334-4D73-95C8-1A3E558A9A03}" srcOrd="1" destOrd="0" presId="urn:microsoft.com/office/officeart/2005/8/layout/pictureOrgChart+Icon"/>
    <dgm:cxn modelId="{6596DEBB-803B-4C54-91A8-34427607F002}" type="presParOf" srcId="{594A8A5D-F925-4AFC-B5CC-152AE1C47A20}" destId="{4548FB7A-AA0D-4DA5-AA0A-E690F17FC31A}" srcOrd="2" destOrd="0" presId="urn:microsoft.com/office/officeart/2005/8/layout/pictureOrgChart+Icon"/>
    <dgm:cxn modelId="{586D317D-FCC1-4DD1-B140-7416948FA4FC}" type="presParOf" srcId="{28D78859-7E78-4F74-B9E6-F7ACCD996D07}" destId="{98D27670-5F4F-4ECB-8E1D-871752A28150}" srcOrd="2" destOrd="0" presId="urn:microsoft.com/office/officeart/2005/8/layout/pictureOrgChart+Icon"/>
    <dgm:cxn modelId="{2172426B-02B0-4191-A4EB-C686061AB86D}" type="presParOf" srcId="{28D78859-7E78-4F74-B9E6-F7ACCD996D07}" destId="{E47752A2-5511-44E2-9E3D-17A3467FAD1C}" srcOrd="3" destOrd="0" presId="urn:microsoft.com/office/officeart/2005/8/layout/pictureOrgChart+Icon"/>
    <dgm:cxn modelId="{86E1C1AC-1D94-4507-BE89-5C30CB67A4D6}" type="presParOf" srcId="{E47752A2-5511-44E2-9E3D-17A3467FAD1C}" destId="{41A02F7A-5124-41E6-BE44-CC2C9595675E}" srcOrd="0" destOrd="0" presId="urn:microsoft.com/office/officeart/2005/8/layout/pictureOrgChart+Icon"/>
    <dgm:cxn modelId="{037053BF-07E5-4A52-99AF-38597B5B676D}" type="presParOf" srcId="{41A02F7A-5124-41E6-BE44-CC2C9595675E}" destId="{955A3D9B-6332-40AD-94DE-F4C69B466A9A}" srcOrd="0" destOrd="0" presId="urn:microsoft.com/office/officeart/2005/8/layout/pictureOrgChart+Icon"/>
    <dgm:cxn modelId="{E52DF6AF-0D5E-4A5E-A424-6C1472173539}" type="presParOf" srcId="{41A02F7A-5124-41E6-BE44-CC2C9595675E}" destId="{FA0D2DCD-E9F2-4EDC-938C-F4BFF3ECF34A}" srcOrd="1" destOrd="0" presId="urn:microsoft.com/office/officeart/2005/8/layout/pictureOrgChart+Icon"/>
    <dgm:cxn modelId="{C4095910-A311-4F05-9EA4-0CCA3AD8CDD7}" type="presParOf" srcId="{41A02F7A-5124-41E6-BE44-CC2C9595675E}" destId="{C346948B-DABA-407E-AC97-8E9B8023E1C8}" srcOrd="2" destOrd="0" presId="urn:microsoft.com/office/officeart/2005/8/layout/pictureOrgChart+Icon"/>
    <dgm:cxn modelId="{1D16395A-735C-45BD-9375-8A940B68926A}" type="presParOf" srcId="{E47752A2-5511-44E2-9E3D-17A3467FAD1C}" destId="{360A0EEF-9298-483B-8ACD-2812214C66C2}" srcOrd="1" destOrd="0" presId="urn:microsoft.com/office/officeart/2005/8/layout/pictureOrgChart+Icon"/>
    <dgm:cxn modelId="{9CC2EDEF-C939-4973-9B51-1F223DBC8B30}" type="presParOf" srcId="{E47752A2-5511-44E2-9E3D-17A3467FAD1C}" destId="{362FD6CC-80C7-4171-AF55-C9D0488255E9}" srcOrd="2" destOrd="0" presId="urn:microsoft.com/office/officeart/2005/8/layout/pictureOrgChart+Icon"/>
    <dgm:cxn modelId="{5F0DC16F-5FD3-48D6-B6E0-7BE50D316090}" type="presParOf" srcId="{362FD6CC-80C7-4171-AF55-C9D0488255E9}" destId="{D84C5D36-F183-4A70-A2BD-8917C4AFB466}" srcOrd="0" destOrd="0" presId="urn:microsoft.com/office/officeart/2005/8/layout/pictureOrgChart+Icon"/>
    <dgm:cxn modelId="{234CC548-C313-471F-A553-3AD807297428}" type="presParOf" srcId="{362FD6CC-80C7-4171-AF55-C9D0488255E9}" destId="{210E03CA-0890-45DF-86FA-775926BC7944}" srcOrd="1" destOrd="0" presId="urn:microsoft.com/office/officeart/2005/8/layout/pictureOrgChart+Icon"/>
    <dgm:cxn modelId="{30547576-223D-4094-8252-5EBE99032720}" type="presParOf" srcId="{210E03CA-0890-45DF-86FA-775926BC7944}" destId="{48BF4E2B-AC6E-4922-B8E7-6E1515FFAE8F}" srcOrd="0" destOrd="0" presId="urn:microsoft.com/office/officeart/2005/8/layout/pictureOrgChart+Icon"/>
    <dgm:cxn modelId="{102E4269-FF2E-4CB0-B838-B3C0E10917A3}" type="presParOf" srcId="{48BF4E2B-AC6E-4922-B8E7-6E1515FFAE8F}" destId="{C17C9001-A4C1-4328-B2CB-02A37A6DD358}" srcOrd="0" destOrd="0" presId="urn:microsoft.com/office/officeart/2005/8/layout/pictureOrgChart+Icon"/>
    <dgm:cxn modelId="{AD9FB27E-3F3C-456D-9C72-2213226AFF56}" type="presParOf" srcId="{48BF4E2B-AC6E-4922-B8E7-6E1515FFAE8F}" destId="{DE2E9088-D93B-499F-8AE4-C4B9A767CA73}" srcOrd="1" destOrd="0" presId="urn:microsoft.com/office/officeart/2005/8/layout/pictureOrgChart+Icon"/>
    <dgm:cxn modelId="{FD768B0C-E712-4541-B2EB-84510530F94D}" type="presParOf" srcId="{48BF4E2B-AC6E-4922-B8E7-6E1515FFAE8F}" destId="{F928DABC-ADD2-4C81-87AF-46807C7B2D24}" srcOrd="2" destOrd="0" presId="urn:microsoft.com/office/officeart/2005/8/layout/pictureOrgChart+Icon"/>
    <dgm:cxn modelId="{A740A089-9E54-4BBC-BB4E-2EAE562C666B}" type="presParOf" srcId="{210E03CA-0890-45DF-86FA-775926BC7944}" destId="{3B6D581C-B8D4-413B-A6D0-3B7057169889}" srcOrd="1" destOrd="0" presId="urn:microsoft.com/office/officeart/2005/8/layout/pictureOrgChart+Icon"/>
    <dgm:cxn modelId="{C6F640C8-765A-4545-8652-10C820A0076E}" type="presParOf" srcId="{210E03CA-0890-45DF-86FA-775926BC7944}" destId="{442F2A84-77A7-45F4-8299-045925F42CBD}" srcOrd="2" destOrd="0" presId="urn:microsoft.com/office/officeart/2005/8/layout/pictureOrgChart+Icon"/>
    <dgm:cxn modelId="{31CD273C-7EA2-4CF2-B4BC-5686E2072515}" type="presParOf" srcId="{362FD6CC-80C7-4171-AF55-C9D0488255E9}" destId="{AFD5C997-D9C9-434D-9C81-B20EA69CBBDF}" srcOrd="2" destOrd="0" presId="urn:microsoft.com/office/officeart/2005/8/layout/pictureOrgChart+Icon"/>
    <dgm:cxn modelId="{09F35DF1-BFFF-4D02-8176-302194CDD74B}" type="presParOf" srcId="{362FD6CC-80C7-4171-AF55-C9D0488255E9}" destId="{F2DE911D-BD0D-4C3F-B217-BCA01FA445E4}" srcOrd="3" destOrd="0" presId="urn:microsoft.com/office/officeart/2005/8/layout/pictureOrgChart+Icon"/>
    <dgm:cxn modelId="{49A47919-3818-4CBA-94A7-DB48FF69D9D9}" type="presParOf" srcId="{F2DE911D-BD0D-4C3F-B217-BCA01FA445E4}" destId="{4840FC29-5E38-48B8-A9AD-F5DCA6D4521D}" srcOrd="0" destOrd="0" presId="urn:microsoft.com/office/officeart/2005/8/layout/pictureOrgChart+Icon"/>
    <dgm:cxn modelId="{6E81F013-D651-4C17-B4EA-10491EEB0249}" type="presParOf" srcId="{4840FC29-5E38-48B8-A9AD-F5DCA6D4521D}" destId="{4B1A41D4-D658-4C4A-8B76-4A226F5D4845}" srcOrd="0" destOrd="0" presId="urn:microsoft.com/office/officeart/2005/8/layout/pictureOrgChart+Icon"/>
    <dgm:cxn modelId="{18C6C35B-27F5-46BA-BF59-DA54F5DBA745}" type="presParOf" srcId="{4840FC29-5E38-48B8-A9AD-F5DCA6D4521D}" destId="{59CA2B9C-F167-4EBB-A749-6FF61482164E}" srcOrd="1" destOrd="0" presId="urn:microsoft.com/office/officeart/2005/8/layout/pictureOrgChart+Icon"/>
    <dgm:cxn modelId="{F50EB668-D3FA-43F6-B208-3A931323225F}" type="presParOf" srcId="{4840FC29-5E38-48B8-A9AD-F5DCA6D4521D}" destId="{F8539B44-D0AA-48E7-9495-A6E9A99FA573}" srcOrd="2" destOrd="0" presId="urn:microsoft.com/office/officeart/2005/8/layout/pictureOrgChart+Icon"/>
    <dgm:cxn modelId="{80CB1099-D0DF-4E03-A263-C9F0C0CD5C14}" type="presParOf" srcId="{F2DE911D-BD0D-4C3F-B217-BCA01FA445E4}" destId="{9F12ABBB-FC11-47B7-8F4B-50717F3FFB89}" srcOrd="1" destOrd="0" presId="urn:microsoft.com/office/officeart/2005/8/layout/pictureOrgChart+Icon"/>
    <dgm:cxn modelId="{F5A4FF49-4EC7-4B25-8FA0-C50A1B9AF105}" type="presParOf" srcId="{F2DE911D-BD0D-4C3F-B217-BCA01FA445E4}" destId="{372DD8AC-D98F-43DB-B2A6-A9AC405F1C63}" srcOrd="2" destOrd="0" presId="urn:microsoft.com/office/officeart/2005/8/layout/pictureOrgChart+Icon"/>
    <dgm:cxn modelId="{644DABE0-7184-469C-9B6F-C7155D4A716C}" type="presParOf" srcId="{358A0484-8D22-4415-8ED4-5065C7915C35}" destId="{9C59575F-69F8-4B3B-944B-284F82E42BC2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5C997-D9C9-434D-9C81-B20EA69CBBDF}">
      <dsp:nvSpPr>
        <dsp:cNvPr id="0" name=""/>
        <dsp:cNvSpPr/>
      </dsp:nvSpPr>
      <dsp:spPr>
        <a:xfrm>
          <a:off x="2252114" y="3199750"/>
          <a:ext cx="127722" cy="559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547"/>
              </a:lnTo>
              <a:lnTo>
                <a:pt x="127722" y="559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C5D36-F183-4A70-A2BD-8917C4AFB466}">
      <dsp:nvSpPr>
        <dsp:cNvPr id="0" name=""/>
        <dsp:cNvSpPr/>
      </dsp:nvSpPr>
      <dsp:spPr>
        <a:xfrm>
          <a:off x="2124392" y="3199750"/>
          <a:ext cx="127722" cy="559547"/>
        </a:xfrm>
        <a:custGeom>
          <a:avLst/>
          <a:gdLst/>
          <a:ahLst/>
          <a:cxnLst/>
          <a:rect l="0" t="0" r="0" b="0"/>
          <a:pathLst>
            <a:path>
              <a:moveTo>
                <a:pt x="127722" y="0"/>
              </a:moveTo>
              <a:lnTo>
                <a:pt x="127722" y="559547"/>
              </a:lnTo>
              <a:lnTo>
                <a:pt x="0" y="559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27670-5F4F-4ECB-8E1D-871752A28150}">
      <dsp:nvSpPr>
        <dsp:cNvPr id="0" name=""/>
        <dsp:cNvSpPr/>
      </dsp:nvSpPr>
      <dsp:spPr>
        <a:xfrm>
          <a:off x="725524" y="608804"/>
          <a:ext cx="918387" cy="2286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844"/>
              </a:lnTo>
              <a:lnTo>
                <a:pt x="918387" y="22868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263F5-75E9-43F8-9E12-958A31656C13}">
      <dsp:nvSpPr>
        <dsp:cNvPr id="0" name=""/>
        <dsp:cNvSpPr/>
      </dsp:nvSpPr>
      <dsp:spPr>
        <a:xfrm>
          <a:off x="2252114" y="1472452"/>
          <a:ext cx="127722" cy="559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547"/>
              </a:lnTo>
              <a:lnTo>
                <a:pt x="127722" y="559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7FE12-53C5-4B18-B136-286B24952EAD}">
      <dsp:nvSpPr>
        <dsp:cNvPr id="0" name=""/>
        <dsp:cNvSpPr/>
      </dsp:nvSpPr>
      <dsp:spPr>
        <a:xfrm>
          <a:off x="2124392" y="1472452"/>
          <a:ext cx="127722" cy="559547"/>
        </a:xfrm>
        <a:custGeom>
          <a:avLst/>
          <a:gdLst/>
          <a:ahLst/>
          <a:cxnLst/>
          <a:rect l="0" t="0" r="0" b="0"/>
          <a:pathLst>
            <a:path>
              <a:moveTo>
                <a:pt x="127722" y="0"/>
              </a:moveTo>
              <a:lnTo>
                <a:pt x="127722" y="559547"/>
              </a:lnTo>
              <a:lnTo>
                <a:pt x="0" y="5595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0F6E2-6CDD-40EB-8E8D-DB539DF624D4}">
      <dsp:nvSpPr>
        <dsp:cNvPr id="0" name=""/>
        <dsp:cNvSpPr/>
      </dsp:nvSpPr>
      <dsp:spPr>
        <a:xfrm>
          <a:off x="725524" y="608804"/>
          <a:ext cx="898383" cy="559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547"/>
              </a:lnTo>
              <a:lnTo>
                <a:pt x="898383" y="559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1FF94-481E-400D-856C-F20855D1517B}">
      <dsp:nvSpPr>
        <dsp:cNvPr id="0" name=""/>
        <dsp:cNvSpPr/>
      </dsp:nvSpPr>
      <dsp:spPr>
        <a:xfrm>
          <a:off x="603883" y="600"/>
          <a:ext cx="1216406" cy="608203"/>
        </a:xfrm>
        <a:prstGeom prst="rect">
          <a:avLst/>
        </a:prstGeom>
        <a:solidFill>
          <a:srgbClr val="FF0000"/>
        </a:solidFill>
        <a:ln w="349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77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Types of Pets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603883" y="600"/>
        <a:ext cx="1216406" cy="608203"/>
      </dsp:txXfrm>
    </dsp:sp>
    <dsp:sp modelId="{2FE12421-90C7-495C-ACDB-44A61DDE3FF8}">
      <dsp:nvSpPr>
        <dsp:cNvPr id="0" name=""/>
        <dsp:cNvSpPr/>
      </dsp:nvSpPr>
      <dsp:spPr>
        <a:xfrm>
          <a:off x="664704" y="61421"/>
          <a:ext cx="364922" cy="4865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3F223-52A1-4B09-81C0-3D8B8D711F75}">
      <dsp:nvSpPr>
        <dsp:cNvPr id="0" name=""/>
        <dsp:cNvSpPr/>
      </dsp:nvSpPr>
      <dsp:spPr>
        <a:xfrm>
          <a:off x="1623907" y="864249"/>
          <a:ext cx="1256414" cy="608203"/>
        </a:xfrm>
        <a:prstGeom prst="rect">
          <a:avLst/>
        </a:prstGeom>
        <a:solidFill>
          <a:srgbClr val="FFFF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77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Domestic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1623907" y="864249"/>
        <a:ext cx="1256414" cy="608203"/>
      </dsp:txXfrm>
    </dsp:sp>
    <dsp:sp modelId="{41E7C6D5-0AC4-4E66-902D-F82C24824B32}">
      <dsp:nvSpPr>
        <dsp:cNvPr id="0" name=""/>
        <dsp:cNvSpPr/>
      </dsp:nvSpPr>
      <dsp:spPr>
        <a:xfrm>
          <a:off x="1704731" y="925069"/>
          <a:ext cx="364922" cy="4865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5E987-4767-4768-AD5E-7C027D740020}">
      <dsp:nvSpPr>
        <dsp:cNvPr id="0" name=""/>
        <dsp:cNvSpPr/>
      </dsp:nvSpPr>
      <dsp:spPr>
        <a:xfrm>
          <a:off x="907985" y="1727898"/>
          <a:ext cx="1216406" cy="608203"/>
        </a:xfrm>
        <a:prstGeom prst="rect">
          <a:avLst/>
        </a:prstGeom>
        <a:solidFill>
          <a:srgbClr val="00B05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77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Dog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907985" y="1727898"/>
        <a:ext cx="1216406" cy="608203"/>
      </dsp:txXfrm>
    </dsp:sp>
    <dsp:sp modelId="{2B31B06D-F41D-457D-A906-66A155C23737}">
      <dsp:nvSpPr>
        <dsp:cNvPr id="0" name=""/>
        <dsp:cNvSpPr/>
      </dsp:nvSpPr>
      <dsp:spPr>
        <a:xfrm>
          <a:off x="968805" y="1788718"/>
          <a:ext cx="364922" cy="4865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F35C8-3DD5-4769-90AA-8B39C8A41E0E}">
      <dsp:nvSpPr>
        <dsp:cNvPr id="0" name=""/>
        <dsp:cNvSpPr/>
      </dsp:nvSpPr>
      <dsp:spPr>
        <a:xfrm>
          <a:off x="2379837" y="1727898"/>
          <a:ext cx="1216406" cy="608203"/>
        </a:xfrm>
        <a:prstGeom prst="rect">
          <a:avLst/>
        </a:prstGeom>
        <a:solidFill>
          <a:srgbClr val="92D05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77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Cat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2379837" y="1727898"/>
        <a:ext cx="1216406" cy="608203"/>
      </dsp:txXfrm>
    </dsp:sp>
    <dsp:sp modelId="{09D7B7C9-BE88-4AC6-B705-DC8BCDC953A7}">
      <dsp:nvSpPr>
        <dsp:cNvPr id="0" name=""/>
        <dsp:cNvSpPr/>
      </dsp:nvSpPr>
      <dsp:spPr>
        <a:xfrm>
          <a:off x="2440657" y="1788718"/>
          <a:ext cx="364922" cy="4865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A3D9B-6332-40AD-94DE-F4C69B466A9A}">
      <dsp:nvSpPr>
        <dsp:cNvPr id="0" name=""/>
        <dsp:cNvSpPr/>
      </dsp:nvSpPr>
      <dsp:spPr>
        <a:xfrm>
          <a:off x="1643911" y="2591547"/>
          <a:ext cx="1216406" cy="608203"/>
        </a:xfrm>
        <a:prstGeom prst="rect">
          <a:avLst/>
        </a:prstGeom>
        <a:solidFill>
          <a:srgbClr val="FFFF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77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Exotic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1643911" y="2591547"/>
        <a:ext cx="1216406" cy="608203"/>
      </dsp:txXfrm>
    </dsp:sp>
    <dsp:sp modelId="{FA0D2DCD-E9F2-4EDC-938C-F4BFF3ECF34A}">
      <dsp:nvSpPr>
        <dsp:cNvPr id="0" name=""/>
        <dsp:cNvSpPr/>
      </dsp:nvSpPr>
      <dsp:spPr>
        <a:xfrm>
          <a:off x="1704731" y="2652367"/>
          <a:ext cx="364922" cy="4865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C9001-A4C1-4328-B2CB-02A37A6DD358}">
      <dsp:nvSpPr>
        <dsp:cNvPr id="0" name=""/>
        <dsp:cNvSpPr/>
      </dsp:nvSpPr>
      <dsp:spPr>
        <a:xfrm>
          <a:off x="907985" y="3455195"/>
          <a:ext cx="1216406" cy="608203"/>
        </a:xfrm>
        <a:prstGeom prst="rect">
          <a:avLst/>
        </a:prstGeom>
        <a:solidFill>
          <a:srgbClr val="00B0F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77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Parakeet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907985" y="3455195"/>
        <a:ext cx="1216406" cy="608203"/>
      </dsp:txXfrm>
    </dsp:sp>
    <dsp:sp modelId="{DE2E9088-D93B-499F-8AE4-C4B9A767CA73}">
      <dsp:nvSpPr>
        <dsp:cNvPr id="0" name=""/>
        <dsp:cNvSpPr/>
      </dsp:nvSpPr>
      <dsp:spPr>
        <a:xfrm>
          <a:off x="968805" y="3516016"/>
          <a:ext cx="364922" cy="4865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A41D4-D658-4C4A-8B76-4A226F5D4845}">
      <dsp:nvSpPr>
        <dsp:cNvPr id="0" name=""/>
        <dsp:cNvSpPr/>
      </dsp:nvSpPr>
      <dsp:spPr>
        <a:xfrm>
          <a:off x="2379837" y="3455195"/>
          <a:ext cx="1216406" cy="608203"/>
        </a:xfrm>
        <a:prstGeom prst="rect">
          <a:avLst/>
        </a:prstGeom>
        <a:solidFill>
          <a:srgbClr val="0070C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577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</a:t>
          </a:r>
          <a:r>
            <a:rPr lang="en-SG" sz="1600" kern="1200" dirty="0" err="1" smtClean="0">
              <a:solidFill>
                <a:schemeClr val="tx1"/>
              </a:solidFill>
            </a:rPr>
            <a:t>errapin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2379837" y="3455195"/>
        <a:ext cx="1216406" cy="608203"/>
      </dsp:txXfrm>
    </dsp:sp>
    <dsp:sp modelId="{59CA2B9C-F167-4EBB-A749-6FF61482164E}">
      <dsp:nvSpPr>
        <dsp:cNvPr id="0" name=""/>
        <dsp:cNvSpPr/>
      </dsp:nvSpPr>
      <dsp:spPr>
        <a:xfrm>
          <a:off x="2440657" y="3516016"/>
          <a:ext cx="364922" cy="4865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15342-99E2-4DF8-9DE7-B720BD161B70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10814-806E-4626-8A81-045AC40BEF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185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15342-99E2-4DF8-9DE7-B720BD161B70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10814-806E-4626-8A81-045AC40BEF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833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15342-99E2-4DF8-9DE7-B720BD161B70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10814-806E-4626-8A81-045AC40BEF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711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15342-99E2-4DF8-9DE7-B720BD161B70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10814-806E-4626-8A81-045AC40BEF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660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15342-99E2-4DF8-9DE7-B720BD161B70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10814-806E-4626-8A81-045AC40BEF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74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15342-99E2-4DF8-9DE7-B720BD161B70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10814-806E-4626-8A81-045AC40BEF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83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15342-99E2-4DF8-9DE7-B720BD161B70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10814-806E-4626-8A81-045AC40BEF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459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15342-99E2-4DF8-9DE7-B720BD161B70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10814-806E-4626-8A81-045AC40BEF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473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15342-99E2-4DF8-9DE7-B720BD161B70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10814-806E-4626-8A81-045AC40BEF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501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15342-99E2-4DF8-9DE7-B720BD161B70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10814-806E-4626-8A81-045AC40BEF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566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215342-99E2-4DF8-9DE7-B720BD161B70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110814-806E-4626-8A81-045AC40BEFC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322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573778" y="188640"/>
            <a:ext cx="3996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Types of Pets</a:t>
            </a:r>
            <a:endParaRPr lang="en-SG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51520" y="896526"/>
            <a:ext cx="8424936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0462"/>
            <a:ext cx="1536171" cy="1152128"/>
          </a:xfrm>
          <a:prstGeom prst="rect">
            <a:avLst/>
          </a:prstGeom>
          <a:ln w="38100" cmpd="sng">
            <a:solidFill>
              <a:srgbClr val="FFFF00"/>
            </a:solidFill>
            <a:prstDash val="solid"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Action Button: Home 12">
            <a:hlinkClick r:id="" action="ppaction://hlinkshowjump?jump=firstslide" highlightClick="1"/>
          </p:cNvPr>
          <p:cNvSpPr/>
          <p:nvPr userDrawn="1"/>
        </p:nvSpPr>
        <p:spPr>
          <a:xfrm>
            <a:off x="6748590" y="6309320"/>
            <a:ext cx="70373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 userDrawn="1"/>
        </p:nvSpPr>
        <p:spPr>
          <a:xfrm>
            <a:off x="6027331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 userDrawn="1"/>
        </p:nvSpPr>
        <p:spPr>
          <a:xfrm>
            <a:off x="7452320" y="6309320"/>
            <a:ext cx="72008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Action Button: Beginning 15">
            <a:hlinkClick r:id="" action="ppaction://hlinkshowjump?jump=firstslide" highlightClick="1"/>
          </p:cNvPr>
          <p:cNvSpPr/>
          <p:nvPr userDrawn="1"/>
        </p:nvSpPr>
        <p:spPr>
          <a:xfrm>
            <a:off x="5307251" y="6309320"/>
            <a:ext cx="720080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Action Button: End 16">
            <a:hlinkClick r:id="" action="ppaction://hlinkshowjump?jump=lastslide" highlightClick="1"/>
          </p:cNvPr>
          <p:cNvSpPr/>
          <p:nvPr userDrawn="1"/>
        </p:nvSpPr>
        <p:spPr>
          <a:xfrm>
            <a:off x="8172400" y="6309320"/>
            <a:ext cx="720080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09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ros.org.mk/konkurs/077/domasni_milenici_eng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xoticpets.about.com/od/choosinganexoticpet/Choosing_an_Exotic_Pet.ht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hyperlink" Target="http://animals.howstuffworks.com/mammals/dog-info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4.png"/><Relationship Id="rId5" Type="http://schemas.openxmlformats.org/officeDocument/2006/relationships/hyperlink" Target="http://animals.howstuffworks.com/pets/domestic-cat-info5.htm" TargetMode="External"/><Relationship Id="rId4" Type="http://schemas.openxmlformats.org/officeDocument/2006/relationships/hyperlink" Target="http://en.wikipedia.org/wiki/List_of_cat_breed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hyperlink" Target="http://www.petplace.com/birds/choosing-a-budgie-or-parakeet/page1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hyperlink" Target="http://www.terrapins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556792"/>
            <a:ext cx="48245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b="1" dirty="0" smtClean="0">
                <a:solidFill>
                  <a:srgbClr val="FFFF00"/>
                </a:solidFill>
              </a:rPr>
              <a:t>WELCOME!</a:t>
            </a:r>
          </a:p>
          <a:p>
            <a:endParaRPr lang="en-SG" sz="2000" dirty="0" smtClean="0">
              <a:solidFill>
                <a:srgbClr val="FFFF00"/>
              </a:solidFill>
            </a:endParaRPr>
          </a:p>
          <a:p>
            <a:r>
              <a:rPr lang="en-SG" sz="2000" dirty="0" smtClean="0">
                <a:solidFill>
                  <a:srgbClr val="FFFF00"/>
                </a:solidFill>
              </a:rPr>
              <a:t>This is a module to teach you all about the different types of pets.</a:t>
            </a:r>
          </a:p>
          <a:p>
            <a:endParaRPr lang="en-SG" sz="2000" dirty="0" smtClean="0">
              <a:solidFill>
                <a:srgbClr val="FFFF00"/>
              </a:solidFill>
            </a:endParaRPr>
          </a:p>
          <a:p>
            <a:r>
              <a:rPr lang="en-SG" sz="2000" dirty="0" smtClean="0">
                <a:solidFill>
                  <a:srgbClr val="FFFF00"/>
                </a:solidFill>
              </a:rPr>
              <a:t>This knowledge may help you decide which type of pet to get.</a:t>
            </a:r>
          </a:p>
          <a:p>
            <a:endParaRPr lang="en-SG" sz="2000" dirty="0" smtClean="0">
              <a:solidFill>
                <a:srgbClr val="FFFF00"/>
              </a:solidFill>
            </a:endParaRPr>
          </a:p>
          <a:p>
            <a:r>
              <a:rPr lang="en-SG" sz="2000" dirty="0" smtClean="0">
                <a:solidFill>
                  <a:srgbClr val="FFFF00"/>
                </a:solidFill>
              </a:rPr>
              <a:t>Click a particular topic in the Navigation Map on the right to go to a particular topic.</a:t>
            </a:r>
          </a:p>
          <a:p>
            <a:endParaRPr lang="en-SG" sz="2000" dirty="0" smtClean="0">
              <a:solidFill>
                <a:srgbClr val="FFFF00"/>
              </a:solidFill>
            </a:endParaRPr>
          </a:p>
          <a:p>
            <a:r>
              <a:rPr lang="en-SG" sz="2000" dirty="0" smtClean="0">
                <a:solidFill>
                  <a:srgbClr val="FFFF00"/>
                </a:solidFill>
              </a:rPr>
              <a:t>Or use the navigation buttons at the bottom right to move between the pages or to return to this Home page.</a:t>
            </a:r>
          </a:p>
          <a:p>
            <a:endParaRPr lang="en-SG" sz="2000" dirty="0" smtClean="0">
              <a:solidFill>
                <a:srgbClr val="FFFF00"/>
              </a:solidFill>
            </a:endParaRPr>
          </a:p>
          <a:p>
            <a:r>
              <a:rPr lang="en-SG" sz="2000" dirty="0" smtClean="0">
                <a:solidFill>
                  <a:srgbClr val="FFFF00"/>
                </a:solidFill>
              </a:rPr>
              <a:t>Enjoy the module!</a:t>
            </a:r>
            <a:endParaRPr lang="en-SG" sz="2000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56330381"/>
              </p:ext>
            </p:extLst>
          </p:nvPr>
        </p:nvGraphicFramePr>
        <p:xfrm>
          <a:off x="4716016" y="1916832"/>
          <a:ext cx="4200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5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703" y="170080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 smtClean="0"/>
              <a:t>DOMESTIC PETS</a:t>
            </a:r>
          </a:p>
          <a:p>
            <a:endParaRPr lang="en-SG" dirty="0" smtClean="0"/>
          </a:p>
          <a:p>
            <a:r>
              <a:rPr lang="en-SG" dirty="0" smtClean="0"/>
              <a:t>Generally domestic pets are animals that one keeps in a dwelling.</a:t>
            </a:r>
          </a:p>
          <a:p>
            <a:endParaRPr lang="en-SG" dirty="0" smtClean="0"/>
          </a:p>
          <a:p>
            <a:r>
              <a:rPr lang="en-SG" dirty="0" smtClean="0"/>
              <a:t>They are generally able to be domesticated through proper care and training.</a:t>
            </a:r>
          </a:p>
          <a:p>
            <a:endParaRPr lang="en-SG" dirty="0" smtClean="0"/>
          </a:p>
          <a:p>
            <a:r>
              <a:rPr lang="en-SG" dirty="0" smtClean="0"/>
              <a:t>They can be very small like a Gold fish or larger in size such as a dog.</a:t>
            </a:r>
          </a:p>
          <a:p>
            <a:endParaRPr lang="en-SG" dirty="0" smtClean="0"/>
          </a:p>
          <a:p>
            <a:r>
              <a:rPr lang="en-SG" dirty="0" smtClean="0"/>
              <a:t>They are most suitable for rearing and keeping in a home.</a:t>
            </a:r>
          </a:p>
          <a:p>
            <a:endParaRPr lang="en-SG" dirty="0" smtClean="0"/>
          </a:p>
          <a:p>
            <a:r>
              <a:rPr lang="en-SG" dirty="0" smtClean="0"/>
              <a:t>For more information on domestic pets click this </a:t>
            </a:r>
            <a:r>
              <a:rPr lang="en-SG" dirty="0" smtClean="0">
                <a:hlinkClick r:id="rId2"/>
              </a:rPr>
              <a:t>WEB-LINK</a:t>
            </a:r>
            <a:r>
              <a:rPr lang="en-SG" dirty="0" smtClean="0"/>
              <a:t>.</a:t>
            </a:r>
          </a:p>
          <a:p>
            <a:endParaRPr lang="en-SG" dirty="0" smtClean="0"/>
          </a:p>
          <a:p>
            <a:r>
              <a:rPr lang="en-SG" dirty="0" smtClean="0"/>
              <a:t>Click the right arrow at the bottom right to see examples of two popular domestic pets - dogs and cats.</a:t>
            </a:r>
          </a:p>
        </p:txBody>
      </p:sp>
    </p:spTree>
    <p:extLst>
      <p:ext uri="{BB962C8B-B14F-4D97-AF65-F5344CB8AC3E}">
        <p14:creationId xmlns:p14="http://schemas.microsoft.com/office/powerpoint/2010/main" val="27674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700808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600" dirty="0" smtClean="0"/>
              <a:t>EXOTIC PETS</a:t>
            </a:r>
          </a:p>
          <a:p>
            <a:endParaRPr lang="en-SG" sz="1600" dirty="0" smtClean="0"/>
          </a:p>
          <a:p>
            <a:r>
              <a:rPr lang="en-SG" sz="1600" dirty="0" smtClean="0"/>
              <a:t>By definition, exotic pets are animals that not from your country of origin. </a:t>
            </a:r>
          </a:p>
          <a:p>
            <a:endParaRPr lang="en-SG" sz="1600" dirty="0" smtClean="0"/>
          </a:p>
          <a:p>
            <a:r>
              <a:rPr lang="en-SG" sz="1600" dirty="0" smtClean="0"/>
              <a:t>However, the general consensus is that exotic pets is any animal that is not a well-known or common domestic animal.</a:t>
            </a:r>
          </a:p>
          <a:p>
            <a:endParaRPr lang="en-SG" sz="1600" dirty="0" smtClean="0"/>
          </a:p>
          <a:p>
            <a:r>
              <a:rPr lang="en-SG" sz="1600" dirty="0" smtClean="0"/>
              <a:t>Do take note that exotic pets may need special food, care and enclosures. </a:t>
            </a:r>
          </a:p>
          <a:p>
            <a:endParaRPr lang="en-SG" sz="1600" dirty="0" smtClean="0"/>
          </a:p>
          <a:p>
            <a:r>
              <a:rPr lang="en-SG" sz="1600" dirty="0" smtClean="0"/>
              <a:t>Be aware that it may also be illegal to own certain exotic animals in your country. Do check with the authorities.</a:t>
            </a:r>
          </a:p>
          <a:p>
            <a:endParaRPr lang="en-SG" sz="1600" dirty="0" smtClean="0"/>
          </a:p>
          <a:p>
            <a:r>
              <a:rPr lang="en-SG" sz="1600" dirty="0" smtClean="0"/>
              <a:t>For more information about choosing an exotic pet click this </a:t>
            </a:r>
            <a:r>
              <a:rPr lang="en-SG" sz="1600" dirty="0" smtClean="0">
                <a:hlinkClick r:id="rId2"/>
              </a:rPr>
              <a:t>WEB-LINK</a:t>
            </a:r>
            <a:r>
              <a:rPr lang="en-SG" sz="1600" dirty="0" smtClean="0"/>
              <a:t> or watch the video on the right.</a:t>
            </a:r>
          </a:p>
          <a:p>
            <a:endParaRPr lang="en-SG" sz="1600" dirty="0" smtClean="0"/>
          </a:p>
          <a:p>
            <a:r>
              <a:rPr lang="en-SG" sz="1600" dirty="0" smtClean="0"/>
              <a:t>Click the right arrow at the bottom right to see examples of two popular exotic pets - parakeets and terrapins.</a:t>
            </a:r>
          </a:p>
        </p:txBody>
      </p:sp>
    </p:spTree>
    <p:extLst>
      <p:ext uri="{BB962C8B-B14F-4D97-AF65-F5344CB8AC3E}">
        <p14:creationId xmlns:p14="http://schemas.microsoft.com/office/powerpoint/2010/main" val="27674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00807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 smtClean="0"/>
              <a:t>DOGS</a:t>
            </a:r>
          </a:p>
          <a:p>
            <a:endParaRPr lang="en-SG" dirty="0" smtClean="0"/>
          </a:p>
          <a:p>
            <a:r>
              <a:rPr lang="en-SG" dirty="0" smtClean="0"/>
              <a:t>As the saying goes, "Dogs are man's best friend" and they can make great pets. </a:t>
            </a:r>
          </a:p>
          <a:p>
            <a:endParaRPr lang="en-SG" dirty="0" smtClean="0"/>
          </a:p>
          <a:p>
            <a:r>
              <a:rPr lang="en-SG" dirty="0" smtClean="0"/>
              <a:t>This is generally true if you take care good care of them and train them well.</a:t>
            </a:r>
          </a:p>
          <a:p>
            <a:endParaRPr lang="en-SG" dirty="0" smtClean="0"/>
          </a:p>
          <a:p>
            <a:r>
              <a:rPr lang="en-SG" dirty="0" smtClean="0"/>
              <a:t>But do be aware that not all breeds are the same.</a:t>
            </a:r>
          </a:p>
          <a:p>
            <a:endParaRPr lang="en-SG" dirty="0" smtClean="0"/>
          </a:p>
          <a:p>
            <a:r>
              <a:rPr lang="en-SG" dirty="0" smtClean="0"/>
              <a:t>Some dogs are more docile while are some more aggressive. Click the “Speaker” icon on the right to hear a dog barking. Do you think the dog is docile or aggressive?</a:t>
            </a:r>
          </a:p>
          <a:p>
            <a:endParaRPr lang="en-SG" dirty="0" smtClean="0"/>
          </a:p>
          <a:p>
            <a:r>
              <a:rPr lang="en-SG" dirty="0" smtClean="0"/>
              <a:t>For more information about dogs click this </a:t>
            </a:r>
            <a:r>
              <a:rPr lang="en-SG" dirty="0" smtClean="0">
                <a:hlinkClick r:id="rId4"/>
              </a:rPr>
              <a:t>WEB-LINK</a:t>
            </a:r>
            <a:r>
              <a:rPr lang="en-SG" dirty="0" smtClean="0"/>
              <a:t>.</a:t>
            </a:r>
          </a:p>
          <a:p>
            <a:endParaRPr lang="en-SG" dirty="0" smtClean="0"/>
          </a:p>
          <a:p>
            <a:r>
              <a:rPr lang="en-SG" dirty="0" smtClean="0"/>
              <a:t>Or click the right arrow at the bottom right to see information about cats instead.</a:t>
            </a:r>
          </a:p>
        </p:txBody>
      </p:sp>
      <p:pic>
        <p:nvPicPr>
          <p:cNvPr id="3" name="barking_dog_1M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6237312"/>
            <a:ext cx="504056" cy="3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55679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 smtClean="0"/>
              <a:t>CATS</a:t>
            </a:r>
          </a:p>
          <a:p>
            <a:endParaRPr lang="en-SG" dirty="0" smtClean="0"/>
          </a:p>
          <a:p>
            <a:r>
              <a:rPr lang="en-SG" dirty="0" smtClean="0"/>
              <a:t>Cats can be make nice pets too, especially if you prefer a more docile pet. </a:t>
            </a:r>
          </a:p>
          <a:p>
            <a:endParaRPr lang="en-SG" dirty="0" smtClean="0"/>
          </a:p>
          <a:p>
            <a:r>
              <a:rPr lang="en-SG" dirty="0" smtClean="0"/>
              <a:t>Generally cats are not as forth coming as dogs but they can make charming pets.</a:t>
            </a:r>
          </a:p>
          <a:p>
            <a:endParaRPr lang="en-SG" dirty="0" smtClean="0"/>
          </a:p>
          <a:p>
            <a:r>
              <a:rPr lang="en-SG" dirty="0" smtClean="0"/>
              <a:t>Again there are many possible breeds to own. From fur-less Don </a:t>
            </a:r>
            <a:r>
              <a:rPr lang="en-SG" dirty="0" err="1" smtClean="0"/>
              <a:t>Sphynx</a:t>
            </a:r>
            <a:r>
              <a:rPr lang="en-SG" dirty="0" smtClean="0"/>
              <a:t> to full-fur Ragamuffins!</a:t>
            </a:r>
          </a:p>
          <a:p>
            <a:endParaRPr lang="en-SG" dirty="0" smtClean="0"/>
          </a:p>
          <a:p>
            <a:r>
              <a:rPr lang="en-SG" dirty="0" smtClean="0"/>
              <a:t>For more information about different breeds click this </a:t>
            </a:r>
            <a:r>
              <a:rPr lang="en-SG" dirty="0" smtClean="0">
                <a:hlinkClick r:id="rId4"/>
              </a:rPr>
              <a:t>WEB-LINK 1</a:t>
            </a:r>
            <a:r>
              <a:rPr lang="en-SG" dirty="0" smtClean="0"/>
              <a:t>.</a:t>
            </a:r>
          </a:p>
          <a:p>
            <a:endParaRPr lang="en-SG" dirty="0" smtClean="0"/>
          </a:p>
          <a:p>
            <a:r>
              <a:rPr lang="en-SG" dirty="0" smtClean="0"/>
              <a:t>For more information about domestic cats click this </a:t>
            </a:r>
            <a:r>
              <a:rPr lang="en-SG" dirty="0" smtClean="0">
                <a:hlinkClick r:id="rId5"/>
              </a:rPr>
              <a:t>WEB-LINK 2</a:t>
            </a:r>
            <a:r>
              <a:rPr lang="en-SG" dirty="0" smtClean="0"/>
              <a:t>.</a:t>
            </a:r>
          </a:p>
          <a:p>
            <a:endParaRPr lang="en-SG" dirty="0" smtClean="0"/>
          </a:p>
          <a:p>
            <a:r>
              <a:rPr lang="en-SG" dirty="0" smtClean="0"/>
              <a:t>Or click the right arrow at the bottom right to find out more about Exotic Pets.</a:t>
            </a:r>
          </a:p>
        </p:txBody>
      </p:sp>
      <p:pic>
        <p:nvPicPr>
          <p:cNvPr id="3" name="Cat_Behaviours_Bes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920346"/>
            <a:ext cx="1512169" cy="8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0080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 smtClean="0"/>
              <a:t>PARAKEET</a:t>
            </a:r>
          </a:p>
          <a:p>
            <a:endParaRPr lang="en-SG" dirty="0" smtClean="0"/>
          </a:p>
          <a:p>
            <a:r>
              <a:rPr lang="en-SG" dirty="0" smtClean="0"/>
              <a:t>Parakeets are coloured birds. Common colours are blue, yellow or green.</a:t>
            </a:r>
          </a:p>
          <a:p>
            <a:endParaRPr lang="en-SG" dirty="0" smtClean="0"/>
          </a:p>
          <a:p>
            <a:r>
              <a:rPr lang="en-SG" dirty="0" smtClean="0"/>
              <a:t>However, some can be very colourful like the Eastern Rosella!   </a:t>
            </a:r>
          </a:p>
          <a:p>
            <a:endParaRPr lang="en-SG" dirty="0" smtClean="0"/>
          </a:p>
          <a:p>
            <a:r>
              <a:rPr lang="en-SG" dirty="0" smtClean="0"/>
              <a:t>Generally, parakeet are small or medium sized species of parrots .</a:t>
            </a:r>
          </a:p>
          <a:p>
            <a:endParaRPr lang="en-SG" dirty="0" smtClean="0"/>
          </a:p>
          <a:p>
            <a:r>
              <a:rPr lang="en-SG" dirty="0" smtClean="0"/>
              <a:t>Click the video on the right to watch and hear a parakeet.</a:t>
            </a:r>
          </a:p>
          <a:p>
            <a:endParaRPr lang="en-SG" dirty="0" smtClean="0"/>
          </a:p>
          <a:p>
            <a:r>
              <a:rPr lang="en-SG" dirty="0" smtClean="0"/>
              <a:t>For more information about choosing parakeets click this </a:t>
            </a:r>
            <a:r>
              <a:rPr lang="en-SG" dirty="0" smtClean="0">
                <a:hlinkClick r:id="rId4"/>
              </a:rPr>
              <a:t>WEB-LINK</a:t>
            </a:r>
            <a:r>
              <a:rPr lang="en-SG" dirty="0" smtClean="0"/>
              <a:t>.</a:t>
            </a:r>
          </a:p>
          <a:p>
            <a:endParaRPr lang="en-SG" dirty="0" smtClean="0"/>
          </a:p>
          <a:p>
            <a:r>
              <a:rPr lang="en-SG" dirty="0" smtClean="0"/>
              <a:t>Or click the right arrow at the bottom right to move on to information about terrapins.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1876190" imgH="1371429"/>
        </mc:Choice>
        <mc:Fallback>
          <p:control name="WindowsMediaPlayer1" r:id="rId2" imgW="1876190" imgH="1371429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94500" y="930275"/>
                  <a:ext cx="1876425" cy="1371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674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72816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 smtClean="0"/>
              <a:t>TERRAPIN</a:t>
            </a:r>
          </a:p>
          <a:p>
            <a:endParaRPr lang="en-SG" dirty="0" smtClean="0"/>
          </a:p>
          <a:p>
            <a:r>
              <a:rPr lang="en-SG" dirty="0" smtClean="0"/>
              <a:t>Terrapins are a particular species of turtles, specifically of the </a:t>
            </a:r>
            <a:r>
              <a:rPr lang="en-SG" dirty="0" err="1" smtClean="0"/>
              <a:t>Malaclemys</a:t>
            </a:r>
            <a:r>
              <a:rPr lang="en-SG" dirty="0" smtClean="0"/>
              <a:t> type. </a:t>
            </a:r>
          </a:p>
          <a:p>
            <a:endParaRPr lang="en-SG" dirty="0" smtClean="0"/>
          </a:p>
          <a:p>
            <a:r>
              <a:rPr lang="en-SG" dirty="0" smtClean="0"/>
              <a:t>These turtles are not of the sea water variety.</a:t>
            </a:r>
          </a:p>
          <a:p>
            <a:endParaRPr lang="en-SG" dirty="0" smtClean="0"/>
          </a:p>
          <a:p>
            <a:r>
              <a:rPr lang="en-SG" dirty="0" smtClean="0"/>
              <a:t>However, they do need brackish water to live. </a:t>
            </a:r>
          </a:p>
          <a:p>
            <a:endParaRPr lang="en-SG" dirty="0" smtClean="0"/>
          </a:p>
          <a:p>
            <a:r>
              <a:rPr lang="en-SG" dirty="0" smtClean="0"/>
              <a:t>Brackish water is more salty than freshwater but much less than sea water. </a:t>
            </a:r>
          </a:p>
          <a:p>
            <a:endParaRPr lang="en-SG" dirty="0" smtClean="0"/>
          </a:p>
          <a:p>
            <a:r>
              <a:rPr lang="en-SG" dirty="0" smtClean="0"/>
              <a:t>For more information on how to care for terrapins click this </a:t>
            </a:r>
            <a:r>
              <a:rPr lang="en-SG" dirty="0" smtClean="0">
                <a:hlinkClick r:id="rId4"/>
              </a:rPr>
              <a:t>WEB-LINK</a:t>
            </a:r>
            <a:r>
              <a:rPr lang="en-SG" dirty="0" smtClean="0"/>
              <a:t>. Or click the YELLOW followed by the GREEN button to watch a terrapin do a stunt!</a:t>
            </a:r>
          </a:p>
          <a:p>
            <a:endParaRPr lang="en-SG" dirty="0" smtClean="0"/>
          </a:p>
          <a:p>
            <a:r>
              <a:rPr lang="en-SG" dirty="0" smtClean="0"/>
              <a:t>This is the last page of this module, click the "Home" button to go back to the Welcome start page.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1898539" cy="1281514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noaction" highlightClick="1"/>
          </p:cNvPr>
          <p:cNvSpPr/>
          <p:nvPr/>
        </p:nvSpPr>
        <p:spPr>
          <a:xfrm>
            <a:off x="3635896" y="6309320"/>
            <a:ext cx="576064" cy="360040"/>
          </a:xfrm>
          <a:prstGeom prst="actionButtonForwardNext">
            <a:avLst/>
          </a:prstGeom>
          <a:ln w="31750" cap="rnd" cmpd="sng">
            <a:solidFill>
              <a:srgbClr val="FFFF00"/>
            </a:solidFill>
            <a:beve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Action Button: Forward or Next 4">
            <a:hlinkClick r:id="" action="ppaction://noaction" highlightClick="1"/>
          </p:cNvPr>
          <p:cNvSpPr/>
          <p:nvPr/>
        </p:nvSpPr>
        <p:spPr>
          <a:xfrm>
            <a:off x="4499992" y="6309320"/>
            <a:ext cx="576064" cy="360040"/>
          </a:xfrm>
          <a:prstGeom prst="actionButtonForwardNext">
            <a:avLst/>
          </a:prstGeom>
          <a:ln w="31750" cap="rnd" cmpd="sng">
            <a:solidFill>
              <a:srgbClr val="FF0000"/>
            </a:solidFill>
            <a:beve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2736954" imgH="1441527"/>
        </mc:Choice>
        <mc:Fallback>
          <p:control name="ShockwaveFlash1" r:id="rId2" imgW="2736954" imgH="144152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1863" y="2636838"/>
                  <a:ext cx="2736850" cy="14414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674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8 0.00138 C 0.18542 0.0037 0.26164 0.00625 0.33768 0.00763 C 0.35504 0.00972 0.35643 0.01064 0.38108 0.00625 C 0.38403 0.00578 0.3849 -0.00487 0.3849 -0.00487 L 0.37066 -0.00116 " pathEditMode="relative" ptsTypes="fff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671</Words>
  <Application>Microsoft Office PowerPoint</Application>
  <PresentationFormat>On-screen Show (4:3)</PresentationFormat>
  <Paragraphs>96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eclguest</dc:creator>
  <cp:lastModifiedBy>eclguest</cp:lastModifiedBy>
  <cp:revision>15</cp:revision>
  <dcterms:created xsi:type="dcterms:W3CDTF">2014-04-09T02:16:05Z</dcterms:created>
  <dcterms:modified xsi:type="dcterms:W3CDTF">2014-04-09T05:49:35Z</dcterms:modified>
</cp:coreProperties>
</file>