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6"/>
  </p:handoutMasterIdLst>
  <p:sldIdLst>
    <p:sldId id="257" r:id="rId2"/>
    <p:sldId id="260" r:id="rId3"/>
    <p:sldId id="258" r:id="rId4"/>
    <p:sldId id="259" r:id="rId5"/>
  </p:sldIdLst>
  <p:sldSz cx="9144000" cy="6858000" type="screen4x3"/>
  <p:notesSz cx="9223375" cy="70104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20" autoAdjust="0"/>
  </p:normalViewPr>
  <p:slideViewPr>
    <p:cSldViewPr>
      <p:cViewPr>
        <p:scale>
          <a:sx n="66" d="100"/>
          <a:sy n="66" d="100"/>
        </p:scale>
        <p:origin x="-1506" y="-1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996796" cy="350520"/>
          </a:xfrm>
          <a:prstGeom prst="rect">
            <a:avLst/>
          </a:prstGeom>
        </p:spPr>
        <p:txBody>
          <a:bodyPr vert="horz" lIns="92757" tIns="46378" rIns="92757" bIns="46378" rtlCol="0"/>
          <a:lstStyle>
            <a:lvl1pPr algn="l">
              <a:defRPr sz="1200"/>
            </a:lvl1pPr>
          </a:lstStyle>
          <a:p>
            <a:endParaRPr lang="es-CO"/>
          </a:p>
        </p:txBody>
      </p:sp>
      <p:sp>
        <p:nvSpPr>
          <p:cNvPr id="3" name="2 Marcador de fecha"/>
          <p:cNvSpPr>
            <a:spLocks noGrp="1"/>
          </p:cNvSpPr>
          <p:nvPr>
            <p:ph type="dt" sz="quarter" idx="1"/>
          </p:nvPr>
        </p:nvSpPr>
        <p:spPr>
          <a:xfrm>
            <a:off x="5224445" y="0"/>
            <a:ext cx="3996796" cy="350520"/>
          </a:xfrm>
          <a:prstGeom prst="rect">
            <a:avLst/>
          </a:prstGeom>
        </p:spPr>
        <p:txBody>
          <a:bodyPr vert="horz" lIns="92757" tIns="46378" rIns="92757" bIns="46378" rtlCol="0"/>
          <a:lstStyle>
            <a:lvl1pPr algn="r">
              <a:defRPr sz="1200"/>
            </a:lvl1pPr>
          </a:lstStyle>
          <a:p>
            <a:fld id="{BE5BABC1-E601-423A-8547-A529DAFCAF0A}" type="datetimeFigureOut">
              <a:rPr lang="es-CO" smtClean="0"/>
              <a:t>28/02/2014</a:t>
            </a:fld>
            <a:endParaRPr lang="es-CO"/>
          </a:p>
        </p:txBody>
      </p:sp>
      <p:sp>
        <p:nvSpPr>
          <p:cNvPr id="4" name="3 Marcador de pie de página"/>
          <p:cNvSpPr>
            <a:spLocks noGrp="1"/>
          </p:cNvSpPr>
          <p:nvPr>
            <p:ph type="ftr" sz="quarter" idx="2"/>
          </p:nvPr>
        </p:nvSpPr>
        <p:spPr>
          <a:xfrm>
            <a:off x="0" y="6658664"/>
            <a:ext cx="3996796" cy="350520"/>
          </a:xfrm>
          <a:prstGeom prst="rect">
            <a:avLst/>
          </a:prstGeom>
        </p:spPr>
        <p:txBody>
          <a:bodyPr vert="horz" lIns="92757" tIns="46378" rIns="92757" bIns="46378" rtlCol="0" anchor="b"/>
          <a:lstStyle>
            <a:lvl1pPr algn="l">
              <a:defRPr sz="1200"/>
            </a:lvl1pPr>
          </a:lstStyle>
          <a:p>
            <a:endParaRPr lang="es-CO"/>
          </a:p>
        </p:txBody>
      </p:sp>
      <p:sp>
        <p:nvSpPr>
          <p:cNvPr id="5" name="4 Marcador de número de diapositiva"/>
          <p:cNvSpPr>
            <a:spLocks noGrp="1"/>
          </p:cNvSpPr>
          <p:nvPr>
            <p:ph type="sldNum" sz="quarter" idx="3"/>
          </p:nvPr>
        </p:nvSpPr>
        <p:spPr>
          <a:xfrm>
            <a:off x="5224445" y="6658664"/>
            <a:ext cx="3996796" cy="350520"/>
          </a:xfrm>
          <a:prstGeom prst="rect">
            <a:avLst/>
          </a:prstGeom>
        </p:spPr>
        <p:txBody>
          <a:bodyPr vert="horz" lIns="92757" tIns="46378" rIns="92757" bIns="46378" rtlCol="0" anchor="b"/>
          <a:lstStyle>
            <a:lvl1pPr algn="r">
              <a:defRPr sz="1200"/>
            </a:lvl1pPr>
          </a:lstStyle>
          <a:p>
            <a:fld id="{96F82883-D0E2-429C-9FEB-879D3AC8ADF5}" type="slidenum">
              <a:rPr lang="es-CO" smtClean="0"/>
              <a:t>‹Nº›</a:t>
            </a:fld>
            <a:endParaRPr lang="es-CO"/>
          </a:p>
        </p:txBody>
      </p:sp>
    </p:spTree>
    <p:extLst>
      <p:ext uri="{BB962C8B-B14F-4D97-AF65-F5344CB8AC3E}">
        <p14:creationId xmlns:p14="http://schemas.microsoft.com/office/powerpoint/2010/main" val="12924161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9F6BC41-8950-4A81-B838-0DE90DD3E043}" type="datetimeFigureOut">
              <a:rPr lang="es-CO" smtClean="0"/>
              <a:t>28/02/2014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4B87DC1-39CD-4157-8934-193E1E880FC5}"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9F6BC41-8950-4A81-B838-0DE90DD3E043}" type="datetimeFigureOut">
              <a:rPr lang="es-CO" smtClean="0"/>
              <a:t>28/02/2014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4B87DC1-39CD-4157-8934-193E1E880FC5}"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9F6BC41-8950-4A81-B838-0DE90DD3E043}" type="datetimeFigureOut">
              <a:rPr lang="es-CO" smtClean="0"/>
              <a:t>28/02/2014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4B87DC1-39CD-4157-8934-193E1E880FC5}"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9F6BC41-8950-4A81-B838-0DE90DD3E043}" type="datetimeFigureOut">
              <a:rPr lang="es-CO" smtClean="0"/>
              <a:t>28/02/2014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4B87DC1-39CD-4157-8934-193E1E880FC5}"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9F6BC41-8950-4A81-B838-0DE90DD3E043}" type="datetimeFigureOut">
              <a:rPr lang="es-CO" smtClean="0"/>
              <a:t>28/02/2014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4B87DC1-39CD-4157-8934-193E1E880FC5}"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9F6BC41-8950-4A81-B838-0DE90DD3E043}" type="datetimeFigureOut">
              <a:rPr lang="es-CO" smtClean="0"/>
              <a:t>28/02/2014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4B87DC1-39CD-4157-8934-193E1E880FC5}"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C9F6BC41-8950-4A81-B838-0DE90DD3E043}" type="datetimeFigureOut">
              <a:rPr lang="es-CO" smtClean="0"/>
              <a:t>28/02/2014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04B87DC1-39CD-4157-8934-193E1E880FC5}"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C9F6BC41-8950-4A81-B838-0DE90DD3E043}" type="datetimeFigureOut">
              <a:rPr lang="es-CO" smtClean="0"/>
              <a:t>28/02/2014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04B87DC1-39CD-4157-8934-193E1E880FC5}"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6BC41-8950-4A81-B838-0DE90DD3E043}" type="datetimeFigureOut">
              <a:rPr lang="es-CO" smtClean="0"/>
              <a:t>28/02/2014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04B87DC1-39CD-4157-8934-193E1E880FC5}"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9F6BC41-8950-4A81-B838-0DE90DD3E043}" type="datetimeFigureOut">
              <a:rPr lang="es-CO" smtClean="0"/>
              <a:t>28/02/2014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4B87DC1-39CD-4157-8934-193E1E880FC5}" type="slidenum">
              <a:rPr lang="es-CO" smtClean="0"/>
              <a:t>‹Nº›</a:t>
            </a:fld>
            <a:endParaRPr lang="es-CO"/>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C9F6BC41-8950-4A81-B838-0DE90DD3E043}" type="datetimeFigureOut">
              <a:rPr lang="es-CO" smtClean="0"/>
              <a:t>28/02/2014</a:t>
            </a:fld>
            <a:endParaRPr lang="es-CO"/>
          </a:p>
        </p:txBody>
      </p:sp>
      <p:sp>
        <p:nvSpPr>
          <p:cNvPr id="9" name="Slide Number Placeholder 8"/>
          <p:cNvSpPr>
            <a:spLocks noGrp="1"/>
          </p:cNvSpPr>
          <p:nvPr>
            <p:ph type="sldNum" sz="quarter" idx="11"/>
          </p:nvPr>
        </p:nvSpPr>
        <p:spPr/>
        <p:txBody>
          <a:bodyPr/>
          <a:lstStyle/>
          <a:p>
            <a:fld id="{04B87DC1-39CD-4157-8934-193E1E880FC5}" type="slidenum">
              <a:rPr lang="es-CO" smtClean="0"/>
              <a:t>‹Nº›</a:t>
            </a:fld>
            <a:endParaRPr lang="es-CO"/>
          </a:p>
        </p:txBody>
      </p:sp>
      <p:sp>
        <p:nvSpPr>
          <p:cNvPr id="10" name="Footer Placeholder 9"/>
          <p:cNvSpPr>
            <a:spLocks noGrp="1"/>
          </p:cNvSpPr>
          <p:nvPr>
            <p:ph type="ftr" sz="quarter" idx="12"/>
          </p:nvPr>
        </p:nvSpPr>
        <p:spPr/>
        <p:txBody>
          <a:bodyPr/>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4B87DC1-39CD-4157-8934-193E1E880FC5}" type="slidenum">
              <a:rPr lang="es-CO" smtClean="0"/>
              <a:t>‹Nº›</a:t>
            </a:fld>
            <a:endParaRPr lang="es-CO"/>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CO"/>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9F6BC41-8950-4A81-B838-0DE90DD3E043}" type="datetimeFigureOut">
              <a:rPr lang="es-CO" smtClean="0"/>
              <a:t>28/02/2014</a:t>
            </a:fld>
            <a:endParaRPr lang="es-CO"/>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620000" cy="706090"/>
          </a:xfrm>
          <a:ln w="38100">
            <a:solidFill>
              <a:schemeClr val="tx2"/>
            </a:solidFill>
          </a:ln>
        </p:spPr>
        <p:txBody>
          <a:bodyPr>
            <a:noAutofit/>
          </a:bodyPr>
          <a:lstStyle/>
          <a:p>
            <a:pPr algn="ctr"/>
            <a:r>
              <a:rPr lang="es-CO" sz="2800" dirty="0" smtClean="0">
                <a:solidFill>
                  <a:schemeClr val="tx2">
                    <a:lumMod val="75000"/>
                  </a:schemeClr>
                </a:solidFill>
              </a:rPr>
              <a:t>RAZÓN SOCIAL </a:t>
            </a:r>
            <a:endParaRPr lang="es-CO" sz="2800" dirty="0">
              <a:solidFill>
                <a:schemeClr val="tx2">
                  <a:lumMod val="75000"/>
                </a:schemeClr>
              </a:solidFill>
            </a:endParaRPr>
          </a:p>
        </p:txBody>
      </p:sp>
      <p:sp>
        <p:nvSpPr>
          <p:cNvPr id="3" name="2 Subtítulo"/>
          <p:cNvSpPr>
            <a:spLocks noGrp="1"/>
          </p:cNvSpPr>
          <p:nvPr>
            <p:ph sz="half" idx="1"/>
          </p:nvPr>
        </p:nvSpPr>
        <p:spPr>
          <a:xfrm>
            <a:off x="467544" y="1268760"/>
            <a:ext cx="7704856" cy="792088"/>
          </a:xfrm>
          <a:ln w="38100">
            <a:solidFill>
              <a:schemeClr val="tx2"/>
            </a:solidFill>
          </a:ln>
        </p:spPr>
        <p:txBody>
          <a:bodyPr>
            <a:normAutofit/>
          </a:bodyPr>
          <a:lstStyle/>
          <a:p>
            <a:pPr marL="114300" indent="0" algn="ctr">
              <a:buNone/>
            </a:pPr>
            <a:r>
              <a:rPr lang="es-CO" sz="4400" b="1" dirty="0" smtClean="0">
                <a:solidFill>
                  <a:schemeClr val="tx2"/>
                </a:solidFill>
              </a:rPr>
              <a:t>ALPHA</a:t>
            </a:r>
            <a:r>
              <a:rPr lang="es-CO" sz="4400" dirty="0" smtClean="0">
                <a:solidFill>
                  <a:schemeClr val="tx2"/>
                </a:solidFill>
              </a:rPr>
              <a:t> CONSULTORES S.A.S. </a:t>
            </a:r>
            <a:endParaRPr lang="es-CO" sz="4400" dirty="0">
              <a:solidFill>
                <a:schemeClr val="tx2"/>
              </a:solidFill>
            </a:endParaRPr>
          </a:p>
        </p:txBody>
      </p:sp>
      <p:pic>
        <p:nvPicPr>
          <p:cNvPr id="1026" name="Picture 2" descr="http://www.fiuc.org/cms/images/sites/univcatco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6309320"/>
            <a:ext cx="2014439" cy="414889"/>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http://www.utalca.cl/medios/utalca2010/carreraspregrado/foto_construcc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2348880"/>
            <a:ext cx="3168352" cy="2240737"/>
          </a:xfrm>
          <a:prstGeom prst="rect">
            <a:avLst/>
          </a:prstGeom>
          <a:noFill/>
          <a:extLst>
            <a:ext uri="{909E8E84-426E-40DD-AFC4-6F175D3DCCD1}">
              <a14:hiddenFill xmlns:a14="http://schemas.microsoft.com/office/drawing/2010/main">
                <a:solidFill>
                  <a:srgbClr val="FFFFFF"/>
                </a:solidFill>
              </a14:hiddenFill>
            </a:ext>
          </a:extLst>
        </p:spPr>
      </p:pic>
      <p:grpSp>
        <p:nvGrpSpPr>
          <p:cNvPr id="5" name="4 Grupo"/>
          <p:cNvGrpSpPr/>
          <p:nvPr/>
        </p:nvGrpSpPr>
        <p:grpSpPr>
          <a:xfrm>
            <a:off x="755576" y="2492896"/>
            <a:ext cx="3168352" cy="3536938"/>
            <a:chOff x="936704" y="2501513"/>
            <a:chExt cx="2251789" cy="2455404"/>
          </a:xfrm>
        </p:grpSpPr>
        <p:pic>
          <p:nvPicPr>
            <p:cNvPr id="2050" name="Picture 2" descr="https://encrypted-tbn0.gstatic.com/images?q=tbn:ANd9GcSbKJzZdzTvFynyaC1lWpjkZ0vdWlL-Fsv5d4wBpFdEo7drJSk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5368" y="2501513"/>
              <a:ext cx="2143125" cy="2133601"/>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936704" y="4411839"/>
              <a:ext cx="2181773" cy="545078"/>
            </a:xfrm>
            <a:prstGeom prst="rect">
              <a:avLst/>
            </a:prstGeom>
            <a:noFill/>
          </p:spPr>
          <p:txBody>
            <a:bodyPr wrap="none" lIns="91440" tIns="45720" rIns="91440" bIns="45720">
              <a:spAutoFit/>
            </a:bodyPr>
            <a:lstStyle/>
            <a:p>
              <a:pPr algn="ctr"/>
              <a:r>
                <a:rPr lang="es-CO"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consultores</a:t>
              </a:r>
              <a:endParaRPr lang="es-E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grpSp>
      <p:sp>
        <p:nvSpPr>
          <p:cNvPr id="11" name="3 Subtítulo"/>
          <p:cNvSpPr txBox="1">
            <a:spLocks/>
          </p:cNvSpPr>
          <p:nvPr/>
        </p:nvSpPr>
        <p:spPr>
          <a:xfrm>
            <a:off x="4776134" y="4825417"/>
            <a:ext cx="3612290" cy="981928"/>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8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4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8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8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9pPr>
          </a:lstStyle>
          <a:p>
            <a:r>
              <a:rPr lang="es-CO" sz="1400" dirty="0" smtClean="0">
                <a:solidFill>
                  <a:schemeClr val="tx2">
                    <a:lumMod val="75000"/>
                  </a:schemeClr>
                </a:solidFill>
              </a:rPr>
              <a:t>LEONEL </a:t>
            </a:r>
            <a:r>
              <a:rPr lang="es-CO" sz="1400" dirty="0" smtClean="0">
                <a:solidFill>
                  <a:schemeClr val="tx2">
                    <a:lumMod val="75000"/>
                  </a:schemeClr>
                </a:solidFill>
              </a:rPr>
              <a:t>ORDUÑA CAMACHO      </a:t>
            </a:r>
            <a:r>
              <a:rPr lang="es-CO" sz="1400" dirty="0" smtClean="0">
                <a:solidFill>
                  <a:schemeClr val="tx2">
                    <a:lumMod val="75000"/>
                  </a:schemeClr>
                </a:solidFill>
              </a:rPr>
              <a:t>502809</a:t>
            </a:r>
          </a:p>
          <a:p>
            <a:r>
              <a:rPr lang="es-CO" sz="1400" dirty="0" smtClean="0">
                <a:solidFill>
                  <a:schemeClr val="tx2">
                    <a:lumMod val="75000"/>
                  </a:schemeClr>
                </a:solidFill>
              </a:rPr>
              <a:t>JUAN PABLO GARCIA MARTIN     502812</a:t>
            </a:r>
            <a:endParaRPr lang="es-CO" sz="1400" dirty="0">
              <a:solidFill>
                <a:schemeClr val="tx2">
                  <a:lumMod val="75000"/>
                </a:schemeClr>
              </a:solidFill>
            </a:endParaRPr>
          </a:p>
        </p:txBody>
      </p:sp>
    </p:spTree>
    <p:extLst>
      <p:ext uri="{BB962C8B-B14F-4D97-AF65-F5344CB8AC3E}">
        <p14:creationId xmlns:p14="http://schemas.microsoft.com/office/powerpoint/2010/main" val="1859506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ln w="38100">
            <a:solidFill>
              <a:schemeClr val="tx2"/>
            </a:solidFill>
          </a:ln>
        </p:spPr>
        <p:txBody>
          <a:bodyPr>
            <a:noAutofit/>
          </a:bodyPr>
          <a:lstStyle/>
          <a:p>
            <a:pPr algn="ctr"/>
            <a:r>
              <a:rPr lang="es-CO" sz="3500" dirty="0" smtClean="0">
                <a:solidFill>
                  <a:schemeClr val="tx2">
                    <a:lumMod val="75000"/>
                  </a:schemeClr>
                </a:solidFill>
              </a:rPr>
              <a:t>MISIÓN </a:t>
            </a:r>
            <a:endParaRPr lang="es-CO" sz="3500" dirty="0">
              <a:solidFill>
                <a:schemeClr val="tx2">
                  <a:lumMod val="75000"/>
                </a:schemeClr>
              </a:solidFill>
            </a:endParaRPr>
          </a:p>
        </p:txBody>
      </p:sp>
      <p:sp>
        <p:nvSpPr>
          <p:cNvPr id="3" name="2 Subtítulo"/>
          <p:cNvSpPr>
            <a:spLocks noGrp="1"/>
          </p:cNvSpPr>
          <p:nvPr>
            <p:ph sz="half" idx="1"/>
          </p:nvPr>
        </p:nvSpPr>
        <p:spPr>
          <a:xfrm>
            <a:off x="457200" y="1536192"/>
            <a:ext cx="4186808" cy="4629112"/>
          </a:xfrm>
          <a:ln w="38100">
            <a:solidFill>
              <a:schemeClr val="tx2"/>
            </a:solidFill>
          </a:ln>
        </p:spPr>
        <p:txBody>
          <a:bodyPr>
            <a:normAutofit/>
          </a:bodyPr>
          <a:lstStyle/>
          <a:p>
            <a:r>
              <a:rPr lang="es-CO" dirty="0">
                <a:solidFill>
                  <a:schemeClr val="tx2"/>
                </a:solidFill>
              </a:rPr>
              <a:t>Contribuir con servicios de ingeniería al desarrollo económico y social para generar progreso y bienestar a nuestros clientes, accionistas, empleados, contratistas, asociados y </a:t>
            </a:r>
            <a:r>
              <a:rPr lang="es-CO" dirty="0" smtClean="0">
                <a:solidFill>
                  <a:schemeClr val="tx2"/>
                </a:solidFill>
              </a:rPr>
              <a:t>comunidad.</a:t>
            </a:r>
          </a:p>
          <a:p>
            <a:endParaRPr lang="es-CO" dirty="0">
              <a:solidFill>
                <a:schemeClr val="tx2"/>
              </a:solidFill>
            </a:endParaRPr>
          </a:p>
        </p:txBody>
      </p:sp>
      <p:pic>
        <p:nvPicPr>
          <p:cNvPr id="1026" name="Picture 2" descr="http://www.fiuc.org/cms/images/sites/univcatco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6309320"/>
            <a:ext cx="2014439" cy="414889"/>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http://ak6.picdn.net/shutterstock/videos/2970910/preview/stock-footage-aerial-view-of-shanghai-skyline-china-yan-an-east-road-overpass-blurred-logo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2348880"/>
            <a:ext cx="3810000" cy="2709665"/>
          </a:xfrm>
          <a:prstGeom prst="rect">
            <a:avLst/>
          </a:prstGeom>
          <a:noFill/>
          <a:ln>
            <a:solidFill>
              <a:schemeClr val="tx2"/>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2342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ln w="38100">
            <a:solidFill>
              <a:schemeClr val="tx2"/>
            </a:solidFill>
          </a:ln>
        </p:spPr>
        <p:txBody>
          <a:bodyPr>
            <a:noAutofit/>
          </a:bodyPr>
          <a:lstStyle/>
          <a:p>
            <a:pPr algn="ctr"/>
            <a:r>
              <a:rPr lang="es-CO" sz="3500" dirty="0" smtClean="0">
                <a:solidFill>
                  <a:schemeClr val="tx2">
                    <a:lumMod val="75000"/>
                  </a:schemeClr>
                </a:solidFill>
              </a:rPr>
              <a:t>VISIÓN </a:t>
            </a:r>
            <a:endParaRPr lang="es-CO" sz="3500" dirty="0">
              <a:solidFill>
                <a:schemeClr val="tx2">
                  <a:lumMod val="75000"/>
                </a:schemeClr>
              </a:solidFill>
            </a:endParaRPr>
          </a:p>
        </p:txBody>
      </p:sp>
      <p:sp>
        <p:nvSpPr>
          <p:cNvPr id="3" name="2 Subtítulo"/>
          <p:cNvSpPr>
            <a:spLocks noGrp="1"/>
          </p:cNvSpPr>
          <p:nvPr>
            <p:ph sz="half" idx="1"/>
          </p:nvPr>
        </p:nvSpPr>
        <p:spPr>
          <a:xfrm>
            <a:off x="457200" y="1536192"/>
            <a:ext cx="4474840" cy="4413088"/>
          </a:xfrm>
          <a:ln w="38100">
            <a:solidFill>
              <a:schemeClr val="tx2"/>
            </a:solidFill>
          </a:ln>
        </p:spPr>
        <p:txBody>
          <a:bodyPr>
            <a:normAutofit/>
          </a:bodyPr>
          <a:lstStyle/>
          <a:p>
            <a:r>
              <a:rPr lang="es-CO" dirty="0" smtClean="0">
                <a:solidFill>
                  <a:schemeClr val="tx2"/>
                </a:solidFill>
              </a:rPr>
              <a:t>en el 2020 seremos líderes en participación en el mercado colombiano de consultoría en ingeniería, logrando las fortalezas de una empresa de gran escala combinadas con la agilidad de una compañía de pequeña escala.</a:t>
            </a:r>
            <a:endParaRPr lang="es-CO" dirty="0">
              <a:solidFill>
                <a:schemeClr val="tx2"/>
              </a:solidFill>
            </a:endParaRPr>
          </a:p>
        </p:txBody>
      </p:sp>
      <p:pic>
        <p:nvPicPr>
          <p:cNvPr id="1026" name="Picture 2" descr="http://www.fiuc.org/cms/images/sites/univcatco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6309320"/>
            <a:ext cx="2014439" cy="41488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s://encrypted-tbn0.gstatic.com/images?q=tbn:ANd9GcRDi9blWzX8Xoob1Pbm59SOAjX6hZvvI-cqmV5OYTdOBS2eAieeB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2276872"/>
            <a:ext cx="3528392"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2816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6822" y="1484784"/>
            <a:ext cx="7620000" cy="1143000"/>
          </a:xfrm>
          <a:ln w="38100">
            <a:solidFill>
              <a:schemeClr val="tx2"/>
            </a:solidFill>
          </a:ln>
        </p:spPr>
        <p:txBody>
          <a:bodyPr>
            <a:noAutofit/>
          </a:bodyPr>
          <a:lstStyle/>
          <a:p>
            <a:pPr algn="ctr"/>
            <a:r>
              <a:rPr lang="es-CO" sz="3500" dirty="0" smtClean="0">
                <a:solidFill>
                  <a:schemeClr val="tx2">
                    <a:lumMod val="75000"/>
                  </a:schemeClr>
                </a:solidFill>
              </a:rPr>
              <a:t>QUÉ HACEMOS ?</a:t>
            </a:r>
            <a:endParaRPr lang="es-CO" sz="3500" dirty="0">
              <a:solidFill>
                <a:schemeClr val="tx2">
                  <a:lumMod val="75000"/>
                </a:schemeClr>
              </a:solidFill>
            </a:endParaRPr>
          </a:p>
        </p:txBody>
      </p:sp>
      <p:pic>
        <p:nvPicPr>
          <p:cNvPr id="1026" name="Picture 2" descr="http://www.fiuc.org/cms/images/sites/univcatco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5949280"/>
            <a:ext cx="3762566" cy="774929"/>
          </a:xfrm>
          <a:prstGeom prst="rect">
            <a:avLst/>
          </a:prstGeom>
          <a:noFill/>
          <a:extLst>
            <a:ext uri="{909E8E84-426E-40DD-AFC4-6F175D3DCCD1}">
              <a14:hiddenFill xmlns:a14="http://schemas.microsoft.com/office/drawing/2010/main">
                <a:solidFill>
                  <a:srgbClr val="FFFFFF"/>
                </a:solidFill>
              </a14:hiddenFill>
            </a:ext>
          </a:extLst>
        </p:spPr>
      </p:pic>
      <p:sp>
        <p:nvSpPr>
          <p:cNvPr id="6" name="2 Subtítulo"/>
          <p:cNvSpPr txBox="1">
            <a:spLocks/>
          </p:cNvSpPr>
          <p:nvPr/>
        </p:nvSpPr>
        <p:spPr>
          <a:xfrm>
            <a:off x="396822" y="2636912"/>
            <a:ext cx="7571184" cy="1676784"/>
          </a:xfrm>
          <a:prstGeom prst="rect">
            <a:avLst/>
          </a:prstGeom>
          <a:ln w="38100">
            <a:solidFill>
              <a:schemeClr val="tx2"/>
            </a:solidFill>
          </a:ln>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CO" dirty="0" smtClean="0">
                <a:solidFill>
                  <a:schemeClr val="tx2"/>
                </a:solidFill>
              </a:rPr>
              <a:t>SOMOS UNA EMPRESA QUE PRESTA SEVICION DE CONSULTORIA EN EL DISEÑO Y CONSTRUCCIÓN DE INFRAESTRUCTURA VIAL.</a:t>
            </a:r>
            <a:endParaRPr lang="es-CO" dirty="0">
              <a:solidFill>
                <a:schemeClr val="tx2"/>
              </a:solidFill>
            </a:endParaRPr>
          </a:p>
        </p:txBody>
      </p:sp>
      <p:grpSp>
        <p:nvGrpSpPr>
          <p:cNvPr id="7" name="6 Grupo"/>
          <p:cNvGrpSpPr/>
          <p:nvPr/>
        </p:nvGrpSpPr>
        <p:grpSpPr>
          <a:xfrm>
            <a:off x="6311822" y="4900707"/>
            <a:ext cx="1656184" cy="1404156"/>
            <a:chOff x="936704" y="2501513"/>
            <a:chExt cx="2251789" cy="2455404"/>
          </a:xfrm>
        </p:grpSpPr>
        <p:pic>
          <p:nvPicPr>
            <p:cNvPr id="8" name="Picture 2" descr="https://encrypted-tbn0.gstatic.com/images?q=tbn:ANd9GcSbKJzZdzTvFynyaC1lWpjkZ0vdWlL-Fsv5d4wBpFdEo7drJSk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5368" y="2501513"/>
              <a:ext cx="2143125" cy="2133601"/>
            </a:xfrm>
            <a:prstGeom prst="rect">
              <a:avLst/>
            </a:prstGeom>
            <a:noFill/>
            <a:extLst>
              <a:ext uri="{909E8E84-426E-40DD-AFC4-6F175D3DCCD1}">
                <a14:hiddenFill xmlns:a14="http://schemas.microsoft.com/office/drawing/2010/main">
                  <a:solidFill>
                    <a:srgbClr val="FFFFFF"/>
                  </a:solidFill>
                </a14:hiddenFill>
              </a:ext>
            </a:extLst>
          </p:spPr>
        </p:pic>
        <p:sp>
          <p:nvSpPr>
            <p:cNvPr id="9" name="8 Rectángulo"/>
            <p:cNvSpPr/>
            <p:nvPr/>
          </p:nvSpPr>
          <p:spPr>
            <a:xfrm>
              <a:off x="936704" y="4411839"/>
              <a:ext cx="2181773" cy="545078"/>
            </a:xfrm>
            <a:prstGeom prst="rect">
              <a:avLst/>
            </a:prstGeom>
            <a:noFill/>
          </p:spPr>
          <p:txBody>
            <a:bodyPr wrap="none" lIns="91440" tIns="45720" rIns="91440" bIns="45720">
              <a:spAutoFit/>
            </a:bodyPr>
            <a:lstStyle/>
            <a:p>
              <a:pPr algn="ctr"/>
              <a:r>
                <a:rPr lang="es-CO"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consultores</a:t>
              </a:r>
              <a:endParaRPr lang="es-E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grpSp>
    </p:spTree>
    <p:extLst>
      <p:ext uri="{BB962C8B-B14F-4D97-AF65-F5344CB8AC3E}">
        <p14:creationId xmlns:p14="http://schemas.microsoft.com/office/powerpoint/2010/main" val="2095125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114</TotalTime>
  <Words>104</Words>
  <Application>Microsoft Office PowerPoint</Application>
  <PresentationFormat>Presentación en pantalla (4:3)</PresentationFormat>
  <Paragraphs>12</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Adyacencia</vt:lpstr>
      <vt:lpstr>RAZÓN SOCIAL </vt:lpstr>
      <vt:lpstr>MISIÓN </vt:lpstr>
      <vt:lpstr>VISIÓN </vt:lpstr>
      <vt:lpstr>QUÉ HACEMOS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SISTEMAS DE GESTIÓN EN EMPRESAS DE INGENIERÍA</dc:title>
  <dc:creator>Yerney Rolando Rodriguez</dc:creator>
  <cp:lastModifiedBy>user</cp:lastModifiedBy>
  <cp:revision>22</cp:revision>
  <cp:lastPrinted>2014-02-28T00:49:38Z</cp:lastPrinted>
  <dcterms:created xsi:type="dcterms:W3CDTF">2013-08-30T21:24:47Z</dcterms:created>
  <dcterms:modified xsi:type="dcterms:W3CDTF">2014-02-28T22:58:19Z</dcterms:modified>
</cp:coreProperties>
</file>