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5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9" r:id="rId14"/>
    <p:sldId id="268" r:id="rId15"/>
    <p:sldId id="270" r:id="rId16"/>
    <p:sldId id="272" r:id="rId17"/>
    <p:sldId id="273" r:id="rId18"/>
    <p:sldId id="274" r:id="rId19"/>
    <p:sldId id="271" r:id="rId20"/>
    <p:sldId id="277" r:id="rId21"/>
    <p:sldId id="278" r:id="rId2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822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EBF749-92E9-4835-B121-F701E5633408}" type="datetimeFigureOut">
              <a:rPr lang="it-IT" smtClean="0"/>
              <a:pPr/>
              <a:t>20/11/2013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9B82E3-346C-4106-9581-882D5758E536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9B82E3-346C-4106-9581-882D5758E536}" type="slidenum">
              <a:rPr lang="it-IT" smtClean="0"/>
              <a:pPr/>
              <a:t>18</a:t>
            </a:fld>
            <a:endParaRPr lang="it-I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20/11/2013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20/11/2013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20/11/2013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20/11/2013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20/11/2013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20/11/2013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20/11/2013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20/11/2013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20/11/2013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20/11/2013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20/11/2013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20/11/2013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rapezio 11"/>
          <p:cNvSpPr/>
          <p:nvPr/>
        </p:nvSpPr>
        <p:spPr>
          <a:xfrm rot="10800000">
            <a:off x="3275856" y="188640"/>
            <a:ext cx="2232248" cy="1216152"/>
          </a:xfrm>
          <a:prstGeom prst="trapezoid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ubo 4"/>
          <p:cNvSpPr/>
          <p:nvPr/>
        </p:nvSpPr>
        <p:spPr>
          <a:xfrm>
            <a:off x="2411760" y="2420888"/>
            <a:ext cx="3816424" cy="3456384"/>
          </a:xfrm>
          <a:prstGeom prst="cube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shade val="30000"/>
                  <a:satMod val="115000"/>
                </a:schemeClr>
              </a:gs>
              <a:gs pos="50000">
                <a:schemeClr val="tx1">
                  <a:lumMod val="50000"/>
                  <a:lumOff val="50000"/>
                  <a:shade val="67500"/>
                  <a:satMod val="115000"/>
                </a:schemeClr>
              </a:gs>
              <a:gs pos="100000">
                <a:schemeClr val="tx1">
                  <a:lumMod val="50000"/>
                  <a:lumOff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igura a mano libera 3"/>
          <p:cNvSpPr/>
          <p:nvPr/>
        </p:nvSpPr>
        <p:spPr>
          <a:xfrm>
            <a:off x="3203848" y="3933056"/>
            <a:ext cx="1487885" cy="1223890"/>
          </a:xfrm>
          <a:custGeom>
            <a:avLst/>
            <a:gdLst>
              <a:gd name="connsiteX0" fmla="*/ 633046 w 1487885"/>
              <a:gd name="connsiteY0" fmla="*/ 70339 h 1223890"/>
              <a:gd name="connsiteX1" fmla="*/ 379827 w 1487885"/>
              <a:gd name="connsiteY1" fmla="*/ 84406 h 1223890"/>
              <a:gd name="connsiteX2" fmla="*/ 351692 w 1487885"/>
              <a:gd name="connsiteY2" fmla="*/ 112542 h 1223890"/>
              <a:gd name="connsiteX3" fmla="*/ 295421 w 1487885"/>
              <a:gd name="connsiteY3" fmla="*/ 182880 h 1223890"/>
              <a:gd name="connsiteX4" fmla="*/ 267286 w 1487885"/>
              <a:gd name="connsiteY4" fmla="*/ 267286 h 1223890"/>
              <a:gd name="connsiteX5" fmla="*/ 211015 w 1487885"/>
              <a:gd name="connsiteY5" fmla="*/ 337625 h 1223890"/>
              <a:gd name="connsiteX6" fmla="*/ 168812 w 1487885"/>
              <a:gd name="connsiteY6" fmla="*/ 351693 h 1223890"/>
              <a:gd name="connsiteX7" fmla="*/ 140677 w 1487885"/>
              <a:gd name="connsiteY7" fmla="*/ 393896 h 1223890"/>
              <a:gd name="connsiteX8" fmla="*/ 112541 w 1487885"/>
              <a:gd name="connsiteY8" fmla="*/ 422031 h 1223890"/>
              <a:gd name="connsiteX9" fmla="*/ 84406 w 1487885"/>
              <a:gd name="connsiteY9" fmla="*/ 506437 h 1223890"/>
              <a:gd name="connsiteX10" fmla="*/ 70338 w 1487885"/>
              <a:gd name="connsiteY10" fmla="*/ 548640 h 1223890"/>
              <a:gd name="connsiteX11" fmla="*/ 56270 w 1487885"/>
              <a:gd name="connsiteY11" fmla="*/ 689317 h 1223890"/>
              <a:gd name="connsiteX12" fmla="*/ 28135 w 1487885"/>
              <a:gd name="connsiteY12" fmla="*/ 717453 h 1223890"/>
              <a:gd name="connsiteX13" fmla="*/ 0 w 1487885"/>
              <a:gd name="connsiteY13" fmla="*/ 801859 h 1223890"/>
              <a:gd name="connsiteX14" fmla="*/ 42203 w 1487885"/>
              <a:gd name="connsiteY14" fmla="*/ 984739 h 1223890"/>
              <a:gd name="connsiteX15" fmla="*/ 84406 w 1487885"/>
              <a:gd name="connsiteY15" fmla="*/ 1012874 h 1223890"/>
              <a:gd name="connsiteX16" fmla="*/ 140677 w 1487885"/>
              <a:gd name="connsiteY16" fmla="*/ 1069145 h 1223890"/>
              <a:gd name="connsiteX17" fmla="*/ 225083 w 1487885"/>
              <a:gd name="connsiteY17" fmla="*/ 1139483 h 1223890"/>
              <a:gd name="connsiteX18" fmla="*/ 309489 w 1487885"/>
              <a:gd name="connsiteY18" fmla="*/ 1167619 h 1223890"/>
              <a:gd name="connsiteX19" fmla="*/ 801858 w 1487885"/>
              <a:gd name="connsiteY19" fmla="*/ 1181686 h 1223890"/>
              <a:gd name="connsiteX20" fmla="*/ 900332 w 1487885"/>
              <a:gd name="connsiteY20" fmla="*/ 1195754 h 1223890"/>
              <a:gd name="connsiteX21" fmla="*/ 970670 w 1487885"/>
              <a:gd name="connsiteY21" fmla="*/ 1209822 h 1223890"/>
              <a:gd name="connsiteX22" fmla="*/ 1097280 w 1487885"/>
              <a:gd name="connsiteY22" fmla="*/ 1223890 h 1223890"/>
              <a:gd name="connsiteX23" fmla="*/ 1209821 w 1487885"/>
              <a:gd name="connsiteY23" fmla="*/ 1209822 h 1223890"/>
              <a:gd name="connsiteX24" fmla="*/ 1237957 w 1487885"/>
              <a:gd name="connsiteY24" fmla="*/ 1181686 h 1223890"/>
              <a:gd name="connsiteX25" fmla="*/ 1294227 w 1487885"/>
              <a:gd name="connsiteY25" fmla="*/ 1097280 h 1223890"/>
              <a:gd name="connsiteX26" fmla="*/ 1322363 w 1487885"/>
              <a:gd name="connsiteY26" fmla="*/ 1012874 h 1223890"/>
              <a:gd name="connsiteX27" fmla="*/ 1336430 w 1487885"/>
              <a:gd name="connsiteY27" fmla="*/ 970671 h 1223890"/>
              <a:gd name="connsiteX28" fmla="*/ 1350498 w 1487885"/>
              <a:gd name="connsiteY28" fmla="*/ 914400 h 1223890"/>
              <a:gd name="connsiteX29" fmla="*/ 1378634 w 1487885"/>
              <a:gd name="connsiteY29" fmla="*/ 829994 h 1223890"/>
              <a:gd name="connsiteX30" fmla="*/ 1434904 w 1487885"/>
              <a:gd name="connsiteY30" fmla="*/ 703385 h 1223890"/>
              <a:gd name="connsiteX31" fmla="*/ 1448972 w 1487885"/>
              <a:gd name="connsiteY31" fmla="*/ 661182 h 1223890"/>
              <a:gd name="connsiteX32" fmla="*/ 1463040 w 1487885"/>
              <a:gd name="connsiteY32" fmla="*/ 618979 h 1223890"/>
              <a:gd name="connsiteX33" fmla="*/ 1434904 w 1487885"/>
              <a:gd name="connsiteY33" fmla="*/ 520505 h 1223890"/>
              <a:gd name="connsiteX34" fmla="*/ 1406769 w 1487885"/>
              <a:gd name="connsiteY34" fmla="*/ 436099 h 1223890"/>
              <a:gd name="connsiteX35" fmla="*/ 1378634 w 1487885"/>
              <a:gd name="connsiteY35" fmla="*/ 393896 h 1223890"/>
              <a:gd name="connsiteX36" fmla="*/ 1336430 w 1487885"/>
              <a:gd name="connsiteY36" fmla="*/ 323557 h 1223890"/>
              <a:gd name="connsiteX37" fmla="*/ 1308295 w 1487885"/>
              <a:gd name="connsiteY37" fmla="*/ 239151 h 1223890"/>
              <a:gd name="connsiteX38" fmla="*/ 1266092 w 1487885"/>
              <a:gd name="connsiteY38" fmla="*/ 154745 h 1223890"/>
              <a:gd name="connsiteX39" fmla="*/ 1223889 w 1487885"/>
              <a:gd name="connsiteY39" fmla="*/ 126610 h 1223890"/>
              <a:gd name="connsiteX40" fmla="*/ 1195754 w 1487885"/>
              <a:gd name="connsiteY40" fmla="*/ 98474 h 1223890"/>
              <a:gd name="connsiteX41" fmla="*/ 998806 w 1487885"/>
              <a:gd name="connsiteY41" fmla="*/ 56271 h 1223890"/>
              <a:gd name="connsiteX42" fmla="*/ 886264 w 1487885"/>
              <a:gd name="connsiteY42" fmla="*/ 28136 h 1223890"/>
              <a:gd name="connsiteX43" fmla="*/ 787790 w 1487885"/>
              <a:gd name="connsiteY43" fmla="*/ 0 h 1223890"/>
              <a:gd name="connsiteX44" fmla="*/ 661181 w 1487885"/>
              <a:gd name="connsiteY44" fmla="*/ 14068 h 1223890"/>
              <a:gd name="connsiteX45" fmla="*/ 618978 w 1487885"/>
              <a:gd name="connsiteY45" fmla="*/ 28136 h 1223890"/>
              <a:gd name="connsiteX46" fmla="*/ 590843 w 1487885"/>
              <a:gd name="connsiteY46" fmla="*/ 112542 h 1223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487885" h="1223890">
                <a:moveTo>
                  <a:pt x="633046" y="70339"/>
                </a:moveTo>
                <a:cubicBezTo>
                  <a:pt x="548640" y="75028"/>
                  <a:pt x="463428" y="71866"/>
                  <a:pt x="379827" y="84406"/>
                </a:cubicBezTo>
                <a:cubicBezTo>
                  <a:pt x="366711" y="86373"/>
                  <a:pt x="359977" y="102185"/>
                  <a:pt x="351692" y="112542"/>
                </a:cubicBezTo>
                <a:cubicBezTo>
                  <a:pt x="280718" y="201261"/>
                  <a:pt x="363347" y="114956"/>
                  <a:pt x="295421" y="182880"/>
                </a:cubicBezTo>
                <a:lnTo>
                  <a:pt x="267286" y="267286"/>
                </a:lnTo>
                <a:cubicBezTo>
                  <a:pt x="251061" y="315962"/>
                  <a:pt x="261920" y="312172"/>
                  <a:pt x="211015" y="337625"/>
                </a:cubicBezTo>
                <a:cubicBezTo>
                  <a:pt x="197752" y="344257"/>
                  <a:pt x="182880" y="347004"/>
                  <a:pt x="168812" y="351693"/>
                </a:cubicBezTo>
                <a:cubicBezTo>
                  <a:pt x="159434" y="365761"/>
                  <a:pt x="151239" y="380694"/>
                  <a:pt x="140677" y="393896"/>
                </a:cubicBezTo>
                <a:cubicBezTo>
                  <a:pt x="132391" y="404253"/>
                  <a:pt x="118473" y="410168"/>
                  <a:pt x="112541" y="422031"/>
                </a:cubicBezTo>
                <a:cubicBezTo>
                  <a:pt x="99278" y="448557"/>
                  <a:pt x="93784" y="478302"/>
                  <a:pt x="84406" y="506437"/>
                </a:cubicBezTo>
                <a:lnTo>
                  <a:pt x="70338" y="548640"/>
                </a:lnTo>
                <a:cubicBezTo>
                  <a:pt x="65649" y="595532"/>
                  <a:pt x="67700" y="643598"/>
                  <a:pt x="56270" y="689317"/>
                </a:cubicBezTo>
                <a:cubicBezTo>
                  <a:pt x="53053" y="702184"/>
                  <a:pt x="34066" y="705590"/>
                  <a:pt x="28135" y="717453"/>
                </a:cubicBezTo>
                <a:cubicBezTo>
                  <a:pt x="14872" y="743979"/>
                  <a:pt x="0" y="801859"/>
                  <a:pt x="0" y="801859"/>
                </a:cubicBezTo>
                <a:cubicBezTo>
                  <a:pt x="2354" y="818336"/>
                  <a:pt x="17809" y="968477"/>
                  <a:pt x="42203" y="984739"/>
                </a:cubicBezTo>
                <a:cubicBezTo>
                  <a:pt x="56271" y="994117"/>
                  <a:pt x="71569" y="1001871"/>
                  <a:pt x="84406" y="1012874"/>
                </a:cubicBezTo>
                <a:cubicBezTo>
                  <a:pt x="104546" y="1030137"/>
                  <a:pt x="121920" y="1050388"/>
                  <a:pt x="140677" y="1069145"/>
                </a:cubicBezTo>
                <a:cubicBezTo>
                  <a:pt x="167181" y="1095649"/>
                  <a:pt x="189828" y="1123814"/>
                  <a:pt x="225083" y="1139483"/>
                </a:cubicBezTo>
                <a:cubicBezTo>
                  <a:pt x="252184" y="1151528"/>
                  <a:pt x="279844" y="1166772"/>
                  <a:pt x="309489" y="1167619"/>
                </a:cubicBezTo>
                <a:lnTo>
                  <a:pt x="801858" y="1181686"/>
                </a:lnTo>
                <a:cubicBezTo>
                  <a:pt x="834683" y="1186375"/>
                  <a:pt x="867625" y="1190303"/>
                  <a:pt x="900332" y="1195754"/>
                </a:cubicBezTo>
                <a:cubicBezTo>
                  <a:pt x="923917" y="1199685"/>
                  <a:pt x="947000" y="1206440"/>
                  <a:pt x="970670" y="1209822"/>
                </a:cubicBezTo>
                <a:cubicBezTo>
                  <a:pt x="1012706" y="1215827"/>
                  <a:pt x="1055077" y="1219201"/>
                  <a:pt x="1097280" y="1223890"/>
                </a:cubicBezTo>
                <a:cubicBezTo>
                  <a:pt x="1134794" y="1219201"/>
                  <a:pt x="1173610" y="1220686"/>
                  <a:pt x="1209821" y="1209822"/>
                </a:cubicBezTo>
                <a:cubicBezTo>
                  <a:pt x="1222525" y="1206011"/>
                  <a:pt x="1229999" y="1192297"/>
                  <a:pt x="1237957" y="1181686"/>
                </a:cubicBezTo>
                <a:cubicBezTo>
                  <a:pt x="1258246" y="1154634"/>
                  <a:pt x="1283534" y="1129359"/>
                  <a:pt x="1294227" y="1097280"/>
                </a:cubicBezTo>
                <a:lnTo>
                  <a:pt x="1322363" y="1012874"/>
                </a:lnTo>
                <a:cubicBezTo>
                  <a:pt x="1327052" y="998806"/>
                  <a:pt x="1332833" y="985057"/>
                  <a:pt x="1336430" y="970671"/>
                </a:cubicBezTo>
                <a:cubicBezTo>
                  <a:pt x="1341119" y="951914"/>
                  <a:pt x="1344942" y="932919"/>
                  <a:pt x="1350498" y="914400"/>
                </a:cubicBezTo>
                <a:cubicBezTo>
                  <a:pt x="1359020" y="885993"/>
                  <a:pt x="1362183" y="854670"/>
                  <a:pt x="1378634" y="829994"/>
                </a:cubicBezTo>
                <a:cubicBezTo>
                  <a:pt x="1423220" y="763114"/>
                  <a:pt x="1401422" y="803832"/>
                  <a:pt x="1434904" y="703385"/>
                </a:cubicBezTo>
                <a:lnTo>
                  <a:pt x="1448972" y="661182"/>
                </a:lnTo>
                <a:lnTo>
                  <a:pt x="1463040" y="618979"/>
                </a:lnTo>
                <a:cubicBezTo>
                  <a:pt x="1415771" y="477177"/>
                  <a:pt x="1487885" y="697109"/>
                  <a:pt x="1434904" y="520505"/>
                </a:cubicBezTo>
                <a:cubicBezTo>
                  <a:pt x="1426382" y="492099"/>
                  <a:pt x="1423220" y="460775"/>
                  <a:pt x="1406769" y="436099"/>
                </a:cubicBezTo>
                <a:cubicBezTo>
                  <a:pt x="1397391" y="422031"/>
                  <a:pt x="1386195" y="409018"/>
                  <a:pt x="1378634" y="393896"/>
                </a:cubicBezTo>
                <a:cubicBezTo>
                  <a:pt x="1342111" y="320849"/>
                  <a:pt x="1391385" y="378512"/>
                  <a:pt x="1336430" y="323557"/>
                </a:cubicBezTo>
                <a:lnTo>
                  <a:pt x="1308295" y="239151"/>
                </a:lnTo>
                <a:cubicBezTo>
                  <a:pt x="1296854" y="204828"/>
                  <a:pt x="1293361" y="182014"/>
                  <a:pt x="1266092" y="154745"/>
                </a:cubicBezTo>
                <a:cubicBezTo>
                  <a:pt x="1254137" y="142790"/>
                  <a:pt x="1237091" y="137172"/>
                  <a:pt x="1223889" y="126610"/>
                </a:cubicBezTo>
                <a:cubicBezTo>
                  <a:pt x="1213532" y="118324"/>
                  <a:pt x="1207617" y="104405"/>
                  <a:pt x="1195754" y="98474"/>
                </a:cubicBezTo>
                <a:cubicBezTo>
                  <a:pt x="1117357" y="59275"/>
                  <a:pt x="1087395" y="72881"/>
                  <a:pt x="998806" y="56271"/>
                </a:cubicBezTo>
                <a:cubicBezTo>
                  <a:pt x="960800" y="49145"/>
                  <a:pt x="923778" y="37514"/>
                  <a:pt x="886264" y="28136"/>
                </a:cubicBezTo>
                <a:cubicBezTo>
                  <a:pt x="815615" y="10474"/>
                  <a:pt x="848330" y="20180"/>
                  <a:pt x="787790" y="0"/>
                </a:cubicBezTo>
                <a:cubicBezTo>
                  <a:pt x="745587" y="4689"/>
                  <a:pt x="703066" y="7087"/>
                  <a:pt x="661181" y="14068"/>
                </a:cubicBezTo>
                <a:cubicBezTo>
                  <a:pt x="646554" y="16506"/>
                  <a:pt x="627597" y="16069"/>
                  <a:pt x="618978" y="28136"/>
                </a:cubicBezTo>
                <a:cubicBezTo>
                  <a:pt x="601740" y="52269"/>
                  <a:pt x="590843" y="112542"/>
                  <a:pt x="590843" y="112542"/>
                </a:cubicBezTo>
              </a:path>
            </a:pathLst>
          </a:custGeom>
          <a:gradFill flip="none" rotWithShape="1">
            <a:gsLst>
              <a:gs pos="0">
                <a:schemeClr val="tx1">
                  <a:tint val="66000"/>
                  <a:satMod val="160000"/>
                </a:schemeClr>
              </a:gs>
              <a:gs pos="50000">
                <a:schemeClr val="tx1">
                  <a:tint val="44500"/>
                  <a:satMod val="160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ornice 5"/>
          <p:cNvSpPr/>
          <p:nvPr/>
        </p:nvSpPr>
        <p:spPr>
          <a:xfrm>
            <a:off x="2411760" y="3284984"/>
            <a:ext cx="2952328" cy="2592288"/>
          </a:xfrm>
          <a:prstGeom prst="frame">
            <a:avLst>
              <a:gd name="adj1" fmla="val 18469"/>
            </a:avLst>
          </a:prstGeom>
          <a:gradFill flip="none" rotWithShape="1">
            <a:gsLst>
              <a:gs pos="0">
                <a:schemeClr val="tx1">
                  <a:lumMod val="50000"/>
                  <a:lumOff val="50000"/>
                  <a:shade val="30000"/>
                  <a:satMod val="115000"/>
                </a:schemeClr>
              </a:gs>
              <a:gs pos="50000">
                <a:schemeClr val="tx1">
                  <a:lumMod val="50000"/>
                  <a:lumOff val="50000"/>
                  <a:shade val="67500"/>
                  <a:satMod val="115000"/>
                </a:schemeClr>
              </a:gs>
              <a:gs pos="100000">
                <a:schemeClr val="tx1">
                  <a:lumMod val="50000"/>
                  <a:lumOff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0" name="Ovale 9"/>
          <p:cNvSpPr/>
          <p:nvPr/>
        </p:nvSpPr>
        <p:spPr>
          <a:xfrm>
            <a:off x="3923928" y="2636912"/>
            <a:ext cx="648072" cy="36004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7" name="Connettore 1 6"/>
          <p:cNvCxnSpPr/>
          <p:nvPr/>
        </p:nvCxnSpPr>
        <p:spPr>
          <a:xfrm flipV="1">
            <a:off x="4211960" y="620688"/>
            <a:ext cx="0" cy="216024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 flipV="1">
            <a:off x="4355976" y="692696"/>
            <a:ext cx="0" cy="216024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 flipV="1">
            <a:off x="4283968" y="764704"/>
            <a:ext cx="0" cy="216024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rapezio 11"/>
          <p:cNvSpPr/>
          <p:nvPr/>
        </p:nvSpPr>
        <p:spPr>
          <a:xfrm rot="10800000">
            <a:off x="3923928" y="260648"/>
            <a:ext cx="4320480" cy="1216152"/>
          </a:xfrm>
          <a:prstGeom prst="trapezoid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ubo 4"/>
          <p:cNvSpPr/>
          <p:nvPr/>
        </p:nvSpPr>
        <p:spPr>
          <a:xfrm>
            <a:off x="3995936" y="2492896"/>
            <a:ext cx="3816424" cy="3456384"/>
          </a:xfrm>
          <a:prstGeom prst="cube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shade val="30000"/>
                  <a:satMod val="115000"/>
                </a:schemeClr>
              </a:gs>
              <a:gs pos="50000">
                <a:schemeClr val="tx1">
                  <a:lumMod val="50000"/>
                  <a:lumOff val="50000"/>
                  <a:shade val="67500"/>
                  <a:satMod val="115000"/>
                </a:schemeClr>
              </a:gs>
              <a:gs pos="100000">
                <a:schemeClr val="tx1">
                  <a:lumMod val="50000"/>
                  <a:lumOff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igura a mano libera 3"/>
          <p:cNvSpPr/>
          <p:nvPr/>
        </p:nvSpPr>
        <p:spPr>
          <a:xfrm>
            <a:off x="4788024" y="4005064"/>
            <a:ext cx="1487885" cy="1223890"/>
          </a:xfrm>
          <a:custGeom>
            <a:avLst/>
            <a:gdLst>
              <a:gd name="connsiteX0" fmla="*/ 633046 w 1487885"/>
              <a:gd name="connsiteY0" fmla="*/ 70339 h 1223890"/>
              <a:gd name="connsiteX1" fmla="*/ 379827 w 1487885"/>
              <a:gd name="connsiteY1" fmla="*/ 84406 h 1223890"/>
              <a:gd name="connsiteX2" fmla="*/ 351692 w 1487885"/>
              <a:gd name="connsiteY2" fmla="*/ 112542 h 1223890"/>
              <a:gd name="connsiteX3" fmla="*/ 295421 w 1487885"/>
              <a:gd name="connsiteY3" fmla="*/ 182880 h 1223890"/>
              <a:gd name="connsiteX4" fmla="*/ 267286 w 1487885"/>
              <a:gd name="connsiteY4" fmla="*/ 267286 h 1223890"/>
              <a:gd name="connsiteX5" fmla="*/ 211015 w 1487885"/>
              <a:gd name="connsiteY5" fmla="*/ 337625 h 1223890"/>
              <a:gd name="connsiteX6" fmla="*/ 168812 w 1487885"/>
              <a:gd name="connsiteY6" fmla="*/ 351693 h 1223890"/>
              <a:gd name="connsiteX7" fmla="*/ 140677 w 1487885"/>
              <a:gd name="connsiteY7" fmla="*/ 393896 h 1223890"/>
              <a:gd name="connsiteX8" fmla="*/ 112541 w 1487885"/>
              <a:gd name="connsiteY8" fmla="*/ 422031 h 1223890"/>
              <a:gd name="connsiteX9" fmla="*/ 84406 w 1487885"/>
              <a:gd name="connsiteY9" fmla="*/ 506437 h 1223890"/>
              <a:gd name="connsiteX10" fmla="*/ 70338 w 1487885"/>
              <a:gd name="connsiteY10" fmla="*/ 548640 h 1223890"/>
              <a:gd name="connsiteX11" fmla="*/ 56270 w 1487885"/>
              <a:gd name="connsiteY11" fmla="*/ 689317 h 1223890"/>
              <a:gd name="connsiteX12" fmla="*/ 28135 w 1487885"/>
              <a:gd name="connsiteY12" fmla="*/ 717453 h 1223890"/>
              <a:gd name="connsiteX13" fmla="*/ 0 w 1487885"/>
              <a:gd name="connsiteY13" fmla="*/ 801859 h 1223890"/>
              <a:gd name="connsiteX14" fmla="*/ 42203 w 1487885"/>
              <a:gd name="connsiteY14" fmla="*/ 984739 h 1223890"/>
              <a:gd name="connsiteX15" fmla="*/ 84406 w 1487885"/>
              <a:gd name="connsiteY15" fmla="*/ 1012874 h 1223890"/>
              <a:gd name="connsiteX16" fmla="*/ 140677 w 1487885"/>
              <a:gd name="connsiteY16" fmla="*/ 1069145 h 1223890"/>
              <a:gd name="connsiteX17" fmla="*/ 225083 w 1487885"/>
              <a:gd name="connsiteY17" fmla="*/ 1139483 h 1223890"/>
              <a:gd name="connsiteX18" fmla="*/ 309489 w 1487885"/>
              <a:gd name="connsiteY18" fmla="*/ 1167619 h 1223890"/>
              <a:gd name="connsiteX19" fmla="*/ 801858 w 1487885"/>
              <a:gd name="connsiteY19" fmla="*/ 1181686 h 1223890"/>
              <a:gd name="connsiteX20" fmla="*/ 900332 w 1487885"/>
              <a:gd name="connsiteY20" fmla="*/ 1195754 h 1223890"/>
              <a:gd name="connsiteX21" fmla="*/ 970670 w 1487885"/>
              <a:gd name="connsiteY21" fmla="*/ 1209822 h 1223890"/>
              <a:gd name="connsiteX22" fmla="*/ 1097280 w 1487885"/>
              <a:gd name="connsiteY22" fmla="*/ 1223890 h 1223890"/>
              <a:gd name="connsiteX23" fmla="*/ 1209821 w 1487885"/>
              <a:gd name="connsiteY23" fmla="*/ 1209822 h 1223890"/>
              <a:gd name="connsiteX24" fmla="*/ 1237957 w 1487885"/>
              <a:gd name="connsiteY24" fmla="*/ 1181686 h 1223890"/>
              <a:gd name="connsiteX25" fmla="*/ 1294227 w 1487885"/>
              <a:gd name="connsiteY25" fmla="*/ 1097280 h 1223890"/>
              <a:gd name="connsiteX26" fmla="*/ 1322363 w 1487885"/>
              <a:gd name="connsiteY26" fmla="*/ 1012874 h 1223890"/>
              <a:gd name="connsiteX27" fmla="*/ 1336430 w 1487885"/>
              <a:gd name="connsiteY27" fmla="*/ 970671 h 1223890"/>
              <a:gd name="connsiteX28" fmla="*/ 1350498 w 1487885"/>
              <a:gd name="connsiteY28" fmla="*/ 914400 h 1223890"/>
              <a:gd name="connsiteX29" fmla="*/ 1378634 w 1487885"/>
              <a:gd name="connsiteY29" fmla="*/ 829994 h 1223890"/>
              <a:gd name="connsiteX30" fmla="*/ 1434904 w 1487885"/>
              <a:gd name="connsiteY30" fmla="*/ 703385 h 1223890"/>
              <a:gd name="connsiteX31" fmla="*/ 1448972 w 1487885"/>
              <a:gd name="connsiteY31" fmla="*/ 661182 h 1223890"/>
              <a:gd name="connsiteX32" fmla="*/ 1463040 w 1487885"/>
              <a:gd name="connsiteY32" fmla="*/ 618979 h 1223890"/>
              <a:gd name="connsiteX33" fmla="*/ 1434904 w 1487885"/>
              <a:gd name="connsiteY33" fmla="*/ 520505 h 1223890"/>
              <a:gd name="connsiteX34" fmla="*/ 1406769 w 1487885"/>
              <a:gd name="connsiteY34" fmla="*/ 436099 h 1223890"/>
              <a:gd name="connsiteX35" fmla="*/ 1378634 w 1487885"/>
              <a:gd name="connsiteY35" fmla="*/ 393896 h 1223890"/>
              <a:gd name="connsiteX36" fmla="*/ 1336430 w 1487885"/>
              <a:gd name="connsiteY36" fmla="*/ 323557 h 1223890"/>
              <a:gd name="connsiteX37" fmla="*/ 1308295 w 1487885"/>
              <a:gd name="connsiteY37" fmla="*/ 239151 h 1223890"/>
              <a:gd name="connsiteX38" fmla="*/ 1266092 w 1487885"/>
              <a:gd name="connsiteY38" fmla="*/ 154745 h 1223890"/>
              <a:gd name="connsiteX39" fmla="*/ 1223889 w 1487885"/>
              <a:gd name="connsiteY39" fmla="*/ 126610 h 1223890"/>
              <a:gd name="connsiteX40" fmla="*/ 1195754 w 1487885"/>
              <a:gd name="connsiteY40" fmla="*/ 98474 h 1223890"/>
              <a:gd name="connsiteX41" fmla="*/ 998806 w 1487885"/>
              <a:gd name="connsiteY41" fmla="*/ 56271 h 1223890"/>
              <a:gd name="connsiteX42" fmla="*/ 886264 w 1487885"/>
              <a:gd name="connsiteY42" fmla="*/ 28136 h 1223890"/>
              <a:gd name="connsiteX43" fmla="*/ 787790 w 1487885"/>
              <a:gd name="connsiteY43" fmla="*/ 0 h 1223890"/>
              <a:gd name="connsiteX44" fmla="*/ 661181 w 1487885"/>
              <a:gd name="connsiteY44" fmla="*/ 14068 h 1223890"/>
              <a:gd name="connsiteX45" fmla="*/ 618978 w 1487885"/>
              <a:gd name="connsiteY45" fmla="*/ 28136 h 1223890"/>
              <a:gd name="connsiteX46" fmla="*/ 590843 w 1487885"/>
              <a:gd name="connsiteY46" fmla="*/ 112542 h 1223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487885" h="1223890">
                <a:moveTo>
                  <a:pt x="633046" y="70339"/>
                </a:moveTo>
                <a:cubicBezTo>
                  <a:pt x="548640" y="75028"/>
                  <a:pt x="463428" y="71866"/>
                  <a:pt x="379827" y="84406"/>
                </a:cubicBezTo>
                <a:cubicBezTo>
                  <a:pt x="366711" y="86373"/>
                  <a:pt x="359977" y="102185"/>
                  <a:pt x="351692" y="112542"/>
                </a:cubicBezTo>
                <a:cubicBezTo>
                  <a:pt x="280718" y="201261"/>
                  <a:pt x="363347" y="114956"/>
                  <a:pt x="295421" y="182880"/>
                </a:cubicBezTo>
                <a:lnTo>
                  <a:pt x="267286" y="267286"/>
                </a:lnTo>
                <a:cubicBezTo>
                  <a:pt x="251061" y="315962"/>
                  <a:pt x="261920" y="312172"/>
                  <a:pt x="211015" y="337625"/>
                </a:cubicBezTo>
                <a:cubicBezTo>
                  <a:pt x="197752" y="344257"/>
                  <a:pt x="182880" y="347004"/>
                  <a:pt x="168812" y="351693"/>
                </a:cubicBezTo>
                <a:cubicBezTo>
                  <a:pt x="159434" y="365761"/>
                  <a:pt x="151239" y="380694"/>
                  <a:pt x="140677" y="393896"/>
                </a:cubicBezTo>
                <a:cubicBezTo>
                  <a:pt x="132391" y="404253"/>
                  <a:pt x="118473" y="410168"/>
                  <a:pt x="112541" y="422031"/>
                </a:cubicBezTo>
                <a:cubicBezTo>
                  <a:pt x="99278" y="448557"/>
                  <a:pt x="93784" y="478302"/>
                  <a:pt x="84406" y="506437"/>
                </a:cubicBezTo>
                <a:lnTo>
                  <a:pt x="70338" y="548640"/>
                </a:lnTo>
                <a:cubicBezTo>
                  <a:pt x="65649" y="595532"/>
                  <a:pt x="67700" y="643598"/>
                  <a:pt x="56270" y="689317"/>
                </a:cubicBezTo>
                <a:cubicBezTo>
                  <a:pt x="53053" y="702184"/>
                  <a:pt x="34066" y="705590"/>
                  <a:pt x="28135" y="717453"/>
                </a:cubicBezTo>
                <a:cubicBezTo>
                  <a:pt x="14872" y="743979"/>
                  <a:pt x="0" y="801859"/>
                  <a:pt x="0" y="801859"/>
                </a:cubicBezTo>
                <a:cubicBezTo>
                  <a:pt x="2354" y="818336"/>
                  <a:pt x="17809" y="968477"/>
                  <a:pt x="42203" y="984739"/>
                </a:cubicBezTo>
                <a:cubicBezTo>
                  <a:pt x="56271" y="994117"/>
                  <a:pt x="71569" y="1001871"/>
                  <a:pt x="84406" y="1012874"/>
                </a:cubicBezTo>
                <a:cubicBezTo>
                  <a:pt x="104546" y="1030137"/>
                  <a:pt x="121920" y="1050388"/>
                  <a:pt x="140677" y="1069145"/>
                </a:cubicBezTo>
                <a:cubicBezTo>
                  <a:pt x="167181" y="1095649"/>
                  <a:pt x="189828" y="1123814"/>
                  <a:pt x="225083" y="1139483"/>
                </a:cubicBezTo>
                <a:cubicBezTo>
                  <a:pt x="252184" y="1151528"/>
                  <a:pt x="279844" y="1166772"/>
                  <a:pt x="309489" y="1167619"/>
                </a:cubicBezTo>
                <a:lnTo>
                  <a:pt x="801858" y="1181686"/>
                </a:lnTo>
                <a:cubicBezTo>
                  <a:pt x="834683" y="1186375"/>
                  <a:pt x="867625" y="1190303"/>
                  <a:pt x="900332" y="1195754"/>
                </a:cubicBezTo>
                <a:cubicBezTo>
                  <a:pt x="923917" y="1199685"/>
                  <a:pt x="947000" y="1206440"/>
                  <a:pt x="970670" y="1209822"/>
                </a:cubicBezTo>
                <a:cubicBezTo>
                  <a:pt x="1012706" y="1215827"/>
                  <a:pt x="1055077" y="1219201"/>
                  <a:pt x="1097280" y="1223890"/>
                </a:cubicBezTo>
                <a:cubicBezTo>
                  <a:pt x="1134794" y="1219201"/>
                  <a:pt x="1173610" y="1220686"/>
                  <a:pt x="1209821" y="1209822"/>
                </a:cubicBezTo>
                <a:cubicBezTo>
                  <a:pt x="1222525" y="1206011"/>
                  <a:pt x="1229999" y="1192297"/>
                  <a:pt x="1237957" y="1181686"/>
                </a:cubicBezTo>
                <a:cubicBezTo>
                  <a:pt x="1258246" y="1154634"/>
                  <a:pt x="1283534" y="1129359"/>
                  <a:pt x="1294227" y="1097280"/>
                </a:cubicBezTo>
                <a:lnTo>
                  <a:pt x="1322363" y="1012874"/>
                </a:lnTo>
                <a:cubicBezTo>
                  <a:pt x="1327052" y="998806"/>
                  <a:pt x="1332833" y="985057"/>
                  <a:pt x="1336430" y="970671"/>
                </a:cubicBezTo>
                <a:cubicBezTo>
                  <a:pt x="1341119" y="951914"/>
                  <a:pt x="1344942" y="932919"/>
                  <a:pt x="1350498" y="914400"/>
                </a:cubicBezTo>
                <a:cubicBezTo>
                  <a:pt x="1359020" y="885993"/>
                  <a:pt x="1362183" y="854670"/>
                  <a:pt x="1378634" y="829994"/>
                </a:cubicBezTo>
                <a:cubicBezTo>
                  <a:pt x="1423220" y="763114"/>
                  <a:pt x="1401422" y="803832"/>
                  <a:pt x="1434904" y="703385"/>
                </a:cubicBezTo>
                <a:lnTo>
                  <a:pt x="1448972" y="661182"/>
                </a:lnTo>
                <a:lnTo>
                  <a:pt x="1463040" y="618979"/>
                </a:lnTo>
                <a:cubicBezTo>
                  <a:pt x="1415771" y="477177"/>
                  <a:pt x="1487885" y="697109"/>
                  <a:pt x="1434904" y="520505"/>
                </a:cubicBezTo>
                <a:cubicBezTo>
                  <a:pt x="1426382" y="492099"/>
                  <a:pt x="1423220" y="460775"/>
                  <a:pt x="1406769" y="436099"/>
                </a:cubicBezTo>
                <a:cubicBezTo>
                  <a:pt x="1397391" y="422031"/>
                  <a:pt x="1386195" y="409018"/>
                  <a:pt x="1378634" y="393896"/>
                </a:cubicBezTo>
                <a:cubicBezTo>
                  <a:pt x="1342111" y="320849"/>
                  <a:pt x="1391385" y="378512"/>
                  <a:pt x="1336430" y="323557"/>
                </a:cubicBezTo>
                <a:lnTo>
                  <a:pt x="1308295" y="239151"/>
                </a:lnTo>
                <a:cubicBezTo>
                  <a:pt x="1296854" y="204828"/>
                  <a:pt x="1293361" y="182014"/>
                  <a:pt x="1266092" y="154745"/>
                </a:cubicBezTo>
                <a:cubicBezTo>
                  <a:pt x="1254137" y="142790"/>
                  <a:pt x="1237091" y="137172"/>
                  <a:pt x="1223889" y="126610"/>
                </a:cubicBezTo>
                <a:cubicBezTo>
                  <a:pt x="1213532" y="118324"/>
                  <a:pt x="1207617" y="104405"/>
                  <a:pt x="1195754" y="98474"/>
                </a:cubicBezTo>
                <a:cubicBezTo>
                  <a:pt x="1117357" y="59275"/>
                  <a:pt x="1087395" y="72881"/>
                  <a:pt x="998806" y="56271"/>
                </a:cubicBezTo>
                <a:cubicBezTo>
                  <a:pt x="960800" y="49145"/>
                  <a:pt x="923778" y="37514"/>
                  <a:pt x="886264" y="28136"/>
                </a:cubicBezTo>
                <a:cubicBezTo>
                  <a:pt x="815615" y="10474"/>
                  <a:pt x="848330" y="20180"/>
                  <a:pt x="787790" y="0"/>
                </a:cubicBezTo>
                <a:cubicBezTo>
                  <a:pt x="745587" y="4689"/>
                  <a:pt x="703066" y="7087"/>
                  <a:pt x="661181" y="14068"/>
                </a:cubicBezTo>
                <a:cubicBezTo>
                  <a:pt x="646554" y="16506"/>
                  <a:pt x="627597" y="16069"/>
                  <a:pt x="618978" y="28136"/>
                </a:cubicBezTo>
                <a:cubicBezTo>
                  <a:pt x="601740" y="52269"/>
                  <a:pt x="590843" y="112542"/>
                  <a:pt x="590843" y="112542"/>
                </a:cubicBezTo>
              </a:path>
            </a:pathLst>
          </a:custGeom>
          <a:gradFill flip="none" rotWithShape="1">
            <a:gsLst>
              <a:gs pos="0">
                <a:schemeClr val="tx1">
                  <a:tint val="66000"/>
                  <a:satMod val="160000"/>
                </a:schemeClr>
              </a:gs>
              <a:gs pos="50000">
                <a:schemeClr val="tx1">
                  <a:tint val="44500"/>
                  <a:satMod val="160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ornice 5"/>
          <p:cNvSpPr/>
          <p:nvPr/>
        </p:nvSpPr>
        <p:spPr>
          <a:xfrm>
            <a:off x="3995936" y="3356992"/>
            <a:ext cx="2952328" cy="2592288"/>
          </a:xfrm>
          <a:prstGeom prst="frame">
            <a:avLst>
              <a:gd name="adj1" fmla="val 18469"/>
            </a:avLst>
          </a:prstGeom>
          <a:gradFill flip="none" rotWithShape="1">
            <a:gsLst>
              <a:gs pos="0">
                <a:schemeClr val="tx1">
                  <a:lumMod val="50000"/>
                  <a:lumOff val="50000"/>
                  <a:shade val="30000"/>
                  <a:satMod val="115000"/>
                </a:schemeClr>
              </a:gs>
              <a:gs pos="50000">
                <a:schemeClr val="tx1">
                  <a:lumMod val="50000"/>
                  <a:lumOff val="50000"/>
                  <a:shade val="67500"/>
                  <a:satMod val="115000"/>
                </a:schemeClr>
              </a:gs>
              <a:gs pos="100000">
                <a:schemeClr val="tx1">
                  <a:lumMod val="50000"/>
                  <a:lumOff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0" name="Ovale 9"/>
          <p:cNvSpPr/>
          <p:nvPr/>
        </p:nvSpPr>
        <p:spPr>
          <a:xfrm>
            <a:off x="5508104" y="2708920"/>
            <a:ext cx="648072" cy="36004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7" name="Connettore 1 6"/>
          <p:cNvCxnSpPr/>
          <p:nvPr/>
        </p:nvCxnSpPr>
        <p:spPr>
          <a:xfrm flipH="1" flipV="1">
            <a:off x="5364088" y="764704"/>
            <a:ext cx="432048" cy="208823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 flipV="1">
            <a:off x="5940152" y="764704"/>
            <a:ext cx="0" cy="216024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 flipH="1" flipV="1">
            <a:off x="5436096" y="764704"/>
            <a:ext cx="432048" cy="223224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igura a mano libera 17"/>
          <p:cNvSpPr/>
          <p:nvPr/>
        </p:nvSpPr>
        <p:spPr>
          <a:xfrm>
            <a:off x="958555" y="812231"/>
            <a:ext cx="1957755" cy="1287194"/>
          </a:xfrm>
          <a:custGeom>
            <a:avLst/>
            <a:gdLst>
              <a:gd name="connsiteX0" fmla="*/ 1887416 w 1957755"/>
              <a:gd name="connsiteY0" fmla="*/ 7034 h 1287194"/>
              <a:gd name="connsiteX1" fmla="*/ 635391 w 1957755"/>
              <a:gd name="connsiteY1" fmla="*/ 133643 h 1287194"/>
              <a:gd name="connsiteX2" fmla="*/ 44548 w 1957755"/>
              <a:gd name="connsiteY2" fmla="*/ 808893 h 1287194"/>
              <a:gd name="connsiteX3" fmla="*/ 902678 w 1957755"/>
              <a:gd name="connsiteY3" fmla="*/ 1216856 h 1287194"/>
              <a:gd name="connsiteX4" fmla="*/ 1957755 w 1957755"/>
              <a:gd name="connsiteY4" fmla="*/ 1230923 h 1287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7755" h="1287194">
                <a:moveTo>
                  <a:pt x="1887416" y="7034"/>
                </a:moveTo>
                <a:cubicBezTo>
                  <a:pt x="1414976" y="3517"/>
                  <a:pt x="942536" y="0"/>
                  <a:pt x="635391" y="133643"/>
                </a:cubicBezTo>
                <a:cubicBezTo>
                  <a:pt x="328246" y="267286"/>
                  <a:pt x="0" y="628358"/>
                  <a:pt x="44548" y="808893"/>
                </a:cubicBezTo>
                <a:cubicBezTo>
                  <a:pt x="89096" y="989428"/>
                  <a:pt x="583810" y="1146518"/>
                  <a:pt x="902678" y="1216856"/>
                </a:cubicBezTo>
                <a:cubicBezTo>
                  <a:pt x="1221546" y="1287194"/>
                  <a:pt x="1732672" y="1230923"/>
                  <a:pt x="1957755" y="1230923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Figura a mano libera 18"/>
          <p:cNvSpPr/>
          <p:nvPr/>
        </p:nvSpPr>
        <p:spPr>
          <a:xfrm>
            <a:off x="467544" y="692696"/>
            <a:ext cx="2605827" cy="1584176"/>
          </a:xfrm>
          <a:custGeom>
            <a:avLst/>
            <a:gdLst>
              <a:gd name="connsiteX0" fmla="*/ 1887416 w 1957755"/>
              <a:gd name="connsiteY0" fmla="*/ 7034 h 1287194"/>
              <a:gd name="connsiteX1" fmla="*/ 635391 w 1957755"/>
              <a:gd name="connsiteY1" fmla="*/ 133643 h 1287194"/>
              <a:gd name="connsiteX2" fmla="*/ 44548 w 1957755"/>
              <a:gd name="connsiteY2" fmla="*/ 808893 h 1287194"/>
              <a:gd name="connsiteX3" fmla="*/ 902678 w 1957755"/>
              <a:gd name="connsiteY3" fmla="*/ 1216856 h 1287194"/>
              <a:gd name="connsiteX4" fmla="*/ 1957755 w 1957755"/>
              <a:gd name="connsiteY4" fmla="*/ 1230923 h 1287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7755" h="1287194">
                <a:moveTo>
                  <a:pt x="1887416" y="7034"/>
                </a:moveTo>
                <a:cubicBezTo>
                  <a:pt x="1414976" y="3517"/>
                  <a:pt x="942536" y="0"/>
                  <a:pt x="635391" y="133643"/>
                </a:cubicBezTo>
                <a:cubicBezTo>
                  <a:pt x="328246" y="267286"/>
                  <a:pt x="0" y="628358"/>
                  <a:pt x="44548" y="808893"/>
                </a:cubicBezTo>
                <a:cubicBezTo>
                  <a:pt x="89096" y="989428"/>
                  <a:pt x="583810" y="1146518"/>
                  <a:pt x="902678" y="1216856"/>
                </a:cubicBezTo>
                <a:cubicBezTo>
                  <a:pt x="1221546" y="1287194"/>
                  <a:pt x="1732672" y="1230923"/>
                  <a:pt x="1957755" y="1230923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igura a mano libera 19"/>
          <p:cNvSpPr/>
          <p:nvPr/>
        </p:nvSpPr>
        <p:spPr>
          <a:xfrm>
            <a:off x="1259632" y="1322363"/>
            <a:ext cx="1582042" cy="522461"/>
          </a:xfrm>
          <a:custGeom>
            <a:avLst/>
            <a:gdLst>
              <a:gd name="connsiteX0" fmla="*/ 1561514 w 1561514"/>
              <a:gd name="connsiteY0" fmla="*/ 0 h 492369"/>
              <a:gd name="connsiteX1" fmla="*/ 478302 w 1561514"/>
              <a:gd name="connsiteY1" fmla="*/ 98474 h 492369"/>
              <a:gd name="connsiteX2" fmla="*/ 0 w 1561514"/>
              <a:gd name="connsiteY2" fmla="*/ 492369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1514" h="492369">
                <a:moveTo>
                  <a:pt x="1561514" y="0"/>
                </a:moveTo>
                <a:cubicBezTo>
                  <a:pt x="1150034" y="8206"/>
                  <a:pt x="738554" y="16413"/>
                  <a:pt x="478302" y="98474"/>
                </a:cubicBezTo>
                <a:cubicBezTo>
                  <a:pt x="218050" y="180535"/>
                  <a:pt x="109025" y="336452"/>
                  <a:pt x="0" y="492369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2" name="Connettore 1 21"/>
          <p:cNvCxnSpPr>
            <a:stCxn id="19" idx="2"/>
          </p:cNvCxnSpPr>
          <p:nvPr/>
        </p:nvCxnSpPr>
        <p:spPr>
          <a:xfrm>
            <a:off x="526839" y="1688217"/>
            <a:ext cx="12713" cy="6606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igura a mano libera 25"/>
          <p:cNvSpPr/>
          <p:nvPr/>
        </p:nvSpPr>
        <p:spPr>
          <a:xfrm>
            <a:off x="520505" y="2321169"/>
            <a:ext cx="2180492" cy="405619"/>
          </a:xfrm>
          <a:custGeom>
            <a:avLst/>
            <a:gdLst>
              <a:gd name="connsiteX0" fmla="*/ 0 w 2180492"/>
              <a:gd name="connsiteY0" fmla="*/ 0 h 405619"/>
              <a:gd name="connsiteX1" fmla="*/ 295421 w 2180492"/>
              <a:gd name="connsiteY1" fmla="*/ 239151 h 405619"/>
              <a:gd name="connsiteX2" fmla="*/ 900332 w 2180492"/>
              <a:gd name="connsiteY2" fmla="*/ 379828 h 405619"/>
              <a:gd name="connsiteX3" fmla="*/ 2180492 w 2180492"/>
              <a:gd name="connsiteY3" fmla="*/ 393896 h 40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0492" h="405619">
                <a:moveTo>
                  <a:pt x="0" y="0"/>
                </a:moveTo>
                <a:cubicBezTo>
                  <a:pt x="72683" y="87923"/>
                  <a:pt x="145366" y="175846"/>
                  <a:pt x="295421" y="239151"/>
                </a:cubicBezTo>
                <a:cubicBezTo>
                  <a:pt x="445476" y="302456"/>
                  <a:pt x="586154" y="354037"/>
                  <a:pt x="900332" y="379828"/>
                </a:cubicBezTo>
                <a:cubicBezTo>
                  <a:pt x="1214510" y="405619"/>
                  <a:pt x="1697501" y="399757"/>
                  <a:pt x="2180492" y="393896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ubo 13"/>
          <p:cNvSpPr/>
          <p:nvPr/>
        </p:nvSpPr>
        <p:spPr>
          <a:xfrm>
            <a:off x="2699792" y="2060848"/>
            <a:ext cx="1224136" cy="648072"/>
          </a:xfrm>
          <a:prstGeom prst="cub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ubo 12"/>
          <p:cNvSpPr/>
          <p:nvPr/>
        </p:nvSpPr>
        <p:spPr>
          <a:xfrm>
            <a:off x="2843808" y="692696"/>
            <a:ext cx="1224136" cy="648072"/>
          </a:xfrm>
          <a:prstGeom prst="cube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9" name="Connettore 1 28"/>
          <p:cNvCxnSpPr/>
          <p:nvPr/>
        </p:nvCxnSpPr>
        <p:spPr>
          <a:xfrm flipV="1">
            <a:off x="6012160" y="836712"/>
            <a:ext cx="0" cy="216024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itolo 1"/>
          <p:cNvSpPr>
            <a:spLocks noGrp="1"/>
          </p:cNvSpPr>
          <p:nvPr>
            <p:ph type="title"/>
          </p:nvPr>
        </p:nvSpPr>
        <p:spPr>
          <a:xfrm>
            <a:off x="5436096" y="548680"/>
            <a:ext cx="1532856" cy="782960"/>
          </a:xfrm>
        </p:spPr>
        <p:txBody>
          <a:bodyPr>
            <a:normAutofit/>
          </a:bodyPr>
          <a:lstStyle/>
          <a:p>
            <a:r>
              <a:rPr lang="it-IT" sz="2400" dirty="0" smtClean="0">
                <a:latin typeface="Comic Sans MS" pitchFamily="66" charset="0"/>
              </a:rPr>
              <a:t>α</a:t>
            </a:r>
            <a:endParaRPr lang="it-IT" sz="2400" dirty="0"/>
          </a:p>
        </p:txBody>
      </p:sp>
      <p:sp>
        <p:nvSpPr>
          <p:cNvPr id="32" name="Titolo 1"/>
          <p:cNvSpPr txBox="1">
            <a:spLocks/>
          </p:cNvSpPr>
          <p:nvPr/>
        </p:nvSpPr>
        <p:spPr>
          <a:xfrm>
            <a:off x="4932040" y="836712"/>
            <a:ext cx="432048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β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36512" y="3574757"/>
            <a:ext cx="41034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latin typeface="Comic Sans MS" pitchFamily="66" charset="0"/>
              </a:rPr>
              <a:t>Particelle α: veloci, massa 4, carica +2, capaci di penetrare l’atomo</a:t>
            </a:r>
            <a:endParaRPr lang="it-IT" sz="1400" dirty="0">
              <a:latin typeface="Comic Sans MS" pitchFamily="66" charset="0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36512" y="4725144"/>
            <a:ext cx="41034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dirty="0" smtClean="0">
                <a:latin typeface="Comic Sans MS" pitchFamily="66" charset="0"/>
              </a:rPr>
              <a:t>Particelle </a:t>
            </a:r>
            <a:r>
              <a:rPr lang="el-GR" dirty="0" smtClean="0"/>
              <a:t>β</a:t>
            </a:r>
            <a:r>
              <a:rPr lang="it-IT" dirty="0" smtClean="0">
                <a:latin typeface="Comic Sans MS" pitchFamily="66" charset="0"/>
              </a:rPr>
              <a:t>: massa trascurabile, 1836 volte più piccole della massa del protone, cariche negativamente </a:t>
            </a:r>
            <a:endParaRPr lang="it-IT" sz="16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rapezio 12"/>
          <p:cNvSpPr/>
          <p:nvPr/>
        </p:nvSpPr>
        <p:spPr>
          <a:xfrm rot="16200000">
            <a:off x="6084168" y="1772816"/>
            <a:ext cx="2880320" cy="1440160"/>
          </a:xfrm>
          <a:prstGeom prst="trapezoid">
            <a:avLst>
              <a:gd name="adj" fmla="val 39481"/>
            </a:avLst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4005064"/>
            <a:ext cx="2088232" cy="652934"/>
          </a:xfrm>
        </p:spPr>
        <p:txBody>
          <a:bodyPr>
            <a:normAutofit/>
          </a:bodyPr>
          <a:lstStyle/>
          <a:p>
            <a:r>
              <a:rPr lang="it-IT" sz="1200" dirty="0" smtClean="0">
                <a:latin typeface="Comic Sans MS" pitchFamily="66" charset="0"/>
              </a:rPr>
              <a:t>Sorgente puntiforme di particelle α </a:t>
            </a:r>
            <a:endParaRPr lang="it-IT" sz="1200" dirty="0">
              <a:latin typeface="Comic Sans MS" pitchFamily="66" charset="0"/>
            </a:endParaRPr>
          </a:p>
        </p:txBody>
      </p:sp>
      <p:sp>
        <p:nvSpPr>
          <p:cNvPr id="3" name="Cubo 2"/>
          <p:cNvSpPr/>
          <p:nvPr/>
        </p:nvSpPr>
        <p:spPr>
          <a:xfrm>
            <a:off x="395536" y="1556792"/>
            <a:ext cx="2160240" cy="2088232"/>
          </a:xfrm>
          <a:prstGeom prst="cube">
            <a:avLst>
              <a:gd name="adj" fmla="val 34017"/>
            </a:avLst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Ovale 3"/>
          <p:cNvSpPr/>
          <p:nvPr/>
        </p:nvSpPr>
        <p:spPr>
          <a:xfrm>
            <a:off x="2051720" y="2204864"/>
            <a:ext cx="288032" cy="792088"/>
          </a:xfrm>
          <a:prstGeom prst="ellipse">
            <a:avLst/>
          </a:prstGeom>
          <a:gradFill flip="none" rotWithShape="1">
            <a:gsLst>
              <a:gs pos="0">
                <a:schemeClr val="tx1">
                  <a:tint val="66000"/>
                  <a:satMod val="160000"/>
                </a:schemeClr>
              </a:gs>
              <a:gs pos="50000">
                <a:schemeClr val="tx1">
                  <a:tint val="44500"/>
                  <a:satMod val="160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54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ornice 5"/>
          <p:cNvSpPr/>
          <p:nvPr/>
        </p:nvSpPr>
        <p:spPr>
          <a:xfrm>
            <a:off x="395536" y="2276872"/>
            <a:ext cx="1440160" cy="1368152"/>
          </a:xfrm>
          <a:prstGeom prst="frame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" name="Figura a mano libera 6"/>
          <p:cNvSpPr/>
          <p:nvPr/>
        </p:nvSpPr>
        <p:spPr>
          <a:xfrm>
            <a:off x="755577" y="2564904"/>
            <a:ext cx="864096" cy="576064"/>
          </a:xfrm>
          <a:custGeom>
            <a:avLst/>
            <a:gdLst>
              <a:gd name="connsiteX0" fmla="*/ 633046 w 1487885"/>
              <a:gd name="connsiteY0" fmla="*/ 70339 h 1223890"/>
              <a:gd name="connsiteX1" fmla="*/ 379827 w 1487885"/>
              <a:gd name="connsiteY1" fmla="*/ 84406 h 1223890"/>
              <a:gd name="connsiteX2" fmla="*/ 351692 w 1487885"/>
              <a:gd name="connsiteY2" fmla="*/ 112542 h 1223890"/>
              <a:gd name="connsiteX3" fmla="*/ 295421 w 1487885"/>
              <a:gd name="connsiteY3" fmla="*/ 182880 h 1223890"/>
              <a:gd name="connsiteX4" fmla="*/ 267286 w 1487885"/>
              <a:gd name="connsiteY4" fmla="*/ 267286 h 1223890"/>
              <a:gd name="connsiteX5" fmla="*/ 211015 w 1487885"/>
              <a:gd name="connsiteY5" fmla="*/ 337625 h 1223890"/>
              <a:gd name="connsiteX6" fmla="*/ 168812 w 1487885"/>
              <a:gd name="connsiteY6" fmla="*/ 351693 h 1223890"/>
              <a:gd name="connsiteX7" fmla="*/ 140677 w 1487885"/>
              <a:gd name="connsiteY7" fmla="*/ 393896 h 1223890"/>
              <a:gd name="connsiteX8" fmla="*/ 112541 w 1487885"/>
              <a:gd name="connsiteY8" fmla="*/ 422031 h 1223890"/>
              <a:gd name="connsiteX9" fmla="*/ 84406 w 1487885"/>
              <a:gd name="connsiteY9" fmla="*/ 506437 h 1223890"/>
              <a:gd name="connsiteX10" fmla="*/ 70338 w 1487885"/>
              <a:gd name="connsiteY10" fmla="*/ 548640 h 1223890"/>
              <a:gd name="connsiteX11" fmla="*/ 56270 w 1487885"/>
              <a:gd name="connsiteY11" fmla="*/ 689317 h 1223890"/>
              <a:gd name="connsiteX12" fmla="*/ 28135 w 1487885"/>
              <a:gd name="connsiteY12" fmla="*/ 717453 h 1223890"/>
              <a:gd name="connsiteX13" fmla="*/ 0 w 1487885"/>
              <a:gd name="connsiteY13" fmla="*/ 801859 h 1223890"/>
              <a:gd name="connsiteX14" fmla="*/ 42203 w 1487885"/>
              <a:gd name="connsiteY14" fmla="*/ 984739 h 1223890"/>
              <a:gd name="connsiteX15" fmla="*/ 84406 w 1487885"/>
              <a:gd name="connsiteY15" fmla="*/ 1012874 h 1223890"/>
              <a:gd name="connsiteX16" fmla="*/ 140677 w 1487885"/>
              <a:gd name="connsiteY16" fmla="*/ 1069145 h 1223890"/>
              <a:gd name="connsiteX17" fmla="*/ 225083 w 1487885"/>
              <a:gd name="connsiteY17" fmla="*/ 1139483 h 1223890"/>
              <a:gd name="connsiteX18" fmla="*/ 309489 w 1487885"/>
              <a:gd name="connsiteY18" fmla="*/ 1167619 h 1223890"/>
              <a:gd name="connsiteX19" fmla="*/ 801858 w 1487885"/>
              <a:gd name="connsiteY19" fmla="*/ 1181686 h 1223890"/>
              <a:gd name="connsiteX20" fmla="*/ 900332 w 1487885"/>
              <a:gd name="connsiteY20" fmla="*/ 1195754 h 1223890"/>
              <a:gd name="connsiteX21" fmla="*/ 970670 w 1487885"/>
              <a:gd name="connsiteY21" fmla="*/ 1209822 h 1223890"/>
              <a:gd name="connsiteX22" fmla="*/ 1097280 w 1487885"/>
              <a:gd name="connsiteY22" fmla="*/ 1223890 h 1223890"/>
              <a:gd name="connsiteX23" fmla="*/ 1209821 w 1487885"/>
              <a:gd name="connsiteY23" fmla="*/ 1209822 h 1223890"/>
              <a:gd name="connsiteX24" fmla="*/ 1237957 w 1487885"/>
              <a:gd name="connsiteY24" fmla="*/ 1181686 h 1223890"/>
              <a:gd name="connsiteX25" fmla="*/ 1294227 w 1487885"/>
              <a:gd name="connsiteY25" fmla="*/ 1097280 h 1223890"/>
              <a:gd name="connsiteX26" fmla="*/ 1322363 w 1487885"/>
              <a:gd name="connsiteY26" fmla="*/ 1012874 h 1223890"/>
              <a:gd name="connsiteX27" fmla="*/ 1336430 w 1487885"/>
              <a:gd name="connsiteY27" fmla="*/ 970671 h 1223890"/>
              <a:gd name="connsiteX28" fmla="*/ 1350498 w 1487885"/>
              <a:gd name="connsiteY28" fmla="*/ 914400 h 1223890"/>
              <a:gd name="connsiteX29" fmla="*/ 1378634 w 1487885"/>
              <a:gd name="connsiteY29" fmla="*/ 829994 h 1223890"/>
              <a:gd name="connsiteX30" fmla="*/ 1434904 w 1487885"/>
              <a:gd name="connsiteY30" fmla="*/ 703385 h 1223890"/>
              <a:gd name="connsiteX31" fmla="*/ 1448972 w 1487885"/>
              <a:gd name="connsiteY31" fmla="*/ 661182 h 1223890"/>
              <a:gd name="connsiteX32" fmla="*/ 1463040 w 1487885"/>
              <a:gd name="connsiteY32" fmla="*/ 618979 h 1223890"/>
              <a:gd name="connsiteX33" fmla="*/ 1434904 w 1487885"/>
              <a:gd name="connsiteY33" fmla="*/ 520505 h 1223890"/>
              <a:gd name="connsiteX34" fmla="*/ 1406769 w 1487885"/>
              <a:gd name="connsiteY34" fmla="*/ 436099 h 1223890"/>
              <a:gd name="connsiteX35" fmla="*/ 1378634 w 1487885"/>
              <a:gd name="connsiteY35" fmla="*/ 393896 h 1223890"/>
              <a:gd name="connsiteX36" fmla="*/ 1336430 w 1487885"/>
              <a:gd name="connsiteY36" fmla="*/ 323557 h 1223890"/>
              <a:gd name="connsiteX37" fmla="*/ 1308295 w 1487885"/>
              <a:gd name="connsiteY37" fmla="*/ 239151 h 1223890"/>
              <a:gd name="connsiteX38" fmla="*/ 1266092 w 1487885"/>
              <a:gd name="connsiteY38" fmla="*/ 154745 h 1223890"/>
              <a:gd name="connsiteX39" fmla="*/ 1223889 w 1487885"/>
              <a:gd name="connsiteY39" fmla="*/ 126610 h 1223890"/>
              <a:gd name="connsiteX40" fmla="*/ 1195754 w 1487885"/>
              <a:gd name="connsiteY40" fmla="*/ 98474 h 1223890"/>
              <a:gd name="connsiteX41" fmla="*/ 998806 w 1487885"/>
              <a:gd name="connsiteY41" fmla="*/ 56271 h 1223890"/>
              <a:gd name="connsiteX42" fmla="*/ 886264 w 1487885"/>
              <a:gd name="connsiteY42" fmla="*/ 28136 h 1223890"/>
              <a:gd name="connsiteX43" fmla="*/ 787790 w 1487885"/>
              <a:gd name="connsiteY43" fmla="*/ 0 h 1223890"/>
              <a:gd name="connsiteX44" fmla="*/ 661181 w 1487885"/>
              <a:gd name="connsiteY44" fmla="*/ 14068 h 1223890"/>
              <a:gd name="connsiteX45" fmla="*/ 618978 w 1487885"/>
              <a:gd name="connsiteY45" fmla="*/ 28136 h 1223890"/>
              <a:gd name="connsiteX46" fmla="*/ 590843 w 1487885"/>
              <a:gd name="connsiteY46" fmla="*/ 112542 h 1223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487885" h="1223890">
                <a:moveTo>
                  <a:pt x="633046" y="70339"/>
                </a:moveTo>
                <a:cubicBezTo>
                  <a:pt x="548640" y="75028"/>
                  <a:pt x="463428" y="71866"/>
                  <a:pt x="379827" y="84406"/>
                </a:cubicBezTo>
                <a:cubicBezTo>
                  <a:pt x="366711" y="86373"/>
                  <a:pt x="359977" y="102185"/>
                  <a:pt x="351692" y="112542"/>
                </a:cubicBezTo>
                <a:cubicBezTo>
                  <a:pt x="280718" y="201261"/>
                  <a:pt x="363347" y="114956"/>
                  <a:pt x="295421" y="182880"/>
                </a:cubicBezTo>
                <a:lnTo>
                  <a:pt x="267286" y="267286"/>
                </a:lnTo>
                <a:cubicBezTo>
                  <a:pt x="251061" y="315962"/>
                  <a:pt x="261920" y="312172"/>
                  <a:pt x="211015" y="337625"/>
                </a:cubicBezTo>
                <a:cubicBezTo>
                  <a:pt x="197752" y="344257"/>
                  <a:pt x="182880" y="347004"/>
                  <a:pt x="168812" y="351693"/>
                </a:cubicBezTo>
                <a:cubicBezTo>
                  <a:pt x="159434" y="365761"/>
                  <a:pt x="151239" y="380694"/>
                  <a:pt x="140677" y="393896"/>
                </a:cubicBezTo>
                <a:cubicBezTo>
                  <a:pt x="132391" y="404253"/>
                  <a:pt x="118473" y="410168"/>
                  <a:pt x="112541" y="422031"/>
                </a:cubicBezTo>
                <a:cubicBezTo>
                  <a:pt x="99278" y="448557"/>
                  <a:pt x="93784" y="478302"/>
                  <a:pt x="84406" y="506437"/>
                </a:cubicBezTo>
                <a:lnTo>
                  <a:pt x="70338" y="548640"/>
                </a:lnTo>
                <a:cubicBezTo>
                  <a:pt x="65649" y="595532"/>
                  <a:pt x="67700" y="643598"/>
                  <a:pt x="56270" y="689317"/>
                </a:cubicBezTo>
                <a:cubicBezTo>
                  <a:pt x="53053" y="702184"/>
                  <a:pt x="34066" y="705590"/>
                  <a:pt x="28135" y="717453"/>
                </a:cubicBezTo>
                <a:cubicBezTo>
                  <a:pt x="14872" y="743979"/>
                  <a:pt x="0" y="801859"/>
                  <a:pt x="0" y="801859"/>
                </a:cubicBezTo>
                <a:cubicBezTo>
                  <a:pt x="2354" y="818336"/>
                  <a:pt x="17809" y="968477"/>
                  <a:pt x="42203" y="984739"/>
                </a:cubicBezTo>
                <a:cubicBezTo>
                  <a:pt x="56271" y="994117"/>
                  <a:pt x="71569" y="1001871"/>
                  <a:pt x="84406" y="1012874"/>
                </a:cubicBezTo>
                <a:cubicBezTo>
                  <a:pt x="104546" y="1030137"/>
                  <a:pt x="121920" y="1050388"/>
                  <a:pt x="140677" y="1069145"/>
                </a:cubicBezTo>
                <a:cubicBezTo>
                  <a:pt x="167181" y="1095649"/>
                  <a:pt x="189828" y="1123814"/>
                  <a:pt x="225083" y="1139483"/>
                </a:cubicBezTo>
                <a:cubicBezTo>
                  <a:pt x="252184" y="1151528"/>
                  <a:pt x="279844" y="1166772"/>
                  <a:pt x="309489" y="1167619"/>
                </a:cubicBezTo>
                <a:lnTo>
                  <a:pt x="801858" y="1181686"/>
                </a:lnTo>
                <a:cubicBezTo>
                  <a:pt x="834683" y="1186375"/>
                  <a:pt x="867625" y="1190303"/>
                  <a:pt x="900332" y="1195754"/>
                </a:cubicBezTo>
                <a:cubicBezTo>
                  <a:pt x="923917" y="1199685"/>
                  <a:pt x="947000" y="1206440"/>
                  <a:pt x="970670" y="1209822"/>
                </a:cubicBezTo>
                <a:cubicBezTo>
                  <a:pt x="1012706" y="1215827"/>
                  <a:pt x="1055077" y="1219201"/>
                  <a:pt x="1097280" y="1223890"/>
                </a:cubicBezTo>
                <a:cubicBezTo>
                  <a:pt x="1134794" y="1219201"/>
                  <a:pt x="1173610" y="1220686"/>
                  <a:pt x="1209821" y="1209822"/>
                </a:cubicBezTo>
                <a:cubicBezTo>
                  <a:pt x="1222525" y="1206011"/>
                  <a:pt x="1229999" y="1192297"/>
                  <a:pt x="1237957" y="1181686"/>
                </a:cubicBezTo>
                <a:cubicBezTo>
                  <a:pt x="1258246" y="1154634"/>
                  <a:pt x="1283534" y="1129359"/>
                  <a:pt x="1294227" y="1097280"/>
                </a:cubicBezTo>
                <a:lnTo>
                  <a:pt x="1322363" y="1012874"/>
                </a:lnTo>
                <a:cubicBezTo>
                  <a:pt x="1327052" y="998806"/>
                  <a:pt x="1332833" y="985057"/>
                  <a:pt x="1336430" y="970671"/>
                </a:cubicBezTo>
                <a:cubicBezTo>
                  <a:pt x="1341119" y="951914"/>
                  <a:pt x="1344942" y="932919"/>
                  <a:pt x="1350498" y="914400"/>
                </a:cubicBezTo>
                <a:cubicBezTo>
                  <a:pt x="1359020" y="885993"/>
                  <a:pt x="1362183" y="854670"/>
                  <a:pt x="1378634" y="829994"/>
                </a:cubicBezTo>
                <a:cubicBezTo>
                  <a:pt x="1423220" y="763114"/>
                  <a:pt x="1401422" y="803832"/>
                  <a:pt x="1434904" y="703385"/>
                </a:cubicBezTo>
                <a:lnTo>
                  <a:pt x="1448972" y="661182"/>
                </a:lnTo>
                <a:lnTo>
                  <a:pt x="1463040" y="618979"/>
                </a:lnTo>
                <a:cubicBezTo>
                  <a:pt x="1415771" y="477177"/>
                  <a:pt x="1487885" y="697109"/>
                  <a:pt x="1434904" y="520505"/>
                </a:cubicBezTo>
                <a:cubicBezTo>
                  <a:pt x="1426382" y="492099"/>
                  <a:pt x="1423220" y="460775"/>
                  <a:pt x="1406769" y="436099"/>
                </a:cubicBezTo>
                <a:cubicBezTo>
                  <a:pt x="1397391" y="422031"/>
                  <a:pt x="1386195" y="409018"/>
                  <a:pt x="1378634" y="393896"/>
                </a:cubicBezTo>
                <a:cubicBezTo>
                  <a:pt x="1342111" y="320849"/>
                  <a:pt x="1391385" y="378512"/>
                  <a:pt x="1336430" y="323557"/>
                </a:cubicBezTo>
                <a:lnTo>
                  <a:pt x="1308295" y="239151"/>
                </a:lnTo>
                <a:cubicBezTo>
                  <a:pt x="1296854" y="204828"/>
                  <a:pt x="1293361" y="182014"/>
                  <a:pt x="1266092" y="154745"/>
                </a:cubicBezTo>
                <a:cubicBezTo>
                  <a:pt x="1254137" y="142790"/>
                  <a:pt x="1237091" y="137172"/>
                  <a:pt x="1223889" y="126610"/>
                </a:cubicBezTo>
                <a:cubicBezTo>
                  <a:pt x="1213532" y="118324"/>
                  <a:pt x="1207617" y="104405"/>
                  <a:pt x="1195754" y="98474"/>
                </a:cubicBezTo>
                <a:cubicBezTo>
                  <a:pt x="1117357" y="59275"/>
                  <a:pt x="1087395" y="72881"/>
                  <a:pt x="998806" y="56271"/>
                </a:cubicBezTo>
                <a:cubicBezTo>
                  <a:pt x="960800" y="49145"/>
                  <a:pt x="923778" y="37514"/>
                  <a:pt x="886264" y="28136"/>
                </a:cubicBezTo>
                <a:cubicBezTo>
                  <a:pt x="815615" y="10474"/>
                  <a:pt x="848330" y="20180"/>
                  <a:pt x="787790" y="0"/>
                </a:cubicBezTo>
                <a:cubicBezTo>
                  <a:pt x="745587" y="4689"/>
                  <a:pt x="703066" y="7087"/>
                  <a:pt x="661181" y="14068"/>
                </a:cubicBezTo>
                <a:cubicBezTo>
                  <a:pt x="646554" y="16506"/>
                  <a:pt x="627597" y="16069"/>
                  <a:pt x="618978" y="28136"/>
                </a:cubicBezTo>
                <a:cubicBezTo>
                  <a:pt x="601740" y="52269"/>
                  <a:pt x="590843" y="112542"/>
                  <a:pt x="590843" y="112542"/>
                </a:cubicBezTo>
              </a:path>
            </a:pathLst>
          </a:custGeom>
          <a:gradFill flip="none" rotWithShape="1">
            <a:gsLst>
              <a:gs pos="0">
                <a:schemeClr val="tx1">
                  <a:tint val="66000"/>
                  <a:satMod val="160000"/>
                </a:schemeClr>
              </a:gs>
              <a:gs pos="50000">
                <a:schemeClr val="tx1">
                  <a:tint val="44500"/>
                  <a:satMod val="160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3275856" y="5229200"/>
            <a:ext cx="2808312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Lamina d’oro sottilissima formata da uno spessore di 400 atomi di oro</a:t>
            </a: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6660232" y="4221088"/>
            <a:ext cx="2483768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Schermo di rilevamento in solfuro di zinco</a:t>
            </a: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37" name="Ovale 36"/>
          <p:cNvSpPr/>
          <p:nvPr/>
        </p:nvSpPr>
        <p:spPr>
          <a:xfrm>
            <a:off x="6948264" y="2276872"/>
            <a:ext cx="914400" cy="914400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08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9" name="Connettore 1 28"/>
          <p:cNvCxnSpPr/>
          <p:nvPr/>
        </p:nvCxnSpPr>
        <p:spPr>
          <a:xfrm>
            <a:off x="4899956" y="2492896"/>
            <a:ext cx="23762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1 29"/>
          <p:cNvCxnSpPr/>
          <p:nvPr/>
        </p:nvCxnSpPr>
        <p:spPr>
          <a:xfrm>
            <a:off x="4843990" y="2600908"/>
            <a:ext cx="2680338" cy="360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1 30"/>
          <p:cNvCxnSpPr/>
          <p:nvPr/>
        </p:nvCxnSpPr>
        <p:spPr>
          <a:xfrm>
            <a:off x="4788024" y="2780928"/>
            <a:ext cx="26642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>
            <a:off x="4860032" y="2888940"/>
            <a:ext cx="2448272" cy="360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rapezio 7"/>
          <p:cNvSpPr/>
          <p:nvPr/>
        </p:nvSpPr>
        <p:spPr>
          <a:xfrm rot="16200000">
            <a:off x="2404338" y="2500318"/>
            <a:ext cx="4608512" cy="561220"/>
          </a:xfrm>
          <a:prstGeom prst="trapezoid">
            <a:avLst>
              <a:gd name="adj" fmla="val 95139"/>
            </a:avLst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6" name="Connettore 1 15"/>
          <p:cNvCxnSpPr/>
          <p:nvPr/>
        </p:nvCxnSpPr>
        <p:spPr>
          <a:xfrm>
            <a:off x="2235660" y="2492896"/>
            <a:ext cx="23762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2179694" y="2600908"/>
            <a:ext cx="2448272" cy="360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26"/>
          <p:cNvCxnSpPr/>
          <p:nvPr/>
        </p:nvCxnSpPr>
        <p:spPr>
          <a:xfrm>
            <a:off x="2195736" y="2888940"/>
            <a:ext cx="2448272" cy="360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1 25"/>
          <p:cNvCxnSpPr/>
          <p:nvPr/>
        </p:nvCxnSpPr>
        <p:spPr>
          <a:xfrm>
            <a:off x="2123728" y="2780928"/>
            <a:ext cx="25202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e 37"/>
          <p:cNvSpPr/>
          <p:nvPr/>
        </p:nvSpPr>
        <p:spPr>
          <a:xfrm>
            <a:off x="7884368" y="3356992"/>
            <a:ext cx="288032" cy="360040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9" name="Ovale 38"/>
          <p:cNvSpPr/>
          <p:nvPr/>
        </p:nvSpPr>
        <p:spPr>
          <a:xfrm>
            <a:off x="7812360" y="1628800"/>
            <a:ext cx="288032" cy="360040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0" name="Ovale 39"/>
          <p:cNvSpPr/>
          <p:nvPr/>
        </p:nvSpPr>
        <p:spPr>
          <a:xfrm flipH="1">
            <a:off x="6876256" y="1628800"/>
            <a:ext cx="152400" cy="207640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1" name="Ovale 40"/>
          <p:cNvSpPr/>
          <p:nvPr/>
        </p:nvSpPr>
        <p:spPr>
          <a:xfrm flipH="1">
            <a:off x="7308304" y="1700808"/>
            <a:ext cx="80392" cy="207640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42" name="Connettore 1 41"/>
          <p:cNvCxnSpPr>
            <a:endCxn id="40" idx="2"/>
          </p:cNvCxnSpPr>
          <p:nvPr/>
        </p:nvCxnSpPr>
        <p:spPr>
          <a:xfrm flipV="1">
            <a:off x="5004048" y="1732620"/>
            <a:ext cx="2024608" cy="5124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1 52"/>
          <p:cNvCxnSpPr>
            <a:endCxn id="38" idx="2"/>
          </p:cNvCxnSpPr>
          <p:nvPr/>
        </p:nvCxnSpPr>
        <p:spPr>
          <a:xfrm>
            <a:off x="5004048" y="3068960"/>
            <a:ext cx="2880320" cy="4680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1 54"/>
          <p:cNvCxnSpPr>
            <a:endCxn id="41" idx="5"/>
          </p:cNvCxnSpPr>
          <p:nvPr/>
        </p:nvCxnSpPr>
        <p:spPr>
          <a:xfrm flipV="1">
            <a:off x="5004048" y="1878040"/>
            <a:ext cx="2316029" cy="4708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1 56"/>
          <p:cNvCxnSpPr>
            <a:endCxn id="39" idx="3"/>
          </p:cNvCxnSpPr>
          <p:nvPr/>
        </p:nvCxnSpPr>
        <p:spPr>
          <a:xfrm flipV="1">
            <a:off x="5011888" y="1936113"/>
            <a:ext cx="2842653" cy="4996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rapezio 32"/>
          <p:cNvSpPr/>
          <p:nvPr/>
        </p:nvSpPr>
        <p:spPr>
          <a:xfrm rot="10800000">
            <a:off x="3059832" y="476672"/>
            <a:ext cx="914400" cy="1216152"/>
          </a:xfrm>
          <a:prstGeom prst="trapezoid">
            <a:avLst>
              <a:gd name="adj" fmla="val 14474"/>
            </a:avLst>
          </a:prstGeom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81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4" name="Connettore 1 33"/>
          <p:cNvCxnSpPr/>
          <p:nvPr/>
        </p:nvCxnSpPr>
        <p:spPr>
          <a:xfrm>
            <a:off x="2267744" y="2348880"/>
            <a:ext cx="23762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e 34"/>
          <p:cNvSpPr/>
          <p:nvPr/>
        </p:nvSpPr>
        <p:spPr>
          <a:xfrm>
            <a:off x="3563888" y="548680"/>
            <a:ext cx="288032" cy="360040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6" name="Ovale 35"/>
          <p:cNvSpPr/>
          <p:nvPr/>
        </p:nvSpPr>
        <p:spPr>
          <a:xfrm flipH="1">
            <a:off x="3275856" y="764704"/>
            <a:ext cx="152400" cy="207640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Ovale 42"/>
          <p:cNvSpPr/>
          <p:nvPr/>
        </p:nvSpPr>
        <p:spPr>
          <a:xfrm flipH="1">
            <a:off x="3275856" y="1268760"/>
            <a:ext cx="80392" cy="207640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44" name="Connettore 1 43"/>
          <p:cNvCxnSpPr>
            <a:stCxn id="36" idx="5"/>
          </p:cNvCxnSpPr>
          <p:nvPr/>
        </p:nvCxnSpPr>
        <p:spPr>
          <a:xfrm>
            <a:off x="3298174" y="941936"/>
            <a:ext cx="1273826" cy="14069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1 44"/>
          <p:cNvCxnSpPr>
            <a:stCxn id="43" idx="3"/>
          </p:cNvCxnSpPr>
          <p:nvPr/>
        </p:nvCxnSpPr>
        <p:spPr>
          <a:xfrm>
            <a:off x="3344475" y="1445992"/>
            <a:ext cx="1239298" cy="10469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1 45"/>
          <p:cNvCxnSpPr>
            <a:endCxn id="35" idx="5"/>
          </p:cNvCxnSpPr>
          <p:nvPr/>
        </p:nvCxnSpPr>
        <p:spPr>
          <a:xfrm flipH="1" flipV="1">
            <a:off x="3809739" y="855993"/>
            <a:ext cx="762261" cy="16325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rapezio 50"/>
          <p:cNvSpPr/>
          <p:nvPr/>
        </p:nvSpPr>
        <p:spPr>
          <a:xfrm rot="10800000">
            <a:off x="2123728" y="4437112"/>
            <a:ext cx="914400" cy="1216152"/>
          </a:xfrm>
          <a:prstGeom prst="trapezoid">
            <a:avLst>
              <a:gd name="adj" fmla="val 14474"/>
            </a:avLst>
          </a:prstGeom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81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2" name="Trapezio 51"/>
          <p:cNvSpPr/>
          <p:nvPr/>
        </p:nvSpPr>
        <p:spPr>
          <a:xfrm rot="10800000">
            <a:off x="5364088" y="404664"/>
            <a:ext cx="914400" cy="1216152"/>
          </a:xfrm>
          <a:prstGeom prst="trapezoid">
            <a:avLst>
              <a:gd name="adj" fmla="val 10966"/>
            </a:avLst>
          </a:prstGeom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81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4" name="Trapezio 53"/>
          <p:cNvSpPr/>
          <p:nvPr/>
        </p:nvSpPr>
        <p:spPr>
          <a:xfrm rot="10800000">
            <a:off x="6156176" y="4797152"/>
            <a:ext cx="914400" cy="1216152"/>
          </a:xfrm>
          <a:prstGeom prst="trapezoid">
            <a:avLst>
              <a:gd name="adj" fmla="val 10966"/>
            </a:avLst>
          </a:prstGeom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81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33" grpId="0" animBg="1"/>
      <p:bldP spid="35" grpId="0" animBg="1"/>
      <p:bldP spid="36" grpId="0" animBg="1"/>
      <p:bldP spid="43" grpId="0" animBg="1"/>
      <p:bldP spid="51" grpId="0" animBg="1"/>
      <p:bldP spid="52" grpId="0" animBg="1"/>
      <p:bldP spid="5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/>
          <p:cNvSpPr/>
          <p:nvPr/>
        </p:nvSpPr>
        <p:spPr>
          <a:xfrm>
            <a:off x="4211960" y="3068960"/>
            <a:ext cx="1224136" cy="1130424"/>
          </a:xfrm>
          <a:prstGeom prst="ellipse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igura a mano libera 10"/>
          <p:cNvSpPr/>
          <p:nvPr/>
        </p:nvSpPr>
        <p:spPr>
          <a:xfrm>
            <a:off x="994611" y="3609474"/>
            <a:ext cx="3176336" cy="449179"/>
          </a:xfrm>
          <a:custGeom>
            <a:avLst/>
            <a:gdLst>
              <a:gd name="connsiteX0" fmla="*/ 0 w 3176336"/>
              <a:gd name="connsiteY0" fmla="*/ 449179 h 449179"/>
              <a:gd name="connsiteX1" fmla="*/ 2967789 w 3176336"/>
              <a:gd name="connsiteY1" fmla="*/ 368968 h 449179"/>
              <a:gd name="connsiteX2" fmla="*/ 1251284 w 3176336"/>
              <a:gd name="connsiteY2" fmla="*/ 0 h 449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76336" h="449179">
                <a:moveTo>
                  <a:pt x="0" y="449179"/>
                </a:moveTo>
                <a:cubicBezTo>
                  <a:pt x="1379621" y="446505"/>
                  <a:pt x="2759242" y="443831"/>
                  <a:pt x="2967789" y="368968"/>
                </a:cubicBezTo>
                <a:cubicBezTo>
                  <a:pt x="3176336" y="294105"/>
                  <a:pt x="2213810" y="147052"/>
                  <a:pt x="1251284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igura a mano libera 11"/>
          <p:cNvSpPr/>
          <p:nvPr/>
        </p:nvSpPr>
        <p:spPr>
          <a:xfrm>
            <a:off x="1058779" y="2534653"/>
            <a:ext cx="3633537" cy="577515"/>
          </a:xfrm>
          <a:custGeom>
            <a:avLst/>
            <a:gdLst>
              <a:gd name="connsiteX0" fmla="*/ 0 w 3633537"/>
              <a:gd name="connsiteY0" fmla="*/ 385010 h 577515"/>
              <a:gd name="connsiteX1" fmla="*/ 3144253 w 3633537"/>
              <a:gd name="connsiteY1" fmla="*/ 513347 h 577515"/>
              <a:gd name="connsiteX2" fmla="*/ 2935705 w 3633537"/>
              <a:gd name="connsiteY2" fmla="*/ 0 h 577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33537" h="577515">
                <a:moveTo>
                  <a:pt x="0" y="385010"/>
                </a:moveTo>
                <a:cubicBezTo>
                  <a:pt x="1327484" y="481262"/>
                  <a:pt x="2654969" y="577515"/>
                  <a:pt x="3144253" y="513347"/>
                </a:cubicBezTo>
                <a:cubicBezTo>
                  <a:pt x="3633537" y="449179"/>
                  <a:pt x="3284621" y="224589"/>
                  <a:pt x="2935705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igura a mano libera 12"/>
          <p:cNvSpPr/>
          <p:nvPr/>
        </p:nvSpPr>
        <p:spPr>
          <a:xfrm>
            <a:off x="914400" y="2101516"/>
            <a:ext cx="5293895" cy="959852"/>
          </a:xfrm>
          <a:custGeom>
            <a:avLst/>
            <a:gdLst>
              <a:gd name="connsiteX0" fmla="*/ 0 w 5293895"/>
              <a:gd name="connsiteY0" fmla="*/ 657726 h 959852"/>
              <a:gd name="connsiteX1" fmla="*/ 3208421 w 5293895"/>
              <a:gd name="connsiteY1" fmla="*/ 850231 h 959852"/>
              <a:gd name="connsiteX2" fmla="*/ 5293895 w 5293895"/>
              <a:gd name="connsiteY2" fmla="*/ 0 h 959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93895" h="959852">
                <a:moveTo>
                  <a:pt x="0" y="657726"/>
                </a:moveTo>
                <a:cubicBezTo>
                  <a:pt x="1163052" y="808789"/>
                  <a:pt x="2326105" y="959852"/>
                  <a:pt x="3208421" y="850231"/>
                </a:cubicBezTo>
                <a:cubicBezTo>
                  <a:pt x="4090737" y="740610"/>
                  <a:pt x="4692316" y="370305"/>
                  <a:pt x="5293895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igura a mano libera 13"/>
          <p:cNvSpPr/>
          <p:nvPr/>
        </p:nvSpPr>
        <p:spPr>
          <a:xfrm>
            <a:off x="1042737" y="4347411"/>
            <a:ext cx="4368800" cy="513347"/>
          </a:xfrm>
          <a:custGeom>
            <a:avLst/>
            <a:gdLst>
              <a:gd name="connsiteX0" fmla="*/ 0 w 4368800"/>
              <a:gd name="connsiteY0" fmla="*/ 128336 h 513347"/>
              <a:gd name="connsiteX1" fmla="*/ 3785937 w 4368800"/>
              <a:gd name="connsiteY1" fmla="*/ 32084 h 513347"/>
              <a:gd name="connsiteX2" fmla="*/ 3497179 w 4368800"/>
              <a:gd name="connsiteY2" fmla="*/ 320842 h 513347"/>
              <a:gd name="connsiteX3" fmla="*/ 2486526 w 4368800"/>
              <a:gd name="connsiteY3" fmla="*/ 513347 h 513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68800" h="513347">
                <a:moveTo>
                  <a:pt x="0" y="128336"/>
                </a:moveTo>
                <a:cubicBezTo>
                  <a:pt x="1601537" y="64168"/>
                  <a:pt x="3203074" y="0"/>
                  <a:pt x="3785937" y="32084"/>
                </a:cubicBezTo>
                <a:cubicBezTo>
                  <a:pt x="4368800" y="64168"/>
                  <a:pt x="3713747" y="240632"/>
                  <a:pt x="3497179" y="320842"/>
                </a:cubicBezTo>
                <a:cubicBezTo>
                  <a:pt x="3280611" y="401052"/>
                  <a:pt x="2883568" y="457199"/>
                  <a:pt x="2486526" y="51334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igura a mano libera 14"/>
          <p:cNvSpPr/>
          <p:nvPr/>
        </p:nvSpPr>
        <p:spPr>
          <a:xfrm>
            <a:off x="914400" y="3989137"/>
            <a:ext cx="5775158" cy="1513305"/>
          </a:xfrm>
          <a:custGeom>
            <a:avLst/>
            <a:gdLst>
              <a:gd name="connsiteX0" fmla="*/ 0 w 5775158"/>
              <a:gd name="connsiteY0" fmla="*/ 229937 h 1513305"/>
              <a:gd name="connsiteX1" fmla="*/ 3433011 w 5775158"/>
              <a:gd name="connsiteY1" fmla="*/ 213895 h 1513305"/>
              <a:gd name="connsiteX2" fmla="*/ 5775158 w 5775158"/>
              <a:gd name="connsiteY2" fmla="*/ 1513305 h 1513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75158" h="1513305">
                <a:moveTo>
                  <a:pt x="0" y="229937"/>
                </a:moveTo>
                <a:cubicBezTo>
                  <a:pt x="1235242" y="114968"/>
                  <a:pt x="2470485" y="0"/>
                  <a:pt x="3433011" y="213895"/>
                </a:cubicBezTo>
                <a:cubicBezTo>
                  <a:pt x="4395537" y="427790"/>
                  <a:pt x="5085347" y="970547"/>
                  <a:pt x="5775158" y="1513305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Figura a mano libera 16"/>
          <p:cNvSpPr/>
          <p:nvPr/>
        </p:nvSpPr>
        <p:spPr>
          <a:xfrm>
            <a:off x="850232" y="3400926"/>
            <a:ext cx="3566694" cy="1475874"/>
          </a:xfrm>
          <a:custGeom>
            <a:avLst/>
            <a:gdLst>
              <a:gd name="connsiteX0" fmla="*/ 0 w 3566694"/>
              <a:gd name="connsiteY0" fmla="*/ 0 h 1475874"/>
              <a:gd name="connsiteX1" fmla="*/ 3112168 w 3566694"/>
              <a:gd name="connsiteY1" fmla="*/ 112295 h 1475874"/>
              <a:gd name="connsiteX2" fmla="*/ 2727157 w 3566694"/>
              <a:gd name="connsiteY2" fmla="*/ 465221 h 1475874"/>
              <a:gd name="connsiteX3" fmla="*/ 160421 w 3566694"/>
              <a:gd name="connsiteY3" fmla="*/ 1475874 h 1475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66694" h="1475874">
                <a:moveTo>
                  <a:pt x="0" y="0"/>
                </a:moveTo>
                <a:cubicBezTo>
                  <a:pt x="1328821" y="17379"/>
                  <a:pt x="2657642" y="34758"/>
                  <a:pt x="3112168" y="112295"/>
                </a:cubicBezTo>
                <a:cubicBezTo>
                  <a:pt x="3566694" y="189832"/>
                  <a:pt x="3219115" y="237958"/>
                  <a:pt x="2727157" y="465221"/>
                </a:cubicBezTo>
                <a:cubicBezTo>
                  <a:pt x="2235199" y="692484"/>
                  <a:pt x="1197810" y="1084179"/>
                  <a:pt x="160421" y="147587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499992" y="3284984"/>
            <a:ext cx="576064" cy="720080"/>
          </a:xfrm>
        </p:spPr>
        <p:txBody>
          <a:bodyPr>
            <a:normAutofit/>
          </a:bodyPr>
          <a:lstStyle/>
          <a:p>
            <a:r>
              <a:rPr lang="it-IT" sz="2800" dirty="0" smtClean="0">
                <a:latin typeface="Comic Sans MS" pitchFamily="66" charset="0"/>
              </a:rPr>
              <a:t>1</a:t>
            </a:r>
            <a:endParaRPr lang="it-IT" sz="2800" dirty="0">
              <a:latin typeface="Comic Sans MS" pitchFamily="66" charset="0"/>
            </a:endParaRPr>
          </a:p>
        </p:txBody>
      </p:sp>
      <p:sp>
        <p:nvSpPr>
          <p:cNvPr id="6" name="Ovale 5"/>
          <p:cNvSpPr/>
          <p:nvPr/>
        </p:nvSpPr>
        <p:spPr>
          <a:xfrm>
            <a:off x="251520" y="2060848"/>
            <a:ext cx="914400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Titolo 1"/>
          <p:cNvSpPr txBox="1">
            <a:spLocks/>
          </p:cNvSpPr>
          <p:nvPr/>
        </p:nvSpPr>
        <p:spPr>
          <a:xfrm>
            <a:off x="467544" y="2132856"/>
            <a:ext cx="576064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800" dirty="0" smtClean="0">
                <a:latin typeface="Comic Sans MS" pitchFamily="66" charset="0"/>
                <a:ea typeface="+mj-ea"/>
                <a:cs typeface="+mj-cs"/>
              </a:rPr>
              <a:t>2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" name="Ovale 7"/>
          <p:cNvSpPr/>
          <p:nvPr/>
        </p:nvSpPr>
        <p:spPr>
          <a:xfrm>
            <a:off x="179512" y="2492896"/>
            <a:ext cx="914400" cy="9144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Titolo 1"/>
          <p:cNvSpPr txBox="1">
            <a:spLocks/>
          </p:cNvSpPr>
          <p:nvPr/>
        </p:nvSpPr>
        <p:spPr>
          <a:xfrm>
            <a:off x="395536" y="2636912"/>
            <a:ext cx="576064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800" dirty="0" smtClean="0">
                <a:latin typeface="Comic Sans MS" pitchFamily="66" charset="0"/>
                <a:ea typeface="+mj-ea"/>
                <a:cs typeface="+mj-cs"/>
              </a:rPr>
              <a:t>4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0" name="Ovale 9"/>
          <p:cNvSpPr/>
          <p:nvPr/>
        </p:nvSpPr>
        <p:spPr>
          <a:xfrm>
            <a:off x="1331640" y="3068960"/>
            <a:ext cx="914400" cy="914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Titolo 1"/>
          <p:cNvSpPr txBox="1">
            <a:spLocks/>
          </p:cNvSpPr>
          <p:nvPr/>
        </p:nvSpPr>
        <p:spPr>
          <a:xfrm>
            <a:off x="1475656" y="3212976"/>
            <a:ext cx="576064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3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5" name="Ovale 4"/>
          <p:cNvSpPr/>
          <p:nvPr/>
        </p:nvSpPr>
        <p:spPr>
          <a:xfrm>
            <a:off x="0" y="3645024"/>
            <a:ext cx="914400" cy="9144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Titolo 1"/>
          <p:cNvSpPr txBox="1">
            <a:spLocks/>
          </p:cNvSpPr>
          <p:nvPr/>
        </p:nvSpPr>
        <p:spPr>
          <a:xfrm>
            <a:off x="216024" y="3717032"/>
            <a:ext cx="576064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6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9" name="Ovale 8"/>
          <p:cNvSpPr/>
          <p:nvPr/>
        </p:nvSpPr>
        <p:spPr>
          <a:xfrm>
            <a:off x="2627784" y="4365104"/>
            <a:ext cx="914400" cy="914400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Titolo 1"/>
          <p:cNvSpPr txBox="1">
            <a:spLocks/>
          </p:cNvSpPr>
          <p:nvPr/>
        </p:nvSpPr>
        <p:spPr>
          <a:xfrm>
            <a:off x="2771800" y="4509120"/>
            <a:ext cx="576064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5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7" name="Ovale 6"/>
          <p:cNvSpPr/>
          <p:nvPr/>
        </p:nvSpPr>
        <p:spPr>
          <a:xfrm>
            <a:off x="179512" y="4725144"/>
            <a:ext cx="914400" cy="914400"/>
          </a:xfrm>
          <a:prstGeom prst="ellipse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Titolo 1"/>
          <p:cNvSpPr txBox="1">
            <a:spLocks/>
          </p:cNvSpPr>
          <p:nvPr/>
        </p:nvSpPr>
        <p:spPr>
          <a:xfrm>
            <a:off x="395536" y="4869160"/>
            <a:ext cx="576064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7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337 0.00231 0.02691 0.00462 0.04218 0.00694 C 0.05746 0.00925 0.07552 0.01249 0.09132 0.0141 C 0.10712 0.01572 0.11718 0.01364 0.1368 0.01642 C 0.15642 0.01919 0.18837 0.02728 0.20885 0.03029 C 0.22934 0.03329 0.24305 0.03514 0.25972 0.03514 C 0.27639 0.03514 0.29271 0.03191 0.30885 0.03029 C 0.325 0.02867 0.34253 0.02867 0.35625 0.02566 C 0.36996 0.02266 0.37847 0.01688 0.39132 0.01179 C 0.40416 0.0067 0.42048 0.00092 0.43333 -0.00462 C 0.44618 -0.01017 0.45816 -0.01526 0.4684 -0.02104 C 0.47864 -0.02682 0.48663 -0.03283 0.49479 -0.03977 C 0.50295 -0.04671 0.50902 -0.05526 0.51753 -0.06312 C 0.52604 -0.07098 0.53889 -0.08139 0.54566 -0.08647 C 0.55243 -0.09156 0.55521 -0.09249 0.55798 -0.09341 " pathEditMode="relative" ptsTypes="aaaaaaaaaaaaa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337 0.00231 0.02691 0.00462 0.04218 0.00694 C 0.05746 0.00925 0.07552 0.01249 0.09132 0.0141 C 0.10712 0.01572 0.11718 0.01364 0.1368 0.01642 C 0.15642 0.01919 0.18837 0.02728 0.20885 0.03029 C 0.22934 0.03329 0.24305 0.03514 0.25972 0.03514 C 0.27639 0.03514 0.29271 0.03191 0.30885 0.03029 C 0.325 0.02867 0.34253 0.02867 0.35625 0.02566 C 0.36996 0.02266 0.37847 0.01688 0.39132 0.01179 C 0.40416 0.0067 0.42048 0.00092 0.43333 -0.00462 C 0.44618 -0.01017 0.45816 -0.01526 0.4684 -0.02104 C 0.47864 -0.02682 0.48663 -0.03283 0.49479 -0.03977 C 0.50295 -0.04671 0.50902 -0.05526 0.51753 -0.06312 C 0.52604 -0.07098 0.53889 -0.08139 0.54566 -0.08647 C 0.55243 -0.09156 0.55521 -0.09249 0.55798 -0.09341 " pathEditMode="relative" ptsTypes="aaaaaaaaaaaaaaA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615 0.00185 0.03247 0.00393 0.04566 0.00463 C 0.05886 0.00532 0.06267 0.00347 0.07899 0.00463 C 0.09531 0.00578 0.12431 0.00856 0.14392 0.01179 C 0.16354 0.01503 0.18021 0.02058 0.19653 0.02335 C 0.21285 0.02613 0.22708 0.02752 0.24219 0.02798 C 0.25712 0.02844 0.27136 0.02636 0.28594 0.02567 C 0.30052 0.02497 0.31701 0.02567 0.32986 0.02335 C 0.34271 0.02104 0.35764 0.01873 0.3632 0.01179 C 0.36875 0.00486 0.36545 -0.0104 0.3632 -0.01873 C 0.36094 -0.02705 0.35434 -0.03214 0.34913 -0.03745 C 0.34392 -0.04277 0.33542 -0.04832 0.3316 -0.05133 " pathEditMode="relative" ptsTypes="aaaaaaaaaa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615 0.00185 0.03247 0.00393 0.04566 0.00463 C 0.05886 0.00532 0.06267 0.00347 0.07899 0.00463 C 0.09531 0.00578 0.12431 0.00856 0.14392 0.01179 C 0.16354 0.01503 0.18021 0.02058 0.19653 0.02335 C 0.21285 0.02613 0.22708 0.02752 0.24219 0.02798 C 0.25712 0.02844 0.27136 0.02636 0.28594 0.02567 C 0.30052 0.02497 0.31701 0.02567 0.32986 0.02335 C 0.34271 0.02104 0.35764 0.01873 0.3632 0.01179 C 0.36875 0.00486 0.36545 -0.0104 0.3632 -0.01873 C 0.36094 -0.02705 0.35434 -0.03214 0.34913 -0.03745 C 0.34392 -0.04277 0.33542 -0.04832 0.3316 -0.05133 " pathEditMode="relative" ptsTypes="aaaaaaaaaaaA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198 -0.00347 0.02413 -0.00671 0.03871 -0.00948 C 0.0533 -0.01226 0.07118 -0.01526 0.08785 -0.01642 C 0.10451 -0.01758 0.12083 -0.01573 0.13871 -0.01642 C 0.1566 -0.01711 0.17378 -0.02035 0.19479 -0.02104 C 0.2158 -0.02174 0.24219 -0.02336 0.26493 -0.02104 C 0.28767 -0.01873 0.30972 -0.01064 0.3316 -0.00717 C 0.35347 -0.0037 0.37309 -0.00786 0.39653 0 C 0.41996 0.00786 0.44774 0.02474 0.47205 0.03953 C 0.49635 0.05433 0.52066 0.0682 0.54219 0.08878 C 0.56371 0.10936 0.5868 0.14474 0.60173 0.16346 C 0.61667 0.18219 0.62604 0.19398 0.6316 0.20092 " pathEditMode="relative" ptsTypes="aaaaaaaaaa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198 -0.00347 0.02413 -0.00671 0.03871 -0.00948 C 0.0533 -0.01226 0.07118 -0.01526 0.08785 -0.01642 C 0.10451 -0.01758 0.12083 -0.01573 0.13871 -0.01642 C 0.1566 -0.01711 0.17378 -0.02035 0.19479 -0.02104 C 0.2158 -0.02174 0.24219 -0.02336 0.26493 -0.02104 C 0.28767 -0.01873 0.30972 -0.01064 0.3316 -0.00717 C 0.35347 -0.0037 0.37309 -0.00786 0.39653 0 C 0.41996 0.00786 0.44774 0.02474 0.47205 0.03953 C 0.49635 0.05433 0.52066 0.0682 0.54219 0.08878 C 0.56371 0.10936 0.5868 0.14474 0.60173 0.16346 C 0.61667 0.18219 0.62604 0.19398 0.6316 0.20092 " pathEditMode="relative" ptsTypes="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2604 0.00139 0.05226 0.00301 0.07187 0.00694 C 0.09149 0.01087 0.10052 0.01757 0.11753 0.02336 C 0.13455 0.02914 0.16163 0.03792 0.17361 0.04208 C 0.18559 0.04625 0.1908 0.04601 0.18941 0.04902 C 0.18802 0.05203 0.17639 0.05804 0.16493 0.06081 C 0.15347 0.06359 0.13681 0.06474 0.12101 0.06544 C 0.10521 0.06613 0.08802 0.0659 0.07014 0.06544 C 0.05226 0.06497 0.03576 0.06359 0.01406 0.06312 C -0.00764 0.06266 -0.03837 0.06266 -0.05972 0.06312 C -0.08108 0.06359 -0.1026 0.06544 -0.11406 0.06544 C -0.12552 0.06544 -0.12691 0.06428 -0.12813 0.06312 " pathEditMode="relative" ptsTypes="aaaaaaaaaa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2604 0.00139 0.05226 0.00301 0.07187 0.00694 C 0.09149 0.01087 0.10052 0.01757 0.11753 0.02336 C 0.13455 0.02914 0.16163 0.03792 0.17361 0.04208 C 0.18559 0.04625 0.1908 0.04601 0.18941 0.04902 C 0.18802 0.05203 0.17639 0.05804 0.16493 0.06081 C 0.15347 0.06359 0.13681 0.06474 0.12101 0.06544 C 0.10521 0.06613 0.08802 0.0659 0.07014 0.06544 C 0.05226 0.06497 0.03576 0.06359 0.01406 0.06312 C -0.00764 0.06266 -0.03837 0.06266 -0.05972 0.06312 C -0.08108 0.06359 -0.1026 0.06544 -0.11406 0.06544 C -0.12552 0.06544 -0.12691 0.06428 -0.12813 0.06312 " pathEditMode="relative" ptsTypes="aaaaaaaaaaaA">
                                      <p:cBhvr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2656 -0.01017 0.05312 -0.02012 0.07899 -0.0326 C 0.10469 -0.04509 0.13472 -0.06335 0.15434 -0.07468 C 0.1743 -0.08601 0.17986 -0.09041 0.19826 -0.10058 C 0.21667 -0.11075 0.25087 -0.12578 0.26493 -0.13549 C 0.27899 -0.1452 0.27309 -0.1526 0.28246 -0.15884 C 0.29184 -0.16509 0.31128 -0.16902 0.32101 -0.17295 C 0.33107 -0.17688 0.34548 -0.17711 0.34219 -0.1822 C 0.33889 -0.18728 0.32344 -0.19977 0.30156 -0.20324 C 0.28003 -0.20671 0.23628 -0.20278 0.21215 -0.20324 C 0.18837 -0.2037 0.17118 -0.20486 0.15798 -0.20555 C 0.14462 -0.20624 0.14878 -0.2074 0.1316 -0.20786 C 0.11423 -0.20832 0.07344 -0.2074 0.05451 -0.20786 C 0.03559 -0.20832 0.02743 -0.20902 0.01753 -0.21017 C 0.00764 -0.21133 0.00069 -0.21387 -0.00521 -0.21503 C -0.01111 -0.21619 -0.00851 -0.21619 -0.01754 -0.21734 C -0.02656 -0.2185 -0.05087 -0.22127 -0.05955 -0.22197 C -0.06823 -0.22266 -0.06927 -0.22243 -0.07014 -0.22197 " pathEditMode="relative" ptsTypes="aaaaaaaaaaaaaaaa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2656 -0.01017 0.05312 -0.02012 0.07899 -0.0326 C 0.10469 -0.04509 0.13472 -0.06335 0.15434 -0.07468 C 0.1743 -0.08601 0.17986 -0.09041 0.19826 -0.10058 C 0.21667 -0.11075 0.25087 -0.12578 0.26493 -0.13549 C 0.27899 -0.1452 0.27309 -0.1526 0.28246 -0.15884 C 0.29184 -0.16509 0.31128 -0.16902 0.32101 -0.17295 C 0.33107 -0.17688 0.34548 -0.17711 0.34219 -0.1822 C 0.33889 -0.18728 0.32344 -0.19977 0.30156 -0.20324 C 0.28003 -0.20671 0.23628 -0.20278 0.21215 -0.20324 C 0.18837 -0.2037 0.17118 -0.20486 0.15798 -0.20555 C 0.14462 -0.20624 0.14878 -0.2074 0.1316 -0.20786 C 0.11423 -0.20832 0.07344 -0.2074 0.05451 -0.20786 C 0.03559 -0.20832 0.02743 -0.20902 0.01753 -0.21017 C 0.00764 -0.21133 0.00069 -0.21387 -0.00521 -0.21503 C -0.01111 -0.21619 -0.00851 -0.21619 -0.01754 -0.21734 C -0.02656 -0.2185 -0.05087 -0.22127 -0.05955 -0.22197 C -0.06823 -0.22266 -0.06927 -0.22243 -0.07014 -0.22197 " pathEditMode="relative" ptsTypes="aaaaaaaaaaaaaaaaaA">
                                      <p:cBhvr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25 -0.00138 0.05 -0.00277 0.0717 -0.00948 C 0.09375 -0.01618 0.11927 -0.03121 0.1316 -0.03976 C 0.14392 -0.04832 0.15416 -0.05664 0.14566 -0.0608 C 0.13698 -0.06497 0.10347 -0.06474 0.07899 -0.06543 C 0.05451 -0.06612 0.02378 -0.06358 -0.00174 -0.06543 C -0.02726 -0.06728 -0.04948 -0.07653 -0.07379 -0.07722 C -0.09844 -0.07791 -0.12865 -0.07121 -0.14913 -0.07005 C -0.16962 -0.0689 -0.17604 -0.07306 -0.19653 -0.07005 C -0.21702 -0.06705 -0.2559 -0.05549 -0.27205 -0.05156 C -0.2882 -0.04763 -0.29063 -0.04716 -0.29306 -0.0467 " pathEditMode="relative" ptsTypes="aaaaaaaaaaA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25 -0.00138 0.05 -0.00277 0.0717 -0.00948 C 0.09375 -0.01618 0.11927 -0.03121 0.1316 -0.03976 C 0.14392 -0.04832 0.15416 -0.05664 0.14566 -0.0608 C 0.13698 -0.06497 0.10347 -0.06474 0.07899 -0.06543 C 0.05451 -0.06612 0.02378 -0.06358 -0.00174 -0.06543 C -0.02726 -0.06728 -0.04948 -0.07653 -0.07379 -0.07722 C -0.09844 -0.07791 -0.12865 -0.07121 -0.14913 -0.07005 C -0.16962 -0.0689 -0.17604 -0.07306 -0.19653 -0.07005 C -0.21702 -0.06705 -0.2559 -0.05549 -0.27205 -0.05156 C -0.2882 -0.04763 -0.29063 -0.04716 -0.29306 -0.0467 " pathEditMode="relative" ptsTypes="aaaaaaaaaaA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3" grpId="0"/>
      <p:bldP spid="8" grpId="0" animBg="1"/>
      <p:bldP spid="20" grpId="0"/>
      <p:bldP spid="10" grpId="0" animBg="1"/>
      <p:bldP spid="19" grpId="0"/>
      <p:bldP spid="5" grpId="0" animBg="1"/>
      <p:bldP spid="22" grpId="0"/>
      <p:bldP spid="9" grpId="0" animBg="1"/>
      <p:bldP spid="21" grpId="0"/>
      <p:bldP spid="7" grpId="0" animBg="1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Ovale 3"/>
          <p:cNvSpPr/>
          <p:nvPr/>
        </p:nvSpPr>
        <p:spPr>
          <a:xfrm>
            <a:off x="3995936" y="2924944"/>
            <a:ext cx="1080120" cy="10081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roce 4"/>
          <p:cNvSpPr/>
          <p:nvPr/>
        </p:nvSpPr>
        <p:spPr>
          <a:xfrm>
            <a:off x="4204120" y="3085002"/>
            <a:ext cx="632030" cy="648072"/>
          </a:xfrm>
          <a:prstGeom prst="mathPlus">
            <a:avLst>
              <a:gd name="adj1" fmla="val 15229"/>
            </a:avLst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igura a mano libera 6"/>
          <p:cNvSpPr/>
          <p:nvPr/>
        </p:nvSpPr>
        <p:spPr>
          <a:xfrm>
            <a:off x="827584" y="1772816"/>
            <a:ext cx="3283285" cy="1438442"/>
          </a:xfrm>
          <a:custGeom>
            <a:avLst/>
            <a:gdLst>
              <a:gd name="connsiteX0" fmla="*/ 0 w 3283285"/>
              <a:gd name="connsiteY0" fmla="*/ 1363579 h 1438442"/>
              <a:gd name="connsiteX1" fmla="*/ 2791327 w 3283285"/>
              <a:gd name="connsiteY1" fmla="*/ 1347537 h 1438442"/>
              <a:gd name="connsiteX2" fmla="*/ 2951748 w 3283285"/>
              <a:gd name="connsiteY2" fmla="*/ 818147 h 1438442"/>
              <a:gd name="connsiteX3" fmla="*/ 898358 w 3283285"/>
              <a:gd name="connsiteY3" fmla="*/ 0 h 1438442"/>
              <a:gd name="connsiteX4" fmla="*/ 898358 w 3283285"/>
              <a:gd name="connsiteY4" fmla="*/ 0 h 1438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3285" h="1438442">
                <a:moveTo>
                  <a:pt x="0" y="1363579"/>
                </a:moveTo>
                <a:cubicBezTo>
                  <a:pt x="1149684" y="1401010"/>
                  <a:pt x="2299369" y="1438442"/>
                  <a:pt x="2791327" y="1347537"/>
                </a:cubicBezTo>
                <a:cubicBezTo>
                  <a:pt x="3283285" y="1256632"/>
                  <a:pt x="3267243" y="1042736"/>
                  <a:pt x="2951748" y="818147"/>
                </a:cubicBezTo>
                <a:cubicBezTo>
                  <a:pt x="2636253" y="593558"/>
                  <a:pt x="898358" y="0"/>
                  <a:pt x="898358" y="0"/>
                </a:cubicBezTo>
                <a:lnTo>
                  <a:pt x="898358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igura a mano libera 7"/>
          <p:cNvSpPr/>
          <p:nvPr/>
        </p:nvSpPr>
        <p:spPr>
          <a:xfrm>
            <a:off x="1042737" y="3997158"/>
            <a:ext cx="6673516" cy="1216526"/>
          </a:xfrm>
          <a:custGeom>
            <a:avLst/>
            <a:gdLst>
              <a:gd name="connsiteX0" fmla="*/ 0 w 6673516"/>
              <a:gd name="connsiteY0" fmla="*/ 61495 h 1216526"/>
              <a:gd name="connsiteX1" fmla="*/ 2839452 w 6673516"/>
              <a:gd name="connsiteY1" fmla="*/ 29410 h 1216526"/>
              <a:gd name="connsiteX2" fmla="*/ 4283242 w 6673516"/>
              <a:gd name="connsiteY2" fmla="*/ 237958 h 1216526"/>
              <a:gd name="connsiteX3" fmla="*/ 6673516 w 6673516"/>
              <a:gd name="connsiteY3" fmla="*/ 1216526 h 1216526"/>
              <a:gd name="connsiteX4" fmla="*/ 6673516 w 6673516"/>
              <a:gd name="connsiteY4" fmla="*/ 1216526 h 1216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3516" h="1216526">
                <a:moveTo>
                  <a:pt x="0" y="61495"/>
                </a:moveTo>
                <a:cubicBezTo>
                  <a:pt x="1062789" y="30747"/>
                  <a:pt x="2125578" y="0"/>
                  <a:pt x="2839452" y="29410"/>
                </a:cubicBezTo>
                <a:cubicBezTo>
                  <a:pt x="3553326" y="58820"/>
                  <a:pt x="3644231" y="40105"/>
                  <a:pt x="4283242" y="237958"/>
                </a:cubicBezTo>
                <a:cubicBezTo>
                  <a:pt x="4922253" y="435811"/>
                  <a:pt x="6673516" y="1216526"/>
                  <a:pt x="6673516" y="1216526"/>
                </a:cubicBezTo>
                <a:lnTo>
                  <a:pt x="6673516" y="1216526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igura a mano libera 8"/>
          <p:cNvSpPr/>
          <p:nvPr/>
        </p:nvSpPr>
        <p:spPr>
          <a:xfrm>
            <a:off x="288758" y="3334084"/>
            <a:ext cx="3818020" cy="756653"/>
          </a:xfrm>
          <a:custGeom>
            <a:avLst/>
            <a:gdLst>
              <a:gd name="connsiteX0" fmla="*/ 753979 w 3818020"/>
              <a:gd name="connsiteY0" fmla="*/ 66842 h 756653"/>
              <a:gd name="connsiteX1" fmla="*/ 3593431 w 3818020"/>
              <a:gd name="connsiteY1" fmla="*/ 34758 h 756653"/>
              <a:gd name="connsiteX2" fmla="*/ 2101516 w 3818020"/>
              <a:gd name="connsiteY2" fmla="*/ 275390 h 756653"/>
              <a:gd name="connsiteX3" fmla="*/ 0 w 3818020"/>
              <a:gd name="connsiteY3" fmla="*/ 756653 h 75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8020" h="756653">
                <a:moveTo>
                  <a:pt x="753979" y="66842"/>
                </a:moveTo>
                <a:cubicBezTo>
                  <a:pt x="2061410" y="33421"/>
                  <a:pt x="3368842" y="0"/>
                  <a:pt x="3593431" y="34758"/>
                </a:cubicBezTo>
                <a:cubicBezTo>
                  <a:pt x="3818020" y="69516"/>
                  <a:pt x="2700421" y="155074"/>
                  <a:pt x="2101516" y="275390"/>
                </a:cubicBezTo>
                <a:cubicBezTo>
                  <a:pt x="1502611" y="395706"/>
                  <a:pt x="751305" y="576179"/>
                  <a:pt x="0" y="75665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igura a mano libera 9"/>
          <p:cNvSpPr/>
          <p:nvPr/>
        </p:nvSpPr>
        <p:spPr>
          <a:xfrm>
            <a:off x="850232" y="3588084"/>
            <a:ext cx="3334084" cy="1048084"/>
          </a:xfrm>
          <a:custGeom>
            <a:avLst/>
            <a:gdLst>
              <a:gd name="connsiteX0" fmla="*/ 0 w 3334084"/>
              <a:gd name="connsiteY0" fmla="*/ 101600 h 1048084"/>
              <a:gd name="connsiteX1" fmla="*/ 2919663 w 3334084"/>
              <a:gd name="connsiteY1" fmla="*/ 37432 h 1048084"/>
              <a:gd name="connsiteX2" fmla="*/ 2486526 w 3334084"/>
              <a:gd name="connsiteY2" fmla="*/ 326190 h 1048084"/>
              <a:gd name="connsiteX3" fmla="*/ 689810 w 3334084"/>
              <a:gd name="connsiteY3" fmla="*/ 1048084 h 1048084"/>
              <a:gd name="connsiteX4" fmla="*/ 689810 w 3334084"/>
              <a:gd name="connsiteY4" fmla="*/ 1048084 h 1048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34084" h="1048084">
                <a:moveTo>
                  <a:pt x="0" y="101600"/>
                </a:moveTo>
                <a:cubicBezTo>
                  <a:pt x="1252621" y="50800"/>
                  <a:pt x="2505242" y="0"/>
                  <a:pt x="2919663" y="37432"/>
                </a:cubicBezTo>
                <a:cubicBezTo>
                  <a:pt x="3334084" y="74864"/>
                  <a:pt x="2858168" y="157748"/>
                  <a:pt x="2486526" y="326190"/>
                </a:cubicBezTo>
                <a:cubicBezTo>
                  <a:pt x="2114884" y="494632"/>
                  <a:pt x="689810" y="1048084"/>
                  <a:pt x="689810" y="1048084"/>
                </a:cubicBezTo>
                <a:lnTo>
                  <a:pt x="689810" y="1048084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igura a mano libera 10"/>
          <p:cNvSpPr/>
          <p:nvPr/>
        </p:nvSpPr>
        <p:spPr>
          <a:xfrm>
            <a:off x="1042737" y="2406316"/>
            <a:ext cx="3136232" cy="673768"/>
          </a:xfrm>
          <a:custGeom>
            <a:avLst/>
            <a:gdLst>
              <a:gd name="connsiteX0" fmla="*/ 0 w 3136232"/>
              <a:gd name="connsiteY0" fmla="*/ 673768 h 673768"/>
              <a:gd name="connsiteX1" fmla="*/ 2711116 w 3136232"/>
              <a:gd name="connsiteY1" fmla="*/ 641684 h 673768"/>
              <a:gd name="connsiteX2" fmla="*/ 2550695 w 3136232"/>
              <a:gd name="connsiteY2" fmla="*/ 433137 h 673768"/>
              <a:gd name="connsiteX3" fmla="*/ 449179 w 3136232"/>
              <a:gd name="connsiteY3" fmla="*/ 0 h 673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36232" h="673768">
                <a:moveTo>
                  <a:pt x="0" y="673768"/>
                </a:moveTo>
                <a:lnTo>
                  <a:pt x="2711116" y="641684"/>
                </a:lnTo>
                <a:cubicBezTo>
                  <a:pt x="3136232" y="601579"/>
                  <a:pt x="2927684" y="540084"/>
                  <a:pt x="2550695" y="433137"/>
                </a:cubicBezTo>
                <a:cubicBezTo>
                  <a:pt x="2173706" y="326190"/>
                  <a:pt x="1311442" y="163095"/>
                  <a:pt x="449179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igura a mano libera 11"/>
          <p:cNvSpPr/>
          <p:nvPr/>
        </p:nvSpPr>
        <p:spPr>
          <a:xfrm>
            <a:off x="1395663" y="1925053"/>
            <a:ext cx="4796590" cy="906379"/>
          </a:xfrm>
          <a:custGeom>
            <a:avLst/>
            <a:gdLst>
              <a:gd name="connsiteX0" fmla="*/ 0 w 4796590"/>
              <a:gd name="connsiteY0" fmla="*/ 721894 h 906379"/>
              <a:gd name="connsiteX1" fmla="*/ 2743200 w 4796590"/>
              <a:gd name="connsiteY1" fmla="*/ 786063 h 906379"/>
              <a:gd name="connsiteX2" fmla="*/ 4796590 w 4796590"/>
              <a:gd name="connsiteY2" fmla="*/ 0 h 906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96590" h="906379">
                <a:moveTo>
                  <a:pt x="0" y="721894"/>
                </a:moveTo>
                <a:cubicBezTo>
                  <a:pt x="971884" y="814136"/>
                  <a:pt x="1943769" y="906379"/>
                  <a:pt x="2743200" y="786063"/>
                </a:cubicBezTo>
                <a:cubicBezTo>
                  <a:pt x="3542631" y="665747"/>
                  <a:pt x="4169610" y="332873"/>
                  <a:pt x="4796590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/>
          <p:cNvSpPr/>
          <p:nvPr/>
        </p:nvSpPr>
        <p:spPr>
          <a:xfrm rot="5400000">
            <a:off x="4247964" y="3320988"/>
            <a:ext cx="4248472" cy="100811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3500000" scaled="1"/>
            <a:tileRect/>
          </a:gradFill>
          <a:ln w="127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Ovale 3"/>
          <p:cNvSpPr/>
          <p:nvPr/>
        </p:nvSpPr>
        <p:spPr>
          <a:xfrm>
            <a:off x="539552" y="2564904"/>
            <a:ext cx="360040" cy="3312368"/>
          </a:xfrm>
          <a:prstGeom prst="ellipse">
            <a:avLst/>
          </a:prstGeom>
          <a:gradFill flip="none" rotWithShape="1">
            <a:gsLst>
              <a:gs pos="0">
                <a:schemeClr val="tx1">
                  <a:tint val="66000"/>
                  <a:satMod val="160000"/>
                </a:schemeClr>
              </a:gs>
              <a:gs pos="50000">
                <a:schemeClr val="tx1">
                  <a:tint val="44500"/>
                  <a:satMod val="160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540000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Ovale 21"/>
          <p:cNvSpPr/>
          <p:nvPr/>
        </p:nvSpPr>
        <p:spPr>
          <a:xfrm>
            <a:off x="5915908" y="1770820"/>
            <a:ext cx="432048" cy="410344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Ovale 22"/>
          <p:cNvSpPr/>
          <p:nvPr/>
        </p:nvSpPr>
        <p:spPr>
          <a:xfrm>
            <a:off x="6412124" y="1765158"/>
            <a:ext cx="432048" cy="410344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Titolo 1"/>
          <p:cNvSpPr txBox="1">
            <a:spLocks/>
          </p:cNvSpPr>
          <p:nvPr/>
        </p:nvSpPr>
        <p:spPr>
          <a:xfrm>
            <a:off x="5987916" y="1508666"/>
            <a:ext cx="288032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7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.</a:t>
            </a:r>
            <a:endParaRPr kumimoji="0" lang="it-IT" sz="7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25" name="Rettangolo 24"/>
          <p:cNvSpPr/>
          <p:nvPr/>
        </p:nvSpPr>
        <p:spPr>
          <a:xfrm>
            <a:off x="6419964" y="1124744"/>
            <a:ext cx="41389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7200" dirty="0" smtClean="0">
                <a:latin typeface="Comic Sans MS" pitchFamily="66" charset="0"/>
              </a:rPr>
              <a:t>.</a:t>
            </a:r>
            <a:endParaRPr lang="it-IT" sz="7200" dirty="0"/>
          </a:p>
        </p:txBody>
      </p:sp>
      <p:sp>
        <p:nvSpPr>
          <p:cNvPr id="26" name="Ovale 25"/>
          <p:cNvSpPr/>
          <p:nvPr/>
        </p:nvSpPr>
        <p:spPr>
          <a:xfrm>
            <a:off x="5915908" y="2298683"/>
            <a:ext cx="432048" cy="410344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Ovale 26"/>
          <p:cNvSpPr/>
          <p:nvPr/>
        </p:nvSpPr>
        <p:spPr>
          <a:xfrm>
            <a:off x="6412124" y="2293021"/>
            <a:ext cx="432048" cy="410344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Titolo 1"/>
          <p:cNvSpPr txBox="1">
            <a:spLocks/>
          </p:cNvSpPr>
          <p:nvPr/>
        </p:nvSpPr>
        <p:spPr>
          <a:xfrm>
            <a:off x="5987916" y="2036529"/>
            <a:ext cx="288032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7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.</a:t>
            </a:r>
            <a:endParaRPr kumimoji="0" lang="it-IT" sz="7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29" name="Rettangolo 28"/>
          <p:cNvSpPr/>
          <p:nvPr/>
        </p:nvSpPr>
        <p:spPr>
          <a:xfrm>
            <a:off x="6419964" y="1652607"/>
            <a:ext cx="41389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7200" dirty="0" smtClean="0">
                <a:latin typeface="Comic Sans MS" pitchFamily="66" charset="0"/>
              </a:rPr>
              <a:t>.</a:t>
            </a:r>
            <a:endParaRPr lang="it-IT" sz="7200" dirty="0"/>
          </a:p>
        </p:txBody>
      </p:sp>
      <p:sp>
        <p:nvSpPr>
          <p:cNvPr id="30" name="Ovale 29"/>
          <p:cNvSpPr/>
          <p:nvPr/>
        </p:nvSpPr>
        <p:spPr>
          <a:xfrm>
            <a:off x="5916270" y="2802739"/>
            <a:ext cx="432048" cy="410344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Ovale 30"/>
          <p:cNvSpPr/>
          <p:nvPr/>
        </p:nvSpPr>
        <p:spPr>
          <a:xfrm>
            <a:off x="6412486" y="2797077"/>
            <a:ext cx="432048" cy="410344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Titolo 1"/>
          <p:cNvSpPr txBox="1">
            <a:spLocks/>
          </p:cNvSpPr>
          <p:nvPr/>
        </p:nvSpPr>
        <p:spPr>
          <a:xfrm>
            <a:off x="5988278" y="2540585"/>
            <a:ext cx="288032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7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.</a:t>
            </a:r>
            <a:endParaRPr kumimoji="0" lang="it-IT" sz="7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33" name="Rettangolo 32"/>
          <p:cNvSpPr/>
          <p:nvPr/>
        </p:nvSpPr>
        <p:spPr>
          <a:xfrm>
            <a:off x="6420326" y="2156663"/>
            <a:ext cx="41389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7200" dirty="0" smtClean="0">
                <a:latin typeface="Comic Sans MS" pitchFamily="66" charset="0"/>
              </a:rPr>
              <a:t>.</a:t>
            </a:r>
            <a:endParaRPr lang="it-IT" sz="7200" dirty="0"/>
          </a:p>
        </p:txBody>
      </p:sp>
      <p:sp>
        <p:nvSpPr>
          <p:cNvPr id="34" name="Ovale 33"/>
          <p:cNvSpPr/>
          <p:nvPr/>
        </p:nvSpPr>
        <p:spPr>
          <a:xfrm>
            <a:off x="5924110" y="3306795"/>
            <a:ext cx="432048" cy="410344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5" name="Ovale 34"/>
          <p:cNvSpPr/>
          <p:nvPr/>
        </p:nvSpPr>
        <p:spPr>
          <a:xfrm>
            <a:off x="6420326" y="3301133"/>
            <a:ext cx="432048" cy="410344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6" name="Titolo 1"/>
          <p:cNvSpPr txBox="1">
            <a:spLocks/>
          </p:cNvSpPr>
          <p:nvPr/>
        </p:nvSpPr>
        <p:spPr>
          <a:xfrm>
            <a:off x="5996118" y="3044641"/>
            <a:ext cx="288032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7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.</a:t>
            </a:r>
            <a:endParaRPr kumimoji="0" lang="it-IT" sz="7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37" name="Rettangolo 36"/>
          <p:cNvSpPr/>
          <p:nvPr/>
        </p:nvSpPr>
        <p:spPr>
          <a:xfrm>
            <a:off x="6428166" y="2660719"/>
            <a:ext cx="41389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7200" dirty="0" smtClean="0">
                <a:latin typeface="Comic Sans MS" pitchFamily="66" charset="0"/>
              </a:rPr>
              <a:t>.</a:t>
            </a:r>
            <a:endParaRPr lang="it-IT" sz="7200" dirty="0"/>
          </a:p>
        </p:txBody>
      </p:sp>
      <p:sp>
        <p:nvSpPr>
          <p:cNvPr id="38" name="Ovale 37"/>
          <p:cNvSpPr/>
          <p:nvPr/>
        </p:nvSpPr>
        <p:spPr>
          <a:xfrm>
            <a:off x="5924110" y="3859052"/>
            <a:ext cx="432048" cy="410344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9" name="Ovale 38"/>
          <p:cNvSpPr/>
          <p:nvPr/>
        </p:nvSpPr>
        <p:spPr>
          <a:xfrm>
            <a:off x="6420326" y="3853390"/>
            <a:ext cx="432048" cy="410344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0" name="Titolo 1"/>
          <p:cNvSpPr txBox="1">
            <a:spLocks/>
          </p:cNvSpPr>
          <p:nvPr/>
        </p:nvSpPr>
        <p:spPr>
          <a:xfrm>
            <a:off x="5996118" y="3596898"/>
            <a:ext cx="288032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7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.</a:t>
            </a:r>
            <a:endParaRPr kumimoji="0" lang="it-IT" sz="7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41" name="Rettangolo 40"/>
          <p:cNvSpPr/>
          <p:nvPr/>
        </p:nvSpPr>
        <p:spPr>
          <a:xfrm>
            <a:off x="6428166" y="3212976"/>
            <a:ext cx="41389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7200" dirty="0" smtClean="0">
                <a:latin typeface="Comic Sans MS" pitchFamily="66" charset="0"/>
              </a:rPr>
              <a:t>.</a:t>
            </a:r>
            <a:endParaRPr lang="it-IT" sz="7200" dirty="0"/>
          </a:p>
        </p:txBody>
      </p:sp>
      <p:sp>
        <p:nvSpPr>
          <p:cNvPr id="42" name="Ovale 41"/>
          <p:cNvSpPr/>
          <p:nvPr/>
        </p:nvSpPr>
        <p:spPr>
          <a:xfrm>
            <a:off x="5916270" y="4363108"/>
            <a:ext cx="432048" cy="410344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Ovale 42"/>
          <p:cNvSpPr/>
          <p:nvPr/>
        </p:nvSpPr>
        <p:spPr>
          <a:xfrm>
            <a:off x="6412486" y="4357446"/>
            <a:ext cx="432048" cy="410344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4" name="Titolo 1"/>
          <p:cNvSpPr txBox="1">
            <a:spLocks/>
          </p:cNvSpPr>
          <p:nvPr/>
        </p:nvSpPr>
        <p:spPr>
          <a:xfrm>
            <a:off x="5988278" y="4100954"/>
            <a:ext cx="288032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7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.</a:t>
            </a:r>
            <a:endParaRPr kumimoji="0" lang="it-IT" sz="7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45" name="Rettangolo 44"/>
          <p:cNvSpPr/>
          <p:nvPr/>
        </p:nvSpPr>
        <p:spPr>
          <a:xfrm>
            <a:off x="6420326" y="3717032"/>
            <a:ext cx="41389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7200" dirty="0" smtClean="0">
                <a:latin typeface="Comic Sans MS" pitchFamily="66" charset="0"/>
              </a:rPr>
              <a:t>.</a:t>
            </a:r>
            <a:endParaRPr lang="it-IT" sz="7200" dirty="0"/>
          </a:p>
        </p:txBody>
      </p:sp>
      <p:sp>
        <p:nvSpPr>
          <p:cNvPr id="46" name="Ovale 45"/>
          <p:cNvSpPr/>
          <p:nvPr/>
        </p:nvSpPr>
        <p:spPr>
          <a:xfrm>
            <a:off x="5940152" y="4867164"/>
            <a:ext cx="432048" cy="410344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7" name="Ovale 46"/>
          <p:cNvSpPr/>
          <p:nvPr/>
        </p:nvSpPr>
        <p:spPr>
          <a:xfrm>
            <a:off x="6436368" y="4861502"/>
            <a:ext cx="432048" cy="410344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8" name="Titolo 1"/>
          <p:cNvSpPr txBox="1">
            <a:spLocks/>
          </p:cNvSpPr>
          <p:nvPr/>
        </p:nvSpPr>
        <p:spPr>
          <a:xfrm>
            <a:off x="6012160" y="4605010"/>
            <a:ext cx="288032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7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.</a:t>
            </a:r>
            <a:endParaRPr kumimoji="0" lang="it-IT" sz="7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49" name="Rettangolo 48"/>
          <p:cNvSpPr/>
          <p:nvPr/>
        </p:nvSpPr>
        <p:spPr>
          <a:xfrm>
            <a:off x="6444208" y="4221088"/>
            <a:ext cx="41389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7200" dirty="0" smtClean="0">
                <a:latin typeface="Comic Sans MS" pitchFamily="66" charset="0"/>
              </a:rPr>
              <a:t>.</a:t>
            </a:r>
            <a:endParaRPr lang="it-IT" sz="7200" dirty="0"/>
          </a:p>
        </p:txBody>
      </p:sp>
      <p:sp>
        <p:nvSpPr>
          <p:cNvPr id="50" name="Ovale 49"/>
          <p:cNvSpPr/>
          <p:nvPr/>
        </p:nvSpPr>
        <p:spPr>
          <a:xfrm>
            <a:off x="5900228" y="5467035"/>
            <a:ext cx="432048" cy="410344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1" name="Ovale 50"/>
          <p:cNvSpPr/>
          <p:nvPr/>
        </p:nvSpPr>
        <p:spPr>
          <a:xfrm>
            <a:off x="6396444" y="5461373"/>
            <a:ext cx="432048" cy="410344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2" name="Titolo 1"/>
          <p:cNvSpPr txBox="1">
            <a:spLocks/>
          </p:cNvSpPr>
          <p:nvPr/>
        </p:nvSpPr>
        <p:spPr>
          <a:xfrm>
            <a:off x="5972236" y="5204881"/>
            <a:ext cx="288032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7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.</a:t>
            </a:r>
            <a:endParaRPr kumimoji="0" lang="it-IT" sz="7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53" name="Rettangolo 52"/>
          <p:cNvSpPr/>
          <p:nvPr/>
        </p:nvSpPr>
        <p:spPr>
          <a:xfrm>
            <a:off x="6404284" y="4820959"/>
            <a:ext cx="41389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7200" dirty="0" smtClean="0">
                <a:latin typeface="Comic Sans MS" pitchFamily="66" charset="0"/>
              </a:rPr>
              <a:t>.</a:t>
            </a:r>
            <a:endParaRPr lang="it-IT" sz="7200" dirty="0"/>
          </a:p>
        </p:txBody>
      </p:sp>
      <p:cxnSp>
        <p:nvCxnSpPr>
          <p:cNvPr id="6" name="Connettore 1 5"/>
          <p:cNvCxnSpPr/>
          <p:nvPr/>
        </p:nvCxnSpPr>
        <p:spPr>
          <a:xfrm>
            <a:off x="683568" y="3140968"/>
            <a:ext cx="7560840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6"/>
          <p:cNvCxnSpPr/>
          <p:nvPr/>
        </p:nvCxnSpPr>
        <p:spPr>
          <a:xfrm>
            <a:off x="755576" y="4653136"/>
            <a:ext cx="7560840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7"/>
          <p:cNvCxnSpPr/>
          <p:nvPr/>
        </p:nvCxnSpPr>
        <p:spPr>
          <a:xfrm>
            <a:off x="755576" y="4293096"/>
            <a:ext cx="7632848" cy="7200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ttore 1 4"/>
          <p:cNvCxnSpPr/>
          <p:nvPr/>
        </p:nvCxnSpPr>
        <p:spPr>
          <a:xfrm>
            <a:off x="651484" y="3681028"/>
            <a:ext cx="7592924" cy="360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Figura a mano libera 57"/>
          <p:cNvSpPr/>
          <p:nvPr/>
        </p:nvSpPr>
        <p:spPr>
          <a:xfrm>
            <a:off x="786063" y="1812758"/>
            <a:ext cx="5764463" cy="1778000"/>
          </a:xfrm>
          <a:custGeom>
            <a:avLst/>
            <a:gdLst>
              <a:gd name="connsiteX0" fmla="*/ 0 w 5764463"/>
              <a:gd name="connsiteY0" fmla="*/ 1652337 h 1778000"/>
              <a:gd name="connsiteX1" fmla="*/ 5229726 w 5764463"/>
              <a:gd name="connsiteY1" fmla="*/ 1684421 h 1778000"/>
              <a:gd name="connsiteX2" fmla="*/ 3208421 w 5764463"/>
              <a:gd name="connsiteY2" fmla="*/ 1090863 h 1778000"/>
              <a:gd name="connsiteX3" fmla="*/ 256674 w 5764463"/>
              <a:gd name="connsiteY3" fmla="*/ 0 h 177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64463" h="1778000">
                <a:moveTo>
                  <a:pt x="0" y="1652337"/>
                </a:moveTo>
                <a:cubicBezTo>
                  <a:pt x="2347494" y="1715168"/>
                  <a:pt x="4694989" y="1778000"/>
                  <a:pt x="5229726" y="1684421"/>
                </a:cubicBezTo>
                <a:cubicBezTo>
                  <a:pt x="5764463" y="1590842"/>
                  <a:pt x="4037263" y="1371600"/>
                  <a:pt x="3208421" y="1090863"/>
                </a:cubicBezTo>
                <a:cubicBezTo>
                  <a:pt x="2379579" y="810126"/>
                  <a:pt x="1318126" y="405063"/>
                  <a:pt x="256674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9" name="Figura a mano libera 58"/>
          <p:cNvSpPr/>
          <p:nvPr/>
        </p:nvSpPr>
        <p:spPr>
          <a:xfrm>
            <a:off x="721895" y="3973095"/>
            <a:ext cx="5406189" cy="1401010"/>
          </a:xfrm>
          <a:custGeom>
            <a:avLst/>
            <a:gdLst>
              <a:gd name="connsiteX0" fmla="*/ 0 w 5406189"/>
              <a:gd name="connsiteY0" fmla="*/ 5347 h 1401010"/>
              <a:gd name="connsiteX1" fmla="*/ 4042610 w 5406189"/>
              <a:gd name="connsiteY1" fmla="*/ 53473 h 1401010"/>
              <a:gd name="connsiteX2" fmla="*/ 5277852 w 5406189"/>
              <a:gd name="connsiteY2" fmla="*/ 85558 h 1401010"/>
              <a:gd name="connsiteX3" fmla="*/ 3272589 w 5406189"/>
              <a:gd name="connsiteY3" fmla="*/ 566821 h 1401010"/>
              <a:gd name="connsiteX4" fmla="*/ 770021 w 5406189"/>
              <a:gd name="connsiteY4" fmla="*/ 1401010 h 1401010"/>
              <a:gd name="connsiteX5" fmla="*/ 770021 w 5406189"/>
              <a:gd name="connsiteY5" fmla="*/ 1401010 h 1401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6189" h="1401010">
                <a:moveTo>
                  <a:pt x="0" y="5347"/>
                </a:moveTo>
                <a:lnTo>
                  <a:pt x="4042610" y="53473"/>
                </a:lnTo>
                <a:cubicBezTo>
                  <a:pt x="4922252" y="66841"/>
                  <a:pt x="5406189" y="0"/>
                  <a:pt x="5277852" y="85558"/>
                </a:cubicBezTo>
                <a:cubicBezTo>
                  <a:pt x="5149515" y="171116"/>
                  <a:pt x="4023894" y="347579"/>
                  <a:pt x="3272589" y="566821"/>
                </a:cubicBezTo>
                <a:cubicBezTo>
                  <a:pt x="2521284" y="786063"/>
                  <a:pt x="770021" y="1401010"/>
                  <a:pt x="770021" y="1401010"/>
                </a:cubicBezTo>
                <a:lnTo>
                  <a:pt x="770021" y="1401010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2" name="Figura a mano libera 61"/>
          <p:cNvSpPr/>
          <p:nvPr/>
        </p:nvSpPr>
        <p:spPr>
          <a:xfrm>
            <a:off x="818147" y="3449053"/>
            <a:ext cx="7026442" cy="1213852"/>
          </a:xfrm>
          <a:custGeom>
            <a:avLst/>
            <a:gdLst>
              <a:gd name="connsiteX0" fmla="*/ 0 w 7026442"/>
              <a:gd name="connsiteY0" fmla="*/ 1026694 h 1213852"/>
              <a:gd name="connsiteX1" fmla="*/ 4892842 w 7026442"/>
              <a:gd name="connsiteY1" fmla="*/ 1042736 h 1213852"/>
              <a:gd name="connsiteX2" fmla="*/ 7026442 w 7026442"/>
              <a:gd name="connsiteY2" fmla="*/ 0 h 1213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26442" h="1213852">
                <a:moveTo>
                  <a:pt x="0" y="1026694"/>
                </a:moveTo>
                <a:cubicBezTo>
                  <a:pt x="1860884" y="1120273"/>
                  <a:pt x="3721768" y="1213852"/>
                  <a:pt x="4892842" y="1042736"/>
                </a:cubicBezTo>
                <a:cubicBezTo>
                  <a:pt x="6063916" y="871620"/>
                  <a:pt x="7026442" y="0"/>
                  <a:pt x="7026442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3" name="Titolo 62"/>
          <p:cNvSpPr>
            <a:spLocks noGrp="1"/>
          </p:cNvSpPr>
          <p:nvPr>
            <p:ph type="title"/>
          </p:nvPr>
        </p:nvSpPr>
        <p:spPr>
          <a:xfrm>
            <a:off x="5436096" y="908720"/>
            <a:ext cx="1882552" cy="1066130"/>
          </a:xfrm>
        </p:spPr>
        <p:txBody>
          <a:bodyPr>
            <a:noAutofit/>
          </a:bodyPr>
          <a:lstStyle/>
          <a:p>
            <a:r>
              <a:rPr lang="it-IT" sz="2000" dirty="0" smtClean="0">
                <a:latin typeface="Comic Sans MS" pitchFamily="66" charset="0"/>
              </a:rPr>
              <a:t>Atomi d’oro</a:t>
            </a:r>
            <a:endParaRPr lang="it-IT" sz="20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76056" y="3717032"/>
            <a:ext cx="2602632" cy="580926"/>
          </a:xfrm>
        </p:spPr>
        <p:txBody>
          <a:bodyPr>
            <a:normAutofit/>
          </a:bodyPr>
          <a:lstStyle/>
          <a:p>
            <a:r>
              <a:rPr lang="it-IT" sz="2800" dirty="0" smtClean="0">
                <a:latin typeface="Comic Sans MS" pitchFamily="66" charset="0"/>
              </a:rPr>
              <a:t>nucleo</a:t>
            </a:r>
            <a:endParaRPr lang="it-IT" sz="2800" dirty="0">
              <a:latin typeface="Comic Sans MS" pitchFamily="66" charset="0"/>
            </a:endParaRPr>
          </a:p>
        </p:txBody>
      </p:sp>
      <p:sp>
        <p:nvSpPr>
          <p:cNvPr id="4" name="Ovale 3"/>
          <p:cNvSpPr/>
          <p:nvPr/>
        </p:nvSpPr>
        <p:spPr>
          <a:xfrm>
            <a:off x="5580112" y="2204864"/>
            <a:ext cx="1296144" cy="120243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" name="Croce 4"/>
          <p:cNvSpPr/>
          <p:nvPr/>
        </p:nvSpPr>
        <p:spPr>
          <a:xfrm>
            <a:off x="5796136" y="2420888"/>
            <a:ext cx="864096" cy="842392"/>
          </a:xfrm>
          <a:prstGeom prst="mathPlus">
            <a:avLst>
              <a:gd name="adj1" fmla="val 13762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Ovale 5"/>
          <p:cNvSpPr/>
          <p:nvPr/>
        </p:nvSpPr>
        <p:spPr>
          <a:xfrm>
            <a:off x="2123728" y="2492896"/>
            <a:ext cx="792088" cy="7703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1259632" y="3717032"/>
            <a:ext cx="2448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 smtClean="0">
                <a:latin typeface="Comic Sans MS" pitchFamily="66" charset="0"/>
              </a:rPr>
              <a:t>Particella α   </a:t>
            </a:r>
            <a:endParaRPr lang="it-IT" sz="2800" dirty="0"/>
          </a:p>
        </p:txBody>
      </p:sp>
      <p:sp>
        <p:nvSpPr>
          <p:cNvPr id="8" name="Croce 7"/>
          <p:cNvSpPr/>
          <p:nvPr/>
        </p:nvSpPr>
        <p:spPr>
          <a:xfrm>
            <a:off x="2267744" y="2636912"/>
            <a:ext cx="554360" cy="554360"/>
          </a:xfrm>
          <a:prstGeom prst="mathPlus">
            <a:avLst>
              <a:gd name="adj1" fmla="val 11945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10" name="Connettore 2 9"/>
          <p:cNvCxnSpPr/>
          <p:nvPr/>
        </p:nvCxnSpPr>
        <p:spPr>
          <a:xfrm>
            <a:off x="3491880" y="2852936"/>
            <a:ext cx="1728192" cy="0"/>
          </a:xfrm>
          <a:prstGeom prst="straightConnector1">
            <a:avLst/>
          </a:prstGeom>
          <a:ln w="76200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tangolo 11"/>
          <p:cNvSpPr/>
          <p:nvPr/>
        </p:nvSpPr>
        <p:spPr>
          <a:xfrm>
            <a:off x="1691680" y="692696"/>
            <a:ext cx="3960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dirty="0" smtClean="0">
                <a:latin typeface="Comic Sans MS" pitchFamily="66" charset="0"/>
              </a:rPr>
              <a:t>Legge di Coulomb</a:t>
            </a:r>
            <a:endParaRPr lang="it-IT" sz="3200" dirty="0"/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5076056" y="4797152"/>
            <a:ext cx="2602632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nucleo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5" name="Ovale 4"/>
          <p:cNvSpPr/>
          <p:nvPr/>
        </p:nvSpPr>
        <p:spPr>
          <a:xfrm>
            <a:off x="5580112" y="3284984"/>
            <a:ext cx="1296144" cy="120243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Croce 5"/>
          <p:cNvSpPr/>
          <p:nvPr/>
        </p:nvSpPr>
        <p:spPr>
          <a:xfrm>
            <a:off x="5796136" y="3501008"/>
            <a:ext cx="864096" cy="842392"/>
          </a:xfrm>
          <a:prstGeom prst="mathPlus">
            <a:avLst>
              <a:gd name="adj1" fmla="val 13762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Ovale 6"/>
          <p:cNvSpPr/>
          <p:nvPr/>
        </p:nvSpPr>
        <p:spPr>
          <a:xfrm>
            <a:off x="4211960" y="2420888"/>
            <a:ext cx="792088" cy="7703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Rettangolo 7"/>
          <p:cNvSpPr/>
          <p:nvPr/>
        </p:nvSpPr>
        <p:spPr>
          <a:xfrm>
            <a:off x="1763688" y="1844824"/>
            <a:ext cx="2448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 smtClean="0">
                <a:latin typeface="Comic Sans MS" pitchFamily="66" charset="0"/>
              </a:rPr>
              <a:t>Particella α   </a:t>
            </a:r>
            <a:endParaRPr lang="it-IT" sz="2800" dirty="0"/>
          </a:p>
        </p:txBody>
      </p:sp>
      <p:sp>
        <p:nvSpPr>
          <p:cNvPr id="9" name="Croce 8"/>
          <p:cNvSpPr/>
          <p:nvPr/>
        </p:nvSpPr>
        <p:spPr>
          <a:xfrm>
            <a:off x="4355976" y="2564904"/>
            <a:ext cx="554360" cy="554360"/>
          </a:xfrm>
          <a:prstGeom prst="mathPlus">
            <a:avLst>
              <a:gd name="adj1" fmla="val 11945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10" name="Connettore 2 9"/>
          <p:cNvCxnSpPr/>
          <p:nvPr/>
        </p:nvCxnSpPr>
        <p:spPr>
          <a:xfrm>
            <a:off x="5004048" y="3140968"/>
            <a:ext cx="648072" cy="576064"/>
          </a:xfrm>
          <a:prstGeom prst="straightConnector1">
            <a:avLst/>
          </a:prstGeom>
          <a:ln w="76200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igura a mano libera 13"/>
          <p:cNvSpPr/>
          <p:nvPr/>
        </p:nvSpPr>
        <p:spPr>
          <a:xfrm>
            <a:off x="1588168" y="1395663"/>
            <a:ext cx="5229727" cy="2165684"/>
          </a:xfrm>
          <a:custGeom>
            <a:avLst/>
            <a:gdLst>
              <a:gd name="connsiteX0" fmla="*/ 0 w 5229727"/>
              <a:gd name="connsiteY0" fmla="*/ 2117558 h 2165684"/>
              <a:gd name="connsiteX1" fmla="*/ 3224464 w 5229727"/>
              <a:gd name="connsiteY1" fmla="*/ 1812758 h 2165684"/>
              <a:gd name="connsiteX2" fmla="*/ 5229727 w 5229727"/>
              <a:gd name="connsiteY2" fmla="*/ 0 h 2165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9727" h="2165684">
                <a:moveTo>
                  <a:pt x="0" y="2117558"/>
                </a:moveTo>
                <a:cubicBezTo>
                  <a:pt x="1176421" y="2141621"/>
                  <a:pt x="2352843" y="2165684"/>
                  <a:pt x="3224464" y="1812758"/>
                </a:cubicBezTo>
                <a:cubicBezTo>
                  <a:pt x="4096085" y="1459832"/>
                  <a:pt x="4662906" y="729916"/>
                  <a:pt x="5229727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Ovale 14"/>
          <p:cNvSpPr/>
          <p:nvPr/>
        </p:nvSpPr>
        <p:spPr>
          <a:xfrm>
            <a:off x="5220072" y="1556792"/>
            <a:ext cx="792088" cy="7703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6" name="Croce 15"/>
          <p:cNvSpPr/>
          <p:nvPr/>
        </p:nvSpPr>
        <p:spPr>
          <a:xfrm>
            <a:off x="5364088" y="1700808"/>
            <a:ext cx="554360" cy="554360"/>
          </a:xfrm>
          <a:prstGeom prst="mathPlus">
            <a:avLst>
              <a:gd name="adj1" fmla="val 11945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17" name="Connettore 2 16"/>
          <p:cNvCxnSpPr/>
          <p:nvPr/>
        </p:nvCxnSpPr>
        <p:spPr>
          <a:xfrm>
            <a:off x="5868144" y="2492896"/>
            <a:ext cx="216024" cy="792088"/>
          </a:xfrm>
          <a:prstGeom prst="straightConnector1">
            <a:avLst/>
          </a:prstGeom>
          <a:ln w="76200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e 19"/>
          <p:cNvSpPr/>
          <p:nvPr/>
        </p:nvSpPr>
        <p:spPr>
          <a:xfrm>
            <a:off x="6156176" y="620688"/>
            <a:ext cx="792088" cy="7703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1" name="Croce 20"/>
          <p:cNvSpPr/>
          <p:nvPr/>
        </p:nvSpPr>
        <p:spPr>
          <a:xfrm>
            <a:off x="6300192" y="764704"/>
            <a:ext cx="554360" cy="554360"/>
          </a:xfrm>
          <a:prstGeom prst="mathPlus">
            <a:avLst>
              <a:gd name="adj1" fmla="val 11945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22" name="Connettore 2 21"/>
          <p:cNvCxnSpPr>
            <a:stCxn id="20" idx="4"/>
          </p:cNvCxnSpPr>
          <p:nvPr/>
        </p:nvCxnSpPr>
        <p:spPr>
          <a:xfrm flipH="1">
            <a:off x="6516216" y="1391072"/>
            <a:ext cx="36004" cy="2037928"/>
          </a:xfrm>
          <a:prstGeom prst="straightConnector1">
            <a:avLst/>
          </a:prstGeom>
          <a:ln w="76200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0" grpId="0" animBg="1"/>
      <p:bldP spid="2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32040" y="1700808"/>
            <a:ext cx="3549080" cy="710952"/>
          </a:xfrm>
        </p:spPr>
        <p:txBody>
          <a:bodyPr>
            <a:normAutofit/>
          </a:bodyPr>
          <a:lstStyle/>
          <a:p>
            <a:r>
              <a:rPr lang="it-IT" sz="2800" dirty="0" smtClean="0">
                <a:latin typeface="Comic Sans MS" pitchFamily="66" charset="0"/>
              </a:rPr>
              <a:t>Vettore parallelo</a:t>
            </a:r>
            <a:endParaRPr lang="it-IT" sz="2800" dirty="0">
              <a:latin typeface="Comic Sans MS" pitchFamily="66" charset="0"/>
            </a:endParaRPr>
          </a:p>
        </p:txBody>
      </p:sp>
      <p:sp>
        <p:nvSpPr>
          <p:cNvPr id="4" name="Ovale 3"/>
          <p:cNvSpPr/>
          <p:nvPr/>
        </p:nvSpPr>
        <p:spPr>
          <a:xfrm>
            <a:off x="3419872" y="1628800"/>
            <a:ext cx="792088" cy="7703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" name="Croce 4"/>
          <p:cNvSpPr/>
          <p:nvPr/>
        </p:nvSpPr>
        <p:spPr>
          <a:xfrm>
            <a:off x="3563888" y="1772816"/>
            <a:ext cx="554360" cy="554360"/>
          </a:xfrm>
          <a:prstGeom prst="mathPlus">
            <a:avLst>
              <a:gd name="adj1" fmla="val 11945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7" name="Connettore 2 6"/>
          <p:cNvCxnSpPr/>
          <p:nvPr/>
        </p:nvCxnSpPr>
        <p:spPr>
          <a:xfrm flipH="1">
            <a:off x="4355976" y="2204864"/>
            <a:ext cx="792088" cy="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 rot="5400000" flipH="1">
            <a:off x="3383868" y="2960948"/>
            <a:ext cx="792088" cy="0"/>
          </a:xfrm>
          <a:prstGeom prst="straightConnector1">
            <a:avLst/>
          </a:prstGeom>
          <a:ln w="762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olo 1"/>
          <p:cNvSpPr txBox="1">
            <a:spLocks/>
          </p:cNvSpPr>
          <p:nvPr/>
        </p:nvSpPr>
        <p:spPr>
          <a:xfrm>
            <a:off x="1187624" y="3356992"/>
            <a:ext cx="3549080" cy="710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Vettore perpendicolare 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cxnSp>
        <p:nvCxnSpPr>
          <p:cNvPr id="15" name="Connettore 2 14"/>
          <p:cNvCxnSpPr/>
          <p:nvPr/>
        </p:nvCxnSpPr>
        <p:spPr>
          <a:xfrm>
            <a:off x="4211960" y="2492896"/>
            <a:ext cx="1440160" cy="1152128"/>
          </a:xfrm>
          <a:prstGeom prst="straightConnector1">
            <a:avLst/>
          </a:prstGeom>
          <a:ln w="76200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olo 1"/>
          <p:cNvSpPr txBox="1">
            <a:spLocks/>
          </p:cNvSpPr>
          <p:nvPr/>
        </p:nvSpPr>
        <p:spPr>
          <a:xfrm>
            <a:off x="5148064" y="3573016"/>
            <a:ext cx="3549080" cy="710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Forza di repulsione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1547664" y="620688"/>
            <a:ext cx="2448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 smtClean="0">
                <a:latin typeface="Comic Sans MS" pitchFamily="66" charset="0"/>
              </a:rPr>
              <a:t>Particella α   </a:t>
            </a:r>
            <a:endParaRPr lang="it-IT" sz="2800" dirty="0"/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>
                <a:latin typeface="Comic Sans MS" pitchFamily="66" charset="0"/>
              </a:rPr>
              <a:t>Interpretazione del modello planetario </a:t>
            </a:r>
            <a:endParaRPr lang="it-IT" sz="3200" dirty="0">
              <a:latin typeface="Comic Sans MS" pitchFamily="66" charset="0"/>
            </a:endParaRPr>
          </a:p>
        </p:txBody>
      </p:sp>
      <p:sp>
        <p:nvSpPr>
          <p:cNvPr id="5" name="Ovale 4"/>
          <p:cNvSpPr/>
          <p:nvPr/>
        </p:nvSpPr>
        <p:spPr>
          <a:xfrm>
            <a:off x="3924799" y="3298153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9" name="Connettore 2 8"/>
          <p:cNvCxnSpPr/>
          <p:nvPr/>
        </p:nvCxnSpPr>
        <p:spPr>
          <a:xfrm flipV="1">
            <a:off x="1547664" y="3140968"/>
            <a:ext cx="1151257" cy="37320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olo 1"/>
          <p:cNvSpPr txBox="1">
            <a:spLocks/>
          </p:cNvSpPr>
          <p:nvPr/>
        </p:nvSpPr>
        <p:spPr>
          <a:xfrm>
            <a:off x="3924799" y="4090241"/>
            <a:ext cx="1026840" cy="5893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sole</a:t>
            </a: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Titolo 1"/>
          <p:cNvSpPr txBox="1">
            <a:spLocks/>
          </p:cNvSpPr>
          <p:nvPr/>
        </p:nvSpPr>
        <p:spPr>
          <a:xfrm>
            <a:off x="1044479" y="1785985"/>
            <a:ext cx="1440160" cy="5893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pianeti</a:t>
            </a: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2" name="Titolo 1"/>
          <p:cNvSpPr txBox="1">
            <a:spLocks/>
          </p:cNvSpPr>
          <p:nvPr/>
        </p:nvSpPr>
        <p:spPr>
          <a:xfrm>
            <a:off x="2555776" y="2060848"/>
            <a:ext cx="1422376" cy="5893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elettroni</a:t>
            </a: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3" name="Titolo 1"/>
          <p:cNvSpPr txBox="1">
            <a:spLocks/>
          </p:cNvSpPr>
          <p:nvPr/>
        </p:nvSpPr>
        <p:spPr>
          <a:xfrm>
            <a:off x="4283968" y="2780928"/>
            <a:ext cx="1422376" cy="5893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dirty="0" smtClean="0">
                <a:latin typeface="Comic Sans MS" pitchFamily="66" charset="0"/>
                <a:ea typeface="+mj-ea"/>
                <a:cs typeface="+mj-cs"/>
              </a:rPr>
              <a:t>n</a:t>
            </a: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ucleo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4" name="Ovale 13"/>
          <p:cNvSpPr/>
          <p:nvPr/>
        </p:nvSpPr>
        <p:spPr>
          <a:xfrm>
            <a:off x="539552" y="2492896"/>
            <a:ext cx="7344816" cy="2808312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Ovale 6"/>
          <p:cNvSpPr/>
          <p:nvPr/>
        </p:nvSpPr>
        <p:spPr>
          <a:xfrm>
            <a:off x="1548535" y="2362049"/>
            <a:ext cx="864096" cy="7703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018 -0.00971 C 0.06632 -0.01549 0.06563 -0.01919 0.08177 -0.0215 C 0.09792 -0.02382 0.12309 -0.02197 0.1467 -0.02382 C 0.17032 -0.02566 0.19566 -0.03191 0.22379 -0.03306 C 0.25191 -0.03422 0.28594 -0.03306 0.31511 -0.03075 C 0.34427 -0.02844 0.37223 -0.02497 0.39931 -0.01919 C 0.42622 -0.01341 0.45139 -0.00439 0.47657 0.00416 C 0.50174 0.01272 0.5283 0.01896 0.55018 0.03214 C 0.57205 0.04532 0.59341 0.06659 0.60799 0.0837 C 0.62257 0.10081 0.63264 0.11676 0.63785 0.13503 C 0.64306 0.15329 0.64254 0.17711 0.63959 0.19353 C 0.63664 0.20994 0.63108 0.21919 0.62032 0.23329 C 0.60955 0.2474 0.5908 0.2652 0.57466 0.27769 C 0.55851 0.29017 0.54375 0.29757 0.52379 0.30798 C 0.50382 0.31838 0.48056 0.33249 0.45539 0.34058 C 0.43021 0.34867 0.39861 0.3526 0.37292 0.35699 C 0.34723 0.36139 0.32327 0.3637 0.30104 0.36647 C 0.27882 0.36925 0.26059 0.37341 0.23959 0.37341 C 0.21858 0.37341 0.19566 0.36994 0.17466 0.36647 C 0.15365 0.36301 0.13681 0.3563 0.11337 0.35237 C 0.08993 0.34844 0.05799 0.34913 0.03438 0.34289 C 0.01077 0.33665 -0.01076 0.32509 -0.02882 0.31491 C -0.04687 0.30474 -0.05989 0.2941 -0.0743 0.28231 C -0.08871 0.27052 -0.10243 0.25965 -0.11475 0.24486 C -0.12708 0.23006 -0.14201 0.20948 -0.14809 0.19353 C -0.15416 0.17757 -0.15364 0.16462 -0.15156 0.14913 C -0.14948 0.13364 -0.14253 0.11306 -0.13576 0.10012 C -0.12899 0.08717 -0.11944 0.07931 -0.11128 0.07191 C -0.10312 0.06451 -0.096 0.06197 -0.08663 0.05572 C -0.07725 0.04948 -0.06701 0.04162 -0.05503 0.03468 C -0.04305 0.02775 -0.03142 0.01988 -0.01475 0.01364 C 0.00191 0.0074 0.03403 -0.00393 0.05018 -0.00971 Z " pathEditMode="relative" ptsTypes="aaaaaaaaaaaaaaaaaaaaaaaaaaaaaaaa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1"/>
      <p:bldP spid="13" grpId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31224" cy="994122"/>
          </a:xfrm>
        </p:spPr>
        <p:txBody>
          <a:bodyPr/>
          <a:lstStyle/>
          <a:p>
            <a:r>
              <a:rPr lang="it-IT" dirty="0" smtClean="0">
                <a:latin typeface="Comic Sans MS" pitchFamily="66" charset="0"/>
              </a:rPr>
              <a:t>Thomas Young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4" name="Ovale 3"/>
          <p:cNvSpPr/>
          <p:nvPr/>
        </p:nvSpPr>
        <p:spPr>
          <a:xfrm>
            <a:off x="1835696" y="3029036"/>
            <a:ext cx="914400" cy="936104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C000"/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6" name="Connettore 2 5"/>
          <p:cNvCxnSpPr/>
          <p:nvPr/>
        </p:nvCxnSpPr>
        <p:spPr>
          <a:xfrm flipV="1">
            <a:off x="2267744" y="2276872"/>
            <a:ext cx="0" cy="792088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olo 1"/>
          <p:cNvSpPr txBox="1">
            <a:spLocks/>
          </p:cNvSpPr>
          <p:nvPr/>
        </p:nvSpPr>
        <p:spPr>
          <a:xfrm>
            <a:off x="1115616" y="1556792"/>
            <a:ext cx="2267744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>
                <a:latin typeface="Comic Sans MS" pitchFamily="66" charset="0"/>
                <a:ea typeface="+mj-ea"/>
                <a:cs typeface="+mj-cs"/>
              </a:rPr>
              <a:t>r</a:t>
            </a:r>
            <a:r>
              <a:rPr lang="it-IT" dirty="0" smtClean="0">
                <a:latin typeface="Comic Sans MS" pitchFamily="66" charset="0"/>
                <a:ea typeface="+mj-ea"/>
                <a:cs typeface="+mj-cs"/>
              </a:rPr>
              <a:t>aggio di partenza 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2" name="Ovale 11"/>
          <p:cNvSpPr/>
          <p:nvPr/>
        </p:nvSpPr>
        <p:spPr>
          <a:xfrm>
            <a:off x="1619672" y="2780928"/>
            <a:ext cx="1386916" cy="1354832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Ovale 12"/>
          <p:cNvSpPr/>
          <p:nvPr/>
        </p:nvSpPr>
        <p:spPr>
          <a:xfrm>
            <a:off x="1333818" y="2564904"/>
            <a:ext cx="1800200" cy="18002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Ovale 13"/>
          <p:cNvSpPr/>
          <p:nvPr/>
        </p:nvSpPr>
        <p:spPr>
          <a:xfrm>
            <a:off x="1154306" y="2420888"/>
            <a:ext cx="2195736" cy="216024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Ovale 14"/>
          <p:cNvSpPr/>
          <p:nvPr/>
        </p:nvSpPr>
        <p:spPr>
          <a:xfrm>
            <a:off x="901770" y="2204864"/>
            <a:ext cx="2736304" cy="2592288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Ovale 15"/>
          <p:cNvSpPr/>
          <p:nvPr/>
        </p:nvSpPr>
        <p:spPr>
          <a:xfrm>
            <a:off x="541730" y="1988840"/>
            <a:ext cx="3528392" cy="3096344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Ovale 16"/>
          <p:cNvSpPr/>
          <p:nvPr/>
        </p:nvSpPr>
        <p:spPr>
          <a:xfrm>
            <a:off x="181690" y="1700808"/>
            <a:ext cx="4176464" cy="3672408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Ovale 17"/>
          <p:cNvSpPr/>
          <p:nvPr/>
        </p:nvSpPr>
        <p:spPr>
          <a:xfrm>
            <a:off x="-106342" y="1484784"/>
            <a:ext cx="4680520" cy="410445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Ovale 18"/>
          <p:cNvSpPr/>
          <p:nvPr/>
        </p:nvSpPr>
        <p:spPr>
          <a:xfrm>
            <a:off x="-468560" y="1196752"/>
            <a:ext cx="5256584" cy="4752528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Ovale 19"/>
          <p:cNvSpPr/>
          <p:nvPr/>
        </p:nvSpPr>
        <p:spPr>
          <a:xfrm>
            <a:off x="-900608" y="908720"/>
            <a:ext cx="6048672" cy="5472608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Ovale 20"/>
          <p:cNvSpPr/>
          <p:nvPr/>
        </p:nvSpPr>
        <p:spPr>
          <a:xfrm>
            <a:off x="-1404664" y="548680"/>
            <a:ext cx="7128792" cy="6192688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Rettangolo 21"/>
          <p:cNvSpPr/>
          <p:nvPr/>
        </p:nvSpPr>
        <p:spPr>
          <a:xfrm>
            <a:off x="5220072" y="1196752"/>
            <a:ext cx="720080" cy="5184576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ettangolo 22"/>
          <p:cNvSpPr/>
          <p:nvPr/>
        </p:nvSpPr>
        <p:spPr>
          <a:xfrm>
            <a:off x="5220072" y="2780928"/>
            <a:ext cx="720080" cy="7200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5220072" y="4365104"/>
            <a:ext cx="720080" cy="7200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Ovale 25"/>
          <p:cNvSpPr/>
          <p:nvPr/>
        </p:nvSpPr>
        <p:spPr>
          <a:xfrm>
            <a:off x="4718194" y="2204864"/>
            <a:ext cx="1386916" cy="1354832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Ovale 26"/>
          <p:cNvSpPr/>
          <p:nvPr/>
        </p:nvSpPr>
        <p:spPr>
          <a:xfrm>
            <a:off x="4502170" y="1988840"/>
            <a:ext cx="1800200" cy="18002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Ovale 27"/>
          <p:cNvSpPr/>
          <p:nvPr/>
        </p:nvSpPr>
        <p:spPr>
          <a:xfrm>
            <a:off x="4322658" y="1844824"/>
            <a:ext cx="2195736" cy="216024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Ovale 28"/>
          <p:cNvSpPr/>
          <p:nvPr/>
        </p:nvSpPr>
        <p:spPr>
          <a:xfrm>
            <a:off x="4070122" y="1628800"/>
            <a:ext cx="2736304" cy="2592288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Ovale 29"/>
          <p:cNvSpPr/>
          <p:nvPr/>
        </p:nvSpPr>
        <p:spPr>
          <a:xfrm>
            <a:off x="3710082" y="1412776"/>
            <a:ext cx="3528392" cy="3096344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Ovale 30"/>
          <p:cNvSpPr/>
          <p:nvPr/>
        </p:nvSpPr>
        <p:spPr>
          <a:xfrm>
            <a:off x="3350042" y="1124744"/>
            <a:ext cx="4176464" cy="3672408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/>
          <p:cNvSpPr/>
          <p:nvPr/>
        </p:nvSpPr>
        <p:spPr>
          <a:xfrm>
            <a:off x="3062010" y="908720"/>
            <a:ext cx="4680520" cy="410445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Ovale 32"/>
          <p:cNvSpPr/>
          <p:nvPr/>
        </p:nvSpPr>
        <p:spPr>
          <a:xfrm>
            <a:off x="2699792" y="620688"/>
            <a:ext cx="5256584" cy="4752528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4" name="Ovale 33"/>
          <p:cNvSpPr/>
          <p:nvPr/>
        </p:nvSpPr>
        <p:spPr>
          <a:xfrm>
            <a:off x="2267744" y="332656"/>
            <a:ext cx="6048672" cy="5472608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5" name="Ovale 34"/>
          <p:cNvSpPr/>
          <p:nvPr/>
        </p:nvSpPr>
        <p:spPr>
          <a:xfrm>
            <a:off x="4718194" y="3717032"/>
            <a:ext cx="1386916" cy="1354832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6" name="Ovale 35"/>
          <p:cNvSpPr/>
          <p:nvPr/>
        </p:nvSpPr>
        <p:spPr>
          <a:xfrm>
            <a:off x="4502170" y="3501008"/>
            <a:ext cx="1800200" cy="18002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7" name="Ovale 36"/>
          <p:cNvSpPr/>
          <p:nvPr/>
        </p:nvSpPr>
        <p:spPr>
          <a:xfrm>
            <a:off x="4322658" y="3356992"/>
            <a:ext cx="2195736" cy="216024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Ovale 37"/>
          <p:cNvSpPr/>
          <p:nvPr/>
        </p:nvSpPr>
        <p:spPr>
          <a:xfrm>
            <a:off x="4070122" y="3140968"/>
            <a:ext cx="2736304" cy="2592288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9" name="Ovale 38"/>
          <p:cNvSpPr/>
          <p:nvPr/>
        </p:nvSpPr>
        <p:spPr>
          <a:xfrm>
            <a:off x="3710082" y="2924944"/>
            <a:ext cx="3528392" cy="3096344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0" name="Ovale 39"/>
          <p:cNvSpPr/>
          <p:nvPr/>
        </p:nvSpPr>
        <p:spPr>
          <a:xfrm>
            <a:off x="3350042" y="2636912"/>
            <a:ext cx="4176464" cy="3672408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1" name="Ovale 40"/>
          <p:cNvSpPr/>
          <p:nvPr/>
        </p:nvSpPr>
        <p:spPr>
          <a:xfrm>
            <a:off x="3062010" y="2420888"/>
            <a:ext cx="4680520" cy="4104456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2" name="Ovale 41"/>
          <p:cNvSpPr/>
          <p:nvPr/>
        </p:nvSpPr>
        <p:spPr>
          <a:xfrm>
            <a:off x="2699792" y="2132856"/>
            <a:ext cx="5256584" cy="4752528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Ovale 42"/>
          <p:cNvSpPr/>
          <p:nvPr/>
        </p:nvSpPr>
        <p:spPr>
          <a:xfrm>
            <a:off x="2267744" y="1844824"/>
            <a:ext cx="6048672" cy="5472608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44" name="Connettore 2 43"/>
          <p:cNvCxnSpPr/>
          <p:nvPr/>
        </p:nvCxnSpPr>
        <p:spPr>
          <a:xfrm>
            <a:off x="5940152" y="6237312"/>
            <a:ext cx="576064" cy="144016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itolo 1"/>
          <p:cNvSpPr txBox="1">
            <a:spLocks/>
          </p:cNvSpPr>
          <p:nvPr/>
        </p:nvSpPr>
        <p:spPr>
          <a:xfrm>
            <a:off x="6156176" y="6165304"/>
            <a:ext cx="2267744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00" dirty="0" smtClean="0">
                <a:latin typeface="Comic Sans MS" pitchFamily="66" charset="0"/>
                <a:ea typeface="+mj-ea"/>
                <a:cs typeface="+mj-cs"/>
              </a:rPr>
              <a:t>Parete con due fenditure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46" name="Rettangolo 45"/>
          <p:cNvSpPr/>
          <p:nvPr/>
        </p:nvSpPr>
        <p:spPr>
          <a:xfrm>
            <a:off x="8244408" y="1340768"/>
            <a:ext cx="374848" cy="5112568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47" name="Connettore 2 46"/>
          <p:cNvCxnSpPr/>
          <p:nvPr/>
        </p:nvCxnSpPr>
        <p:spPr>
          <a:xfrm flipH="1" flipV="1">
            <a:off x="7956376" y="1124744"/>
            <a:ext cx="288032" cy="504056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itolo 1"/>
          <p:cNvSpPr txBox="1">
            <a:spLocks/>
          </p:cNvSpPr>
          <p:nvPr/>
        </p:nvSpPr>
        <p:spPr>
          <a:xfrm>
            <a:off x="6876256" y="476672"/>
            <a:ext cx="2267744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>
                <a:latin typeface="Comic Sans MS" pitchFamily="66" charset="0"/>
                <a:ea typeface="+mj-ea"/>
                <a:cs typeface="+mj-cs"/>
              </a:rPr>
              <a:t>schermo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cxnSp>
        <p:nvCxnSpPr>
          <p:cNvPr id="56" name="Connettore 2 55"/>
          <p:cNvCxnSpPr/>
          <p:nvPr/>
        </p:nvCxnSpPr>
        <p:spPr>
          <a:xfrm>
            <a:off x="5940152" y="3429000"/>
            <a:ext cx="23042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2 60"/>
          <p:cNvCxnSpPr/>
          <p:nvPr/>
        </p:nvCxnSpPr>
        <p:spPr>
          <a:xfrm>
            <a:off x="5940152" y="3212976"/>
            <a:ext cx="23042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2 61"/>
          <p:cNvCxnSpPr/>
          <p:nvPr/>
        </p:nvCxnSpPr>
        <p:spPr>
          <a:xfrm>
            <a:off x="5940152" y="3717032"/>
            <a:ext cx="23042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2 62"/>
          <p:cNvCxnSpPr/>
          <p:nvPr/>
        </p:nvCxnSpPr>
        <p:spPr>
          <a:xfrm>
            <a:off x="5940152" y="4077072"/>
            <a:ext cx="23042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2 63"/>
          <p:cNvCxnSpPr/>
          <p:nvPr/>
        </p:nvCxnSpPr>
        <p:spPr>
          <a:xfrm>
            <a:off x="5940152" y="4365104"/>
            <a:ext cx="23042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ttangolo 65"/>
          <p:cNvSpPr/>
          <p:nvPr/>
        </p:nvSpPr>
        <p:spPr>
          <a:xfrm>
            <a:off x="8285566" y="3212976"/>
            <a:ext cx="302840" cy="4571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1" name="Rettangolo 70"/>
          <p:cNvSpPr/>
          <p:nvPr/>
        </p:nvSpPr>
        <p:spPr>
          <a:xfrm>
            <a:off x="8285566" y="3389076"/>
            <a:ext cx="302840" cy="4571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2" name="Rettangolo 71"/>
          <p:cNvSpPr/>
          <p:nvPr/>
        </p:nvSpPr>
        <p:spPr>
          <a:xfrm>
            <a:off x="8300374" y="3687355"/>
            <a:ext cx="302840" cy="4571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3" name="Rettangolo 72"/>
          <p:cNvSpPr/>
          <p:nvPr/>
        </p:nvSpPr>
        <p:spPr>
          <a:xfrm>
            <a:off x="8300374" y="4047395"/>
            <a:ext cx="302840" cy="4571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4" name="Rettangolo 73"/>
          <p:cNvSpPr/>
          <p:nvPr/>
        </p:nvSpPr>
        <p:spPr>
          <a:xfrm>
            <a:off x="8300374" y="4319385"/>
            <a:ext cx="302840" cy="4571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500"/>
                            </p:stCondLst>
                            <p:childTnLst>
                              <p:par>
                                <p:cTn id="12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000"/>
                            </p:stCondLst>
                            <p:childTnLst>
                              <p:par>
                                <p:cTn id="13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500"/>
                            </p:stCondLst>
                            <p:childTnLst>
                              <p:par>
                                <p:cTn id="14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4000"/>
                            </p:stCondLst>
                            <p:childTnLst>
                              <p:par>
                                <p:cTn id="15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"/>
                            </p:stCondLst>
                            <p:childTnLst>
                              <p:par>
                                <p:cTn id="1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8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500"/>
                            </p:stCondLst>
                            <p:childTnLst>
                              <p:par>
                                <p:cTn id="1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2000"/>
                            </p:stCondLst>
                            <p:childTnLst>
                              <p:par>
                                <p:cTn id="1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66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/>
          <p:cNvSpPr/>
          <p:nvPr/>
        </p:nvSpPr>
        <p:spPr>
          <a:xfrm>
            <a:off x="3153544" y="2780928"/>
            <a:ext cx="1130424" cy="1080120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roce 4"/>
          <p:cNvSpPr/>
          <p:nvPr/>
        </p:nvSpPr>
        <p:spPr>
          <a:xfrm>
            <a:off x="3352124" y="2967459"/>
            <a:ext cx="793490" cy="693607"/>
          </a:xfrm>
          <a:prstGeom prst="mathPlus">
            <a:avLst>
              <a:gd name="adj1" fmla="val 5976"/>
            </a:avLst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e 5"/>
          <p:cNvSpPr/>
          <p:nvPr/>
        </p:nvSpPr>
        <p:spPr>
          <a:xfrm>
            <a:off x="1475656" y="1196752"/>
            <a:ext cx="4608512" cy="4392488"/>
          </a:xfrm>
          <a:prstGeom prst="ellipse">
            <a:avLst/>
          </a:prstGeom>
          <a:noFill/>
          <a:ln w="3175">
            <a:solidFill>
              <a:schemeClr val="tx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Ovale 6"/>
          <p:cNvSpPr/>
          <p:nvPr/>
        </p:nvSpPr>
        <p:spPr>
          <a:xfrm>
            <a:off x="2627784" y="1124744"/>
            <a:ext cx="482352" cy="482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4" name="Connettore 2 13"/>
          <p:cNvCxnSpPr/>
          <p:nvPr/>
        </p:nvCxnSpPr>
        <p:spPr>
          <a:xfrm>
            <a:off x="4860032" y="1268760"/>
            <a:ext cx="792088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olo 1"/>
          <p:cNvSpPr>
            <a:spLocks noGrp="1"/>
          </p:cNvSpPr>
          <p:nvPr>
            <p:ph type="title"/>
          </p:nvPr>
        </p:nvSpPr>
        <p:spPr>
          <a:xfrm>
            <a:off x="5461248" y="903858"/>
            <a:ext cx="3682752" cy="724942"/>
          </a:xfrm>
        </p:spPr>
        <p:txBody>
          <a:bodyPr>
            <a:noAutofit/>
          </a:bodyPr>
          <a:lstStyle/>
          <a:p>
            <a:r>
              <a:rPr lang="it-IT" sz="1600" dirty="0" smtClean="0">
                <a:latin typeface="Comic Sans MS" pitchFamily="66" charset="0"/>
              </a:rPr>
              <a:t>Modello atomico di Rutherford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19" name="Titolo 1"/>
          <p:cNvSpPr txBox="1">
            <a:spLocks/>
          </p:cNvSpPr>
          <p:nvPr/>
        </p:nvSpPr>
        <p:spPr>
          <a:xfrm>
            <a:off x="1907704" y="1988840"/>
            <a:ext cx="3682752" cy="2592288"/>
          </a:xfrm>
          <a:prstGeom prst="irregularSeal1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BOOM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21" name="Titolo 1"/>
          <p:cNvSpPr txBox="1">
            <a:spLocks/>
          </p:cNvSpPr>
          <p:nvPr/>
        </p:nvSpPr>
        <p:spPr>
          <a:xfrm>
            <a:off x="4932040" y="4941168"/>
            <a:ext cx="3682752" cy="724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Modello atomico di </a:t>
            </a: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Bohr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83 -0.00832 C 0.03473 -0.01179 0.03334 -0.01665 0.04757 -0.02012 C 0.06181 -0.02358 0.09375 -0.03006 0.11424 -0.02937 C 0.13473 -0.02867 0.15521 -0.01919 0.17032 -0.01526 C 0.18542 -0.01133 0.19306 -0.01457 0.20539 -0.00601 C 0.21771 0.00254 0.22882 0.02081 0.2441 0.03607 C 0.25938 0.05133 0.28264 0.06451 0.29671 0.08509 C 0.31077 0.10566 0.3198 0.13665 0.3283 0.16 C 0.33681 0.18335 0.34358 0.20439 0.34757 0.22543 C 0.35157 0.24647 0.35278 0.26428 0.35278 0.28601 C 0.35278 0.30774 0.35105 0.33341 0.34757 0.35607 C 0.3441 0.37873 0.33872 0.40046 0.33178 0.4215 C 0.32483 0.44254 0.31563 0.46358 0.30539 0.48231 C 0.29514 0.50104 0.28178 0.52 0.27032 0.53364 C 0.25886 0.54728 0.24983 0.55376 0.23698 0.56416 C 0.22414 0.57457 0.2066 0.58936 0.19323 0.59676 C 0.17987 0.60416 0.16684 0.60624 0.15625 0.60855 C 0.14566 0.61087 0.14167 0.60971 0.13004 0.61087 C 0.11841 0.61202 0.09757 0.61595 0.08612 0.61549 C 0.07466 0.61503 0.07066 0.61087 0.06164 0.60855 C 0.05261 0.60624 0.04497 0.60555 0.03178 0.60139 C 0.01858 0.59722 -0.00486 0.58936 -0.01736 0.58289 C -0.02986 0.57642 -0.03524 0.56971 -0.04375 0.56185 C -0.05225 0.55399 -0.06059 0.5452 -0.06822 0.53618 C -0.07586 0.52717 -0.08316 0.51607 -0.08923 0.50798 C -0.09531 0.49988 -0.10069 0.49595 -0.10503 0.48694 C -0.10937 0.47792 -0.11093 0.46474 -0.11562 0.45433 C -0.12031 0.44393 -0.12881 0.43584 -0.13316 0.42381 C -0.1375 0.41179 -0.13888 0.39699 -0.14184 0.38196 C -0.14479 0.36694 -0.14843 0.35029 -0.15069 0.33272 C -0.15295 0.31514 -0.1559 0.29318 -0.1559 0.27676 C -0.1559 0.26035 -0.15364 0.2511 -0.15069 0.23468 C -0.14774 0.21826 -0.1434 0.19561 -0.13836 0.1785 C -0.13333 0.16139 -0.12777 0.14543 -0.12083 0.13179 C -0.11388 0.11815 -0.10399 0.1089 -0.09635 0.09688 C -0.08871 0.08485 -0.08333 0.06983 -0.07517 0.05942 C -0.06701 0.04902 -0.05572 0.04069 -0.04722 0.03376 C -0.03871 0.02682 -0.03229 0.02312 -0.0243 0.01734 C -0.01631 0.01156 -0.01024 0.00485 0.00018 -0.00139 C 0.01059 -0.00763 0.02674 -0.01572 0.03872 -0.02012 C 0.0507 -0.02451 0.06042 -0.02428 0.07205 -0.02705 C 0.08369 -0.02983 0.09619 -0.03561 0.10903 -0.0363 C 0.12188 -0.037 0.13334 -0.037 0.14931 -0.03168 C 0.16528 -0.02636 0.18872 -0.01295 0.20539 -0.0037 C 0.22205 0.00555 0.23594 0.01179 0.24931 0.02428 C 0.26268 0.03676 0.27674 0.05873 0.28612 0.07121 C 0.29549 0.0837 0.29775 0.08485 0.30539 0.09919 C 0.31303 0.11353 0.32448 0.13595 0.33178 0.15746 C 0.33907 0.17896 0.34532 0.20393 0.34931 0.22774 C 0.3533 0.25156 0.35712 0.27561 0.35625 0.30011 C 0.35539 0.32462 0.34757 0.3526 0.3441 0.3748 C 0.34063 0.39699 0.34254 0.41433 0.33525 0.43329 C 0.32796 0.45225 0.31094 0.47214 0.30018 0.48925 C 0.28941 0.50636 0.27934 0.52439 0.27032 0.53618 C 0.26129 0.54798 0.25452 0.5526 0.24584 0.55954 C 0.23716 0.56647 0.22674 0.57179 0.21771 0.57803 C 0.20869 0.58428 0.20053 0.59121 0.1915 0.59676 C 0.18247 0.60231 0.17275 0.60855 0.16337 0.61087 C 0.154 0.61318 0.14514 0.61017 0.13525 0.61087 C 0.12535 0.61156 0.11598 0.61549 0.10365 0.61549 C 0.09132 0.61549 0.07483 0.61318 0.06164 0.61087 C 0.04844 0.60855 0.03629 0.60485 0.02483 0.60139 C 0.01337 0.59792 0.00434 0.59676 -0.00677 0.58983 C -0.01788 0.58289 -0.03159 0.56925 -0.04184 0.55954 C -0.05208 0.54983 -0.05972 0.53988 -0.06822 0.53133 C -0.07673 0.52277 -0.0868 0.51815 -0.09288 0.50798 C -0.09895 0.4978 -0.09826 0.48324 -0.10503 0.47075 C -0.1118 0.45826 -0.12673 0.45087 -0.13316 0.43329 C -0.13958 0.41572 -0.14062 0.38543 -0.14375 0.36555 C -0.14687 0.34566 -0.15121 0.33642 -0.15243 0.31422 C -0.15364 0.29202 -0.15329 0.25734 -0.15069 0.23237 C -0.14809 0.2074 -0.14566 0.18751 -0.13663 0.16462 C -0.1276 0.14173 -0.10885 0.11491 -0.09635 0.09457 C -0.08385 0.07422 -0.07586 0.05734 -0.06128 0.043 C -0.0467 0.02867 -0.02395 0.01896 -0.0085 0.00809 C 0.00695 -0.00278 0.01511 -0.01549 0.03178 -0.02243 C 0.04844 -0.02937 0.06928 -0.03445 0.0915 -0.03399 C 0.11372 -0.03353 0.14254 -0.02705 0.16511 -0.02012 C 0.18768 -0.01318 0.21146 -0.00139 0.22657 0.00809 C 0.24167 0.01757 0.24549 0.02451 0.25625 0.03607 C 0.26702 0.04763 0.28091 0.06451 0.2915 0.07815 C 0.30209 0.09179 0.31181 0.10474 0.31945 0.11792 C 0.32709 0.1311 0.33195 0.14266 0.33698 0.15746 C 0.34202 0.17225 0.34636 0.19029 0.34931 0.2067 C 0.35226 0.22312 0.35365 0.23977 0.35452 0.25572 C 0.35539 0.27168 0.35504 0.28763 0.35452 0.30243 C 0.354 0.31722 0.35417 0.32902 0.35105 0.34451 C 0.34792 0.36 0.33872 0.38104 0.33525 0.39584 C 0.33178 0.41063 0.33264 0.42127 0.33004 0.43329 C 0.32744 0.44532 0.32448 0.45572 0.31945 0.46821 C 0.31441 0.48069 0.3066 0.49896 0.30018 0.50798 C 0.29375 0.51699 0.28785 0.5163 0.28091 0.52208 C 0.27396 0.52786 0.26546 0.53503 0.25816 0.54312 C 0.25087 0.55121 0.2441 0.56254 0.23698 0.5711 C 0.22987 0.57965 0.22292 0.58936 0.21598 0.59445 C 0.20903 0.59954 0.20487 0.59907 0.19497 0.60139 C 0.18507 0.6037 0.16563 0.6074 0.15625 0.60855 C 0.14688 0.60971 0.14549 0.60786 0.13872 0.60855 C 0.13195 0.60925 0.12379 0.61248 0.11598 0.61318 C 0.10816 0.61387 0.09844 0.61318 0.0915 0.61318 C 0.08455 0.61318 0.08056 0.61433 0.07379 0.61318 C 0.06702 0.61202 0.05834 0.60855 0.05105 0.60624 C 0.04375 0.60393 0.03612 0.60116 0.03004 0.59907 C 0.02396 0.59699 0.01945 0.59722 0.01424 0.59445 C 0.00903 0.59168 0.00452 0.58636 -0.00156 0.58289 C -0.00763 0.57942 -0.01562 0.57734 -0.02256 0.57341 C -0.02951 0.56948 -0.03645 0.56485 -0.04375 0.55954 C -0.05104 0.55422 -0.06041 0.54751 -0.06649 0.54081 C -0.07256 0.5341 -0.075 0.52717 -0.08055 0.51977 C -0.08611 0.51237 -0.09375 0.50613 -0.09982 0.49642 C -0.1059 0.4867 -0.11354 0.47144 -0.11736 0.46127 C -0.12118 0.4511 -0.12048 0.44347 -0.12256 0.43561 C -0.12465 0.42774 -0.12708 0.42266 -0.12968 0.41457 C -0.13229 0.40647 -0.13576 0.39676 -0.13836 0.38659 C -0.14097 0.37642 -0.1434 0.36393 -0.14548 0.35376 C -0.14756 0.34358 -0.14982 0.33595 -0.15069 0.32578 C -0.15156 0.31561 -0.15034 0.30173 -0.15069 0.29318 C -0.15104 0.28462 -0.15416 0.2948 -0.15243 0.27445 C -0.15069 0.2541 -0.14652 0.19537 -0.1401 0.17156 C -0.13368 0.14774 -0.12239 0.14728 -0.11388 0.13179 C -0.10538 0.1163 -0.09826 0.0948 -0.08923 0.07815 C -0.0802 0.0615 -0.06944 0.04231 -0.05954 0.03144 C -0.04965 0.02058 -0.04114 0.0178 -0.02968 0.01272 C -0.01822 0.00763 -0.00173 0.00485 0.00903 0.00092 C 0.0198 -0.00301 0.02188 -0.00486 0.0283 -0.00832 Z " pathEditMode="relative" ptsTypes="aaaaaaaaaaaaaaaaaaaaaaaaaaaaaaaaaaaaaaaaaaaaaaaaaaaaaaaaaaaaaaaaaaaaaaaaaaaaaaaaaaaaaaaaaaaaaaaaaaaaaaaaaaaaaaaaaaaaaaaaaaaaa">
                                      <p:cBhvr>
                                        <p:cTn id="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83 -0.00832 L 0.09844 -0.01757 L 0.17552 -0.00832 L 0.24757 0.02451 L 0.28959 0.05249 L 0.32118 0.10382 L 0.35278 0.17179 L 0.36684 0.25341 L 0.36337 0.3096 L 0.35452 0.37966 L 0.34219 0.42174 L 0.3125 0.46613 L 0.28438 0.49873 L 0.26511 0.52208 L 0.23351 0.54544 L 0.21077 0.54775 L 0.1599 0.55723 L 0.11424 0.55954 L 0.08264 0.54544 L 0.05104 0.52694 L 0.01597 0.50104 L -0.01736 0.46613 L -0.04201 0.42636 L -0.05955 0.37272 L -0.07708 0.31653 L -0.08403 0.2652 L -0.07708 0.21619 L -0.0559 0.15769 L -0.03663 0.11561 L 0.01597 0.08046 L 0.0441 0.04786 L 0.08611 0.03607 L 0.13351 0.03376 L 0.19323 0.03861 L 0.23698 0.06659 L 0.26337 0.08994 L 0.29132 0.1133 L 0.31945 0.15769 L 0.34045 0.21364 L 0.35104 0.26983 L 0.34584 0.31422 L 0.33004 0.37272 L 0.31597 0.41226 L 0.28264 0.46151 L 0.25278 0.48255 L 0.23004 0.50104 L 0.20712 0.50821 L 0.16163 0.51746 L 0.12292 0.52208 L 0.0967 0.51515 L 0.06337 0.49642 L 0.03872 0.47769 L 0.01771 0.45434 L -0.00503 0.42174 L -0.01736 0.39838 L -0.02448 0.37272 L -0.04201 0.33064 L -0.04548 0.29318 L -0.04896 0.25804 L -0.04722 0.21364 L -0.02621 0.15769 L 0.01077 0.11561 L 0.04045 0.09457 L 0.08264 0.07584 L 0.12118 0.0689 L 0.16858 0.06428 L 0.18959 0.07122 L 0.22466 0.09457 L 0.25799 0.12486 L 0.28438 0.15538 L 0.31077 0.19515 L 0.32656 0.25804 C 0.32587 0.27908 0.32292 0.3059 0.32292 0.32833 L 0.31424 0.37018 L 0.2967 0.39607 L 0.26858 0.42867 L 0.24931 0.44509 L 0.22292 0.46151 L 0.19497 0.47538 L 0.17917 0.47769 L 0.14757 0.48 L 0.11771 0.48 L 0.09497 0.47769 L 0.07031 0.46151 L 0.05104 0.44509 L 0.0283 0.42174 L 0.01077 0.38428 L -0.00677 0.33526 L -0.01909 0.28393 L -0.02083 0.23954 L -0.01215 0.19515 L 0.01771 0.15307 L 0.05278 0.12255 L 0.10018 0.09919 L 0.14584 0.10382 L 0.18611 0.11792 L 0.21077 0.13665 L 0.23351 0.16 L 0.25452 0.1926 L 0.27743 0.24648 L 0.27743 0.29318 L 0.27552 0.32833 L 0.26337 0.3889 L 0.22118 0.42174 L 0.17743 0.43815 L 0.13351 0.44278 L 0.10365 0.44046 L 0.06684 0.42174 L 0.04584 0.39376 L 0.03004 0.34451 L 0.02118 0.29781 L 0.01945 0.2652 L 0.02466 0.21619 L 0.03004 0.1926 L 0.05278 0.16 L 0.11077 0.13665 L 0.15625 0.14359 L 0.18611 0.16231 L 0.21771 0.20902 L 0.2283 0.26289 L 0.23351 0.32347 L 0.20365 0.38428 L 0.16511 0.40994 L 0.13004 0.41711 L 0.10191 0.41942 L 0.06337 0.39607 L 0.05452 0.3563 L 0.04931 0.30729 L 0.0441 0.26752 L 0.0441 0.22775 L 0.05625 0.19746 L 0.07743 0.17873 L 0.10886 0.16925 L 0.14219 0.17179 L 0.16684 0.19029 L 0.17917 0.24185 L 0.15452 0.26752 " pathEditMode="relative" rAng="0" ptsTypes="AAAAAAAAAAAAAAAAAAAAAAAAAAAAAAAAAAAAAAAAAAAAAAAAAAAAAAAAAAAAAAAAAAAAAAAfAAAAAAAAAAAAAAAAAAAAAAAAAAAAAAAAAAAAAAAAAAAAAAAAAAAAAAAAAAAAAAA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" y="2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7" grpId="1" animBg="1"/>
      <p:bldP spid="7" grpId="2" animBg="1"/>
      <p:bldP spid="16" grpId="0"/>
      <p:bldP spid="16" grpId="1"/>
      <p:bldP spid="19" grpId="0" animBg="1"/>
      <p:bldP spid="19" grpId="1" animBg="1"/>
      <p:bldP spid="2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e 7"/>
          <p:cNvSpPr/>
          <p:nvPr/>
        </p:nvSpPr>
        <p:spPr>
          <a:xfrm>
            <a:off x="3075512" y="2996952"/>
            <a:ext cx="2952328" cy="122413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12160" y="2845096"/>
            <a:ext cx="370384" cy="508918"/>
          </a:xfrm>
        </p:spPr>
        <p:txBody>
          <a:bodyPr>
            <a:normAutofit/>
          </a:bodyPr>
          <a:lstStyle/>
          <a:p>
            <a:r>
              <a:rPr lang="it-IT" sz="1600" dirty="0" smtClean="0">
                <a:latin typeface="Comic Sans MS" pitchFamily="66" charset="0"/>
              </a:rPr>
              <a:t>2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9" name="Ovale 8"/>
          <p:cNvSpPr/>
          <p:nvPr/>
        </p:nvSpPr>
        <p:spPr>
          <a:xfrm>
            <a:off x="2699792" y="2708920"/>
            <a:ext cx="3672408" cy="1728192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Ovale 11"/>
          <p:cNvSpPr/>
          <p:nvPr/>
        </p:nvSpPr>
        <p:spPr>
          <a:xfrm>
            <a:off x="2339752" y="2492896"/>
            <a:ext cx="4392488" cy="2232248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Ovale 12"/>
          <p:cNvSpPr/>
          <p:nvPr/>
        </p:nvSpPr>
        <p:spPr>
          <a:xfrm>
            <a:off x="1979712" y="2276872"/>
            <a:ext cx="5112568" cy="2736304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Ovale 13"/>
          <p:cNvSpPr/>
          <p:nvPr/>
        </p:nvSpPr>
        <p:spPr>
          <a:xfrm>
            <a:off x="1619672" y="2060848"/>
            <a:ext cx="5832648" cy="324036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Ovale 14"/>
          <p:cNvSpPr/>
          <p:nvPr/>
        </p:nvSpPr>
        <p:spPr>
          <a:xfrm>
            <a:off x="1259632" y="1844824"/>
            <a:ext cx="6552728" cy="374441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Ovale 15"/>
          <p:cNvSpPr/>
          <p:nvPr/>
        </p:nvSpPr>
        <p:spPr>
          <a:xfrm>
            <a:off x="899592" y="1628800"/>
            <a:ext cx="7344816" cy="4248472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Ovale 17"/>
          <p:cNvSpPr/>
          <p:nvPr/>
        </p:nvSpPr>
        <p:spPr>
          <a:xfrm>
            <a:off x="2859488" y="3356992"/>
            <a:ext cx="360040" cy="338336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Ovale 6"/>
          <p:cNvSpPr/>
          <p:nvPr/>
        </p:nvSpPr>
        <p:spPr>
          <a:xfrm>
            <a:off x="3795592" y="2852936"/>
            <a:ext cx="1130424" cy="1080120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roce 5"/>
          <p:cNvSpPr/>
          <p:nvPr/>
        </p:nvSpPr>
        <p:spPr>
          <a:xfrm>
            <a:off x="3943868" y="3039467"/>
            <a:ext cx="793490" cy="693607"/>
          </a:xfrm>
          <a:prstGeom prst="mathPlus">
            <a:avLst>
              <a:gd name="adj1" fmla="val 5976"/>
            </a:avLst>
          </a:prstGeom>
          <a:solidFill>
            <a:schemeClr val="tx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Ovale 19"/>
          <p:cNvSpPr/>
          <p:nvPr/>
        </p:nvSpPr>
        <p:spPr>
          <a:xfrm>
            <a:off x="1187624" y="2708920"/>
            <a:ext cx="338336" cy="266328"/>
          </a:xfrm>
          <a:prstGeom prst="ellipse">
            <a:avLst/>
          </a:prstGeom>
          <a:ln>
            <a:solidFill>
              <a:srgbClr val="FF66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Titolo 1"/>
          <p:cNvSpPr txBox="1">
            <a:spLocks/>
          </p:cNvSpPr>
          <p:nvPr/>
        </p:nvSpPr>
        <p:spPr>
          <a:xfrm>
            <a:off x="5857800" y="3149352"/>
            <a:ext cx="370384" cy="5089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1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22" name="Titolo 1"/>
          <p:cNvSpPr txBox="1">
            <a:spLocks/>
          </p:cNvSpPr>
          <p:nvPr/>
        </p:nvSpPr>
        <p:spPr>
          <a:xfrm>
            <a:off x="6156176" y="2636912"/>
            <a:ext cx="370384" cy="5089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3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23" name="Titolo 1"/>
          <p:cNvSpPr txBox="1">
            <a:spLocks/>
          </p:cNvSpPr>
          <p:nvPr/>
        </p:nvSpPr>
        <p:spPr>
          <a:xfrm>
            <a:off x="6289848" y="2416026"/>
            <a:ext cx="370384" cy="5089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4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24" name="Titolo 1"/>
          <p:cNvSpPr txBox="1">
            <a:spLocks/>
          </p:cNvSpPr>
          <p:nvPr/>
        </p:nvSpPr>
        <p:spPr>
          <a:xfrm>
            <a:off x="6444208" y="2204864"/>
            <a:ext cx="370384" cy="5089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5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25" name="Titolo 1"/>
          <p:cNvSpPr txBox="1">
            <a:spLocks/>
          </p:cNvSpPr>
          <p:nvPr/>
        </p:nvSpPr>
        <p:spPr>
          <a:xfrm>
            <a:off x="6617804" y="2004882"/>
            <a:ext cx="370384" cy="5089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600" dirty="0" smtClean="0">
                <a:latin typeface="Comic Sans MS" pitchFamily="66" charset="0"/>
                <a:ea typeface="+mj-ea"/>
                <a:cs typeface="+mj-cs"/>
              </a:rPr>
              <a:t>6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26" name="Titolo 1"/>
          <p:cNvSpPr txBox="1">
            <a:spLocks/>
          </p:cNvSpPr>
          <p:nvPr/>
        </p:nvSpPr>
        <p:spPr>
          <a:xfrm>
            <a:off x="6748282" y="1788858"/>
            <a:ext cx="370384" cy="5089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7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27" name="Ovale 26"/>
          <p:cNvSpPr/>
          <p:nvPr/>
        </p:nvSpPr>
        <p:spPr>
          <a:xfrm>
            <a:off x="251520" y="1196752"/>
            <a:ext cx="8568952" cy="5184576"/>
          </a:xfrm>
          <a:prstGeom prst="ellipse">
            <a:avLst/>
          </a:prstGeom>
          <a:noFill/>
          <a:ln w="76200">
            <a:solidFill>
              <a:srgbClr val="FFFF00"/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12 0.02265 C 0.01059 0.03514 0.02379 0.04901 0.03178 0.05757 C 0.03976 0.06612 0.04896 0.06936 0.05452 0.07398 C 0.06007 0.07861 0.06042 0.08231 0.06511 0.08578 C 0.0698 0.08924 0.07362 0.09271 0.08264 0.09502 C 0.09167 0.09734 0.10712 0.09849 0.11945 0.09965 C 0.13178 0.10081 0.14341 0.1015 0.15625 0.10196 C 0.1691 0.10242 0.18125 0.10242 0.19671 0.10196 C 0.21216 0.1015 0.23178 0.10589 0.24931 0.09965 C 0.26684 0.09341 0.28941 0.07445 0.30191 0.06474 C 0.31441 0.05502 0.32118 0.05156 0.32466 0.04138 C 0.32813 0.03121 0.325 0.01641 0.32292 0.00393 C 0.32084 -0.00856 0.31858 -0.02266 0.3125 -0.03353 C 0.30643 -0.0444 0.29601 -0.05526 0.28612 -0.06151 C 0.27622 -0.06775 0.26389 -0.06798 0.25278 -0.07076 C 0.24167 -0.07353 0.23091 -0.07607 0.21945 -0.07792 C 0.20799 -0.07977 0.19705 -0.08093 0.18438 -0.08255 C 0.17171 -0.08417 0.15591 -0.08671 0.14393 -0.08717 C 0.13195 -0.08763 0.12188 -0.08717 0.1125 -0.08486 C 0.10313 -0.08255 0.09671 -0.07723 0.08785 -0.0733 C 0.079 -0.06937 0.06823 -0.06544 0.05973 -0.06151 C 0.05122 -0.05758 0.04289 -0.05318 0.03698 -0.04971 C 0.03108 -0.04625 0.02848 -0.04833 0.02466 -0.04047 C 0.02084 -0.03261 0.01598 -0.0155 0.01424 -0.00301 C 0.0125 0.00948 0.01129 0.02289 0.01424 0.03422 C 0.01719 0.04555 0.0257 0.05734 0.03178 0.06474 C 0.03785 0.07213 0.0441 0.07445 0.05105 0.07861 C 0.05799 0.08277 0.06511 0.08693 0.07379 0.0904 C 0.08247 0.09387 0.09219 0.09803 0.10365 0.09965 C 0.11511 0.10127 0.13056 0.10034 0.14219 0.09965 C 0.15382 0.09896 0.16233 0.09618 0.17379 0.09502 C 0.18525 0.09387 0.19809 0.09433 0.21059 0.09271 C 0.22309 0.09109 0.2382 0.08809 0.24931 0.08578 C 0.26042 0.08346 0.26667 0.083 0.27726 0.07861 C 0.28785 0.07422 0.30348 0.06612 0.3125 0.05988 C 0.32153 0.05364 0.32882 0.04994 0.33178 0.04138 C 0.33473 0.03283 0.33264 0.0178 0.33004 0.00855 C 0.32743 -0.0007 0.32118 -0.00555 0.31598 -0.0148 C 0.31077 -0.02405 0.30643 -0.04047 0.29844 -0.0474 C 0.29046 -0.05434 0.28091 -0.05295 0.26858 -0.05688 C 0.25625 -0.06081 0.23698 -0.06682 0.22466 -0.07076 C 0.21233 -0.07469 0.20643 -0.07862 0.1948 -0.08024 C 0.18316 -0.08185 0.16737 -0.0807 0.15452 -0.08024 C 0.14167 -0.07977 0.12969 -0.08024 0.11771 -0.07792 C 0.10573 -0.07561 0.09375 -0.06937 0.08264 -0.06613 C 0.07153 -0.06289 0.06007 -0.06243 0.05105 -0.05919 C 0.04202 -0.05596 0.0349 -0.05434 0.02813 -0.0474 C 0.02136 -0.04047 0.01372 -0.02914 0.01059 -0.01711 C 0.00747 -0.00509 0.00365 0.01017 0.00712 0.02265 Z " pathEditMode="relative" rAng="0" ptsTypes="aaaaaaaaaaaaaaaaaaaaaaaaaaaaaaaaaaaaaaaaaaaaaaaaa">
                                      <p:cBhvr>
                                        <p:cTn id="5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-1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7" presetClass="emph" presetSubtype="2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0EA3A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52 -0.15584 C -0.054 -0.16717 -0.03229 -0.1785 -0.01771 -0.18151 C -0.00313 -0.18451 0.01389 -0.18659 0.01198 -0.17457 C 0.01041 -0.16255 -0.01754 -0.1274 -0.02813 -0.10914 C -0.03872 -0.09087 -0.05157 -0.07885 -0.05104 -0.06474 C -0.05052 -0.05064 -0.03924 -0.02613 -0.02466 -0.02498 C -0.01007 -0.02382 0.0243 -0.0474 0.0368 -0.05781 C 0.0493 -0.06821 0.03837 -0.08347 0.05069 -0.0881 C 0.06302 -0.09272 0.10451 -0.09619 0.11041 -0.08579 C 0.11632 -0.07538 0.09462 -0.04209 0.08593 -0.02498 C 0.07725 -0.00787 0.05868 0.00554 0.05781 0.0171 C 0.05694 0.02867 0.07291 0.04231 0.08055 0.04508 C 0.08819 0.04786 0.09653 0.0393 0.10347 0.03352 C 0.11041 0.02774 0.11337 0.01849 0.12274 0.01017 C 0.13212 0.00184 0.14791 -0.01272 0.15955 -0.01573 C 0.17118 -0.01873 0.1868 -0.01527 0.19288 -0.00856 C 0.19896 -0.00185 0.1967 0.01502 0.19635 0.02404 C 0.196 0.03306 0.19166 0.03491 0.19114 0.04508 C 0.19062 0.05526 0.19288 0.0719 0.19288 0.08485 C 0.19288 0.0978 0.19201 0.11005 0.19114 0.12231 " pathEditMode="relative" rAng="0" ptsTypes="aaaaaaaaaaaaaaaaaaaA">
                                      <p:cBhvr>
                                        <p:cTn id="6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" y="124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0EA3A"/>
                                      </p:to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0EA3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0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475 0.02081 0.03003 0.04185 0.03507 0.05387 C 0.0401 0.06589 0.02951 0.06451 0.02986 0.07237 C 0.0302 0.08023 0.02951 0.09202 0.0368 0.10058 C 0.04409 0.10913 0.06493 0.11699 0.07378 0.12393 C 0.08263 0.13087 0.08194 0.1385 0.08958 0.14266 C 0.09722 0.14682 0.1052 0.14774 0.11927 0.14959 C 0.13333 0.15144 0.15746 0.14959 0.17378 0.15422 C 0.1901 0.15884 0.20329 0.17457 0.21736 0.17757 C 0.23159 0.18058 0.24635 0.17688 0.25954 0.17295 C 0.27291 0.16902 0.28298 0.15815 0.29809 0.15422 C 0.31336 0.15029 0.3368 0.15746 0.35086 0.14959 C 0.36493 0.14173 0.37482 0.12347 0.38246 0.10751 C 0.3901 0.09156 0.38767 0.06936 0.39652 0.05387 C 0.40538 0.03838 0.42829 0.03237 0.43507 0.0141 C 0.44184 -0.00416 0.43888 -0.0326 0.4368 -0.05595 C 0.43472 -0.07931 0.43072 -0.10682 0.42291 -0.12624 C 0.4151 -0.14567 0.40191 -0.16208 0.38958 -0.17295 C 0.37725 -0.18382 0.36267 -0.1852 0.34895 -0.19168 C 0.33541 -0.19815 0.31736 -0.2074 0.30711 -0.21249 C 0.29687 -0.21757 0.29461 -0.21919 0.28767 -0.22197 C 0.28072 -0.22474 0.27517 -0.22613 0.26493 -0.2289 C 0.25434 -0.23168 0.23524 -0.23653 0.22447 -0.23838 C 0.21406 -0.24023 0.21423 -0.24 0.20173 -0.24069 C 0.18923 -0.24139 0.16579 -0.24254 0.14913 -0.24301 C 0.13246 -0.24347 0.12083 -0.24578 0.10173 -0.24301 C 0.08263 -0.24023 0.05555 -0.23283 0.03507 -0.22659 C 0.01441 -0.22035 -0.00087 -0.21526 -0.02101 -0.20555 C -0.04115 -0.19584 -0.06754 -0.18289 -0.08594 -0.16809 C -0.10434 -0.1533 -0.12171 -0.13341 -0.1316 -0.11676 C -0.1415 -0.10012 -0.14132 -0.08416 -0.14566 -0.06775 C -0.15 -0.05133 -0.15487 -0.03653 -0.15782 -0.01873 C -0.16077 -0.00093 -0.1658 0.0222 -0.1632 0.03977 C -0.16059 0.05734 -0.15139 0.07052 -0.14202 0.08647 C -0.13264 0.10243 -0.1165 0.12347 -0.10695 0.13549 C -0.0974 0.14751 -0.09323 0.15075 -0.08421 0.15884 C -0.07518 0.16694 -0.06493 0.17665 -0.05261 0.18451 C -0.04028 0.19237 -0.02587 0.20092 -0.01042 0.20555 C 0.00503 0.21017 0.02239 0.20879 0.04045 0.21272 C 0.0585 0.21665 0.08125 0.22451 0.09826 0.2289 C 0.11527 0.23329 0.12604 0.23676 0.14218 0.23838 C 0.15833 0.24 0.17899 0.23907 0.19479 0.23838 C 0.21041 0.23769 0.22257 0.23537 0.2368 0.23376 C 0.25104 0.23214 0.26406 0.23237 0.28072 0.2289 C 0.29722 0.22543 0.32274 0.21896 0.3368 0.21272 C 0.35086 0.20647 0.35486 0.19907 0.36493 0.19168 C 0.37482 0.18428 0.38697 0.17572 0.39652 0.16832 C 0.40607 0.16092 0.41562 0.15399 0.42291 0.14728 C 0.4302 0.14058 0.43489 0.13665 0.44045 0.12855 C 0.446 0.12046 0.45225 0.10682 0.45625 0.09826 C 0.46024 0.08971 0.46232 0.08462 0.46493 0.07722 C 0.46753 0.06983 0.46996 0.06173 0.47204 0.05387 C 0.47413 0.04601 0.47552 0.03769 0.47725 0.03029 C 0.47899 0.02289 0.48159 0.01873 0.48246 0.00948 C 0.48333 0.00023 0.4842 -0.01364 0.48246 -0.02567 C 0.48072 -0.03769 0.47586 -0.05017 0.47204 -0.06312 C 0.46822 -0.07607 0.46822 -0.08809 0.45972 -0.10289 C 0.45121 -0.11769 0.43368 -0.13942 0.421 -0.15191 C 0.40833 -0.16439 0.39531 -0.17064 0.3842 -0.17757 C 0.37291 -0.18451 0.36371 -0.18867 0.35416 -0.19399 C 0.34479 -0.19931 0.3368 -0.20601 0.32621 -0.21017 C 0.31579 -0.21434 0.30382 -0.21619 0.29132 -0.21965 C 0.27882 -0.22312 0.26579 -0.22775 0.25086 -0.23121 C 0.23593 -0.23468 0.21718 -0.23838 0.20173 -0.24069 C 0.18628 -0.24301 0.17395 -0.24486 0.15798 -0.24532 C 0.14201 -0.24578 0.12465 -0.24532 0.10538 -0.24301 C 0.08611 -0.24069 0.06267 -0.23746 0.04218 -0.23121 C 0.0217 -0.22497 0.00034 -0.21411 -0.01754 -0.20555 C -0.03542 -0.197 -0.04914 -0.19006 -0.06493 -0.17989 C -0.08073 -0.16971 -0.09896 -0.15954 -0.11233 -0.14474 C -0.1257 -0.12994 -0.13716 -0.11052 -0.14566 -0.0911 C -0.15417 -0.07168 -0.16059 -0.04948 -0.1632 -0.02798 C -0.1658 -0.00648 -0.16511 0.01873 -0.16129 0.03746 C -0.15747 0.05618 -0.14879 0.06705 -0.14028 0.08416 C -0.13178 0.10127 -0.12118 0.12578 -0.11042 0.14011 C -0.09966 0.15445 -0.08612 0.16324 -0.07535 0.17063 C -0.06459 0.17803 -0.05903 0.17919 -0.04566 0.18451 C -0.0323 0.18983 -0.01094 0.19746 0.00538 0.20324 C 0.0217 0.20902 0.03472 0.21457 0.0526 0.21965 C 0.07048 0.22474 0.09652 0.23144 0.11232 0.23376 C 0.12812 0.23607 0.13229 0.23329 0.14739 0.23376 C 0.1625 0.23422 0.18368 0.23676 0.20329 0.23607 C 0.22326 0.23537 0.24947 0.23075 0.26666 0.2289 C 0.28385 0.22705 0.29218 0.22728 0.30711 0.22428 C 0.32204 0.22127 0.34166 0.21734 0.35625 0.2104 C 0.37066 0.20347 0.38402 0.19191 0.39479 0.1822 C 0.40555 0.17248 0.41111 0.16393 0.421 0.15191 C 0.4309 0.13988 0.44461 0.12393 0.45434 0.10983 C 0.46406 0.09572 0.47343 0.08208 0.47899 0.06774 C 0.48454 0.05341 0.48732 0.03977 0.48767 0.02335 C 0.48802 0.00694 0.48472 -0.01133 0.48072 -0.03029 C 0.47673 -0.04925 0.47048 -0.07283 0.46319 -0.0911 C 0.4559 -0.10937 0.44913 -0.12648 0.4368 -0.14012 C 0.42447 -0.15376 0.40468 -0.16254 0.38958 -0.17295 C 0.37447 -0.18335 0.36128 -0.19468 0.34548 -0.20324 C 0.32986 -0.21179 0.31111 -0.21919 0.29479 -0.22428 C 0.27829 -0.22937 0.26909 -0.22937 0.24722 -0.23353 C 0.22534 -0.23769 0.18802 -0.24694 0.16319 -0.24994 C 0.13836 -0.25295 0.12343 -0.25619 0.09826 -0.25226 C 0.07309 -0.24832 0.03836 -0.237 0.01232 -0.22659 C -0.01372 -0.21619 -0.03594 -0.20439 -0.05782 -0.18913 C -0.07969 -0.17387 -0.10487 -0.15676 -0.11928 -0.13549 C -0.13368 -0.11422 -0.14028 -0.08347 -0.14375 -0.06081 C -0.14723 -0.03815 -0.1441 -0.02058 -0.14028 0 C -0.13646 0.02058 -0.13125 0.04624 -0.12101 0.06312 C -0.11077 0.08 -0.09566 0.08786 -0.079 0.10058 C -0.06233 0.11329 -0.04063 0.12809 -0.02101 0.14011 C -0.00139 0.15214 0.01909 0.16485 0.03871 0.17295 C 0.05833 0.18104 0.07552 0.18659 0.09652 0.18936 C 0.11753 0.19214 0.14322 0.19098 0.16493 0.18936 C 0.18663 0.18774 0.20642 0.18428 0.22638 0.17988 C 0.24618 0.17549 0.26354 0.17202 0.28402 0.16347 C 0.30468 0.15491 0.33003 0.13942 0.34895 0.12855 C 0.36805 0.11769 0.38454 0.10844 0.39826 0.09826 C 0.41197 0.08809 0.42395 0.083 0.43159 0.06774 C 0.43923 0.05248 0.44357 0.02636 0.44392 0.00694 C 0.44427 -0.01249 0.44027 -0.03006 0.43333 -0.04902 C 0.42638 -0.06798 0.41666 -0.08994 0.40173 -0.10752 C 0.3868 -0.12509 0.36562 -0.14382 0.34392 -0.15422 C 0.32204 -0.16463 0.29079 -0.16763 0.27204 -0.17064 C 0.25312 -0.17364 0.25086 -0.17249 0.22986 -0.17295 C 0.20885 -0.17341 0.17309 -0.17411 0.14566 -0.17295 C 0.11822 -0.17179 0.08368 -0.17041 0.06493 -0.16578 C 0.04618 -0.16116 0.04826 -0.15445 0.03333 -0.14474 C 0.0184 -0.13503 -0.0066 -0.12231 -0.02448 -0.10752 C -0.04237 -0.09272 -0.06337 -0.07491 -0.07362 -0.05595 C -0.08386 -0.037 -0.08941 -0.01434 -0.08594 0.00694 C -0.08247 0.02821 -0.06806 0.05295 -0.05261 0.07237 C -0.03716 0.09179 -0.01337 0.11191 0.00711 0.12393 C 0.0276 0.13595 0.04791 0.14104 0.07013 0.14497 C 0.09236 0.1489 0.11701 0.14682 0.14045 0.14728 C 0.16388 0.14774 0.18524 0.15399 0.21041 0.14728 C 0.23593 0.14058 0.27066 0.11954 0.29305 0.10751 C 0.3151 0.09549 0.33003 0.08509 0.34392 0.07468 C 0.35746 0.06428 0.36909 0.05988 0.37552 0.04439 C 0.38194 0.0289 0.38593 0.003 0.38246 -0.01873 C 0.37899 -0.04046 0.36753 -0.06844 0.35416 -0.08648 C 0.34097 -0.10451 0.32691 -0.11653 0.30329 -0.12624 C 0.27986 -0.13595 0.23871 -0.14243 0.21232 -0.14474 C 0.18576 -0.14705 0.16822 -0.14474 0.14392 -0.14012 C 0.11961 -0.13549 0.08802 -0.12532 0.06666 -0.11676 C 0.04531 -0.10821 0.02743 -0.10243 0.01562 -0.08879 C 0.00416 -0.07515 -0.00226 -0.05272 -0.00348 -0.03491 C -0.00469 -0.01711 0.00104 0.00162 0.00885 0.01873 C 0.01666 0.03584 0.02395 0.05734 0.04392 0.06774 C 0.06388 0.07815 0.10329 0.08069 0.12812 0.08185 C 0.15295 0.083 0.1717 0.07746 0.19305 0.07468 C 0.21423 0.07191 0.23767 0.07121 0.25625 0.06543 C 0.27447 0.05965 0.29184 0.05133 0.30329 0.03977 C 0.31493 0.02821 0.32517 0.01133 0.32447 -0.00463 C 0.32395 -0.02058 0.31059 -0.04116 0.3 -0.05595 C 0.28923 -0.07075 0.27916 -0.08601 0.25954 -0.09341 C 0.2401 -0.10081 0.20382 -0.09989 0.18246 -0.10035 C 0.16111 -0.10081 0.15329 -0.09734 0.13159 -0.09572 C 0.10989 -0.09411 0.07066 -0.09457 0.0526 -0.0911 C 0.03454 -0.08763 0.03072 -0.08717 0.02291 -0.07468 C 0.0151 -0.0622 0.00572 -0.03191 0.00538 -0.01642 C 0.00503 -0.00093 0.01197 0.00578 0.021 0.01873 C 0.03003 0.03168 0.04392 0.05063 0.05972 0.06081 C 0.07552 0.07098 0.09652 0.07653 0.11579 0.07954 C 0.13507 0.08254 0.15382 0.08185 0.17552 0.07954 C 0.19704 0.07722 0.22829 0.06936 0.24548 0.06543 C 0.26267 0.0615 0.27135 0.05896 0.27899 0.05618 C 0.28663 0.05341 0.28871 0.05063 0.29132 0.04902 " pathEditMode="relative" ptsTypes="aaaaaaaaaaaaaaaaaaaaaaaaaaaaaaaaaaaaaaaaaaaaaaaaaaaaaaaaaaaaaaaaaaaaaaaaaaaaaaaaaaaaaaaaaaaaaaaaaaaaaaaaaaaaaaaaaaaaaaaaaaaaaaaaaaaaaaaaaaaaaaaaaaaaaaaaaaaaaaaaaaaA">
                                      <p:cBhvr>
                                        <p:cTn id="69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115 0.12231 C 0.20903 0.11607 0.22743 0.10982 0.23681 0.11514 C 0.24618 0.12046 0.25261 0.14474 0.2474 0.15491 C 0.24219 0.16508 0.22361 0.1704 0.20521 0.17595 C 0.18681 0.1815 0.14913 0.17919 0.13681 0.18774 C 0.12448 0.1963 0.12969 0.20971 0.1316 0.22728 C 0.13334 0.24485 0.15556 0.283 0.1474 0.29271 C 0.13906 0.30242 0.10035 0.28809 0.08247 0.28578 C 0.06459 0.28346 0.04757 0.2719 0.04028 0.27884 C 0.03299 0.28578 0.04288 0.3045 0.03854 0.32786 C 0.03403 0.35121 0.02656 0.41318 0.01406 0.41896 C 0.00156 0.42474 -0.025 0.37549 -0.0368 0.363 C -0.04878 0.35052 -0.0526 0.33341 -0.05781 0.34427 C -0.06302 0.35514 -0.06337 0.40069 -0.0684 0.4282 C -0.07361 0.45572 -0.07969 0.49294 -0.08941 0.51005 C -0.09913 0.52716 -0.1184 0.52647 -0.12639 0.53109 C -0.13455 0.53572 -0.13663 0.53687 -0.13854 0.53803 " pathEditMode="relative" rAng="0" ptsTypes="aaaaaaaaaaaaaaaaA">
                                      <p:cBhvr>
                                        <p:cTn id="7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" y="202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000"/>
                            </p:stCondLst>
                            <p:childTnLst>
                              <p:par>
                                <p:cTn id="7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/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20" grpId="4" animBg="1"/>
      <p:bldP spid="21" grpId="0"/>
      <p:bldP spid="22" grpId="0"/>
      <p:bldP spid="23" grpId="0"/>
      <p:bldP spid="24" grpId="0"/>
      <p:bldP spid="25" grpId="0"/>
      <p:bldP spid="26" grpId="0"/>
      <p:bldP spid="2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>
            <a:normAutofit/>
          </a:bodyPr>
          <a:lstStyle/>
          <a:p>
            <a:r>
              <a:rPr lang="it-IT" sz="3600" dirty="0" smtClean="0">
                <a:latin typeface="Comic Sans MS" pitchFamily="66" charset="0"/>
              </a:rPr>
              <a:t>Teoria ondulatoria</a:t>
            </a:r>
            <a:endParaRPr lang="it-IT" sz="3600" dirty="0">
              <a:latin typeface="Comic Sans MS" pitchFamily="66" charset="0"/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6516216" y="3356992"/>
            <a:ext cx="2217440" cy="710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00" noProof="0" dirty="0" smtClean="0">
                <a:latin typeface="Comic Sans MS" pitchFamily="66" charset="0"/>
                <a:ea typeface="+mj-ea"/>
                <a:cs typeface="+mj-cs"/>
              </a:rPr>
              <a:t>Asse di propagazione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7" name="Figura a mano libera 86"/>
          <p:cNvSpPr/>
          <p:nvPr/>
        </p:nvSpPr>
        <p:spPr>
          <a:xfrm>
            <a:off x="539552" y="2204864"/>
            <a:ext cx="6276109" cy="2593109"/>
          </a:xfrm>
          <a:custGeom>
            <a:avLst/>
            <a:gdLst>
              <a:gd name="connsiteX0" fmla="*/ 0 w 6276109"/>
              <a:gd name="connsiteY0" fmla="*/ 1233055 h 2593109"/>
              <a:gd name="connsiteX1" fmla="*/ 928255 w 6276109"/>
              <a:gd name="connsiteY1" fmla="*/ 13855 h 2593109"/>
              <a:gd name="connsiteX2" fmla="*/ 1884218 w 6276109"/>
              <a:gd name="connsiteY2" fmla="*/ 1233055 h 2593109"/>
              <a:gd name="connsiteX3" fmla="*/ 2812473 w 6276109"/>
              <a:gd name="connsiteY3" fmla="*/ 2590800 h 2593109"/>
              <a:gd name="connsiteX4" fmla="*/ 3782291 w 6276109"/>
              <a:gd name="connsiteY4" fmla="*/ 1246909 h 2593109"/>
              <a:gd name="connsiteX5" fmla="*/ 4668982 w 6276109"/>
              <a:gd name="connsiteY5" fmla="*/ 0 h 2593109"/>
              <a:gd name="connsiteX6" fmla="*/ 5680364 w 6276109"/>
              <a:gd name="connsiteY6" fmla="*/ 1246909 h 2593109"/>
              <a:gd name="connsiteX7" fmla="*/ 6276109 w 6276109"/>
              <a:gd name="connsiteY7" fmla="*/ 2078182 h 2593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76109" h="2593109">
                <a:moveTo>
                  <a:pt x="0" y="1233055"/>
                </a:moveTo>
                <a:cubicBezTo>
                  <a:pt x="307109" y="623455"/>
                  <a:pt x="614219" y="13855"/>
                  <a:pt x="928255" y="13855"/>
                </a:cubicBezTo>
                <a:cubicBezTo>
                  <a:pt x="1242291" y="13855"/>
                  <a:pt x="1570182" y="803564"/>
                  <a:pt x="1884218" y="1233055"/>
                </a:cubicBezTo>
                <a:cubicBezTo>
                  <a:pt x="2198254" y="1662546"/>
                  <a:pt x="2496128" y="2588491"/>
                  <a:pt x="2812473" y="2590800"/>
                </a:cubicBezTo>
                <a:cubicBezTo>
                  <a:pt x="3128818" y="2593109"/>
                  <a:pt x="3472873" y="1678709"/>
                  <a:pt x="3782291" y="1246909"/>
                </a:cubicBezTo>
                <a:cubicBezTo>
                  <a:pt x="4091709" y="815109"/>
                  <a:pt x="4352637" y="0"/>
                  <a:pt x="4668982" y="0"/>
                </a:cubicBezTo>
                <a:cubicBezTo>
                  <a:pt x="4985327" y="0"/>
                  <a:pt x="5412510" y="900545"/>
                  <a:pt x="5680364" y="1246909"/>
                </a:cubicBezTo>
                <a:cubicBezTo>
                  <a:pt x="5948218" y="1593273"/>
                  <a:pt x="6112163" y="1835727"/>
                  <a:pt x="6276109" y="2078182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5" name="Connettore 2 4"/>
          <p:cNvCxnSpPr/>
          <p:nvPr/>
        </p:nvCxnSpPr>
        <p:spPr>
          <a:xfrm>
            <a:off x="539552" y="3429000"/>
            <a:ext cx="7632848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ttore 2 88"/>
          <p:cNvCxnSpPr/>
          <p:nvPr/>
        </p:nvCxnSpPr>
        <p:spPr>
          <a:xfrm flipV="1">
            <a:off x="1475656" y="2060848"/>
            <a:ext cx="3740726" cy="13855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ttore 1 91"/>
          <p:cNvCxnSpPr/>
          <p:nvPr/>
        </p:nvCxnSpPr>
        <p:spPr>
          <a:xfrm flipV="1">
            <a:off x="1467808" y="1498639"/>
            <a:ext cx="7848" cy="188606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ttore 1 94"/>
          <p:cNvCxnSpPr/>
          <p:nvPr/>
        </p:nvCxnSpPr>
        <p:spPr>
          <a:xfrm flipV="1">
            <a:off x="5220072" y="1498639"/>
            <a:ext cx="7848" cy="188606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itolo 1"/>
          <p:cNvSpPr txBox="1">
            <a:spLocks/>
          </p:cNvSpPr>
          <p:nvPr/>
        </p:nvSpPr>
        <p:spPr>
          <a:xfrm>
            <a:off x="2123728" y="1493912"/>
            <a:ext cx="2217440" cy="710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00" noProof="0" dirty="0" smtClean="0">
                <a:solidFill>
                  <a:srgbClr val="FF0000"/>
                </a:solidFill>
                <a:latin typeface="Comic Sans MS" pitchFamily="66" charset="0"/>
                <a:ea typeface="+mj-ea"/>
                <a:cs typeface="+mj-cs"/>
              </a:rPr>
              <a:t>Lunghezza </a:t>
            </a:r>
            <a:r>
              <a:rPr lang="it-IT" sz="1400" noProof="0" dirty="0" smtClean="0">
                <a:solidFill>
                  <a:srgbClr val="FF0000"/>
                </a:solidFill>
                <a:latin typeface="Lao UI"/>
                <a:ea typeface="Gulim"/>
                <a:cs typeface="Lao UI"/>
              </a:rPr>
              <a:t> (</a:t>
            </a:r>
            <a:r>
              <a:rPr lang="el-GR" sz="1400" noProof="0" dirty="0" smtClean="0">
                <a:solidFill>
                  <a:srgbClr val="FF0000"/>
                </a:solidFill>
                <a:latin typeface="Lao UI"/>
                <a:ea typeface="Gulim"/>
                <a:cs typeface="Lao UI"/>
              </a:rPr>
              <a:t>λ</a:t>
            </a:r>
            <a:r>
              <a:rPr lang="it-IT" sz="1400" noProof="0" dirty="0" smtClean="0">
                <a:solidFill>
                  <a:srgbClr val="FF0000"/>
                </a:solidFill>
                <a:latin typeface="Lao UI"/>
                <a:ea typeface="Gulim"/>
                <a:cs typeface="Lao UI"/>
              </a:rPr>
              <a:t>)</a:t>
            </a:r>
            <a:r>
              <a:rPr lang="it-IT" sz="1400" noProof="0" dirty="0" smtClean="0">
                <a:solidFill>
                  <a:srgbClr val="FF0000"/>
                </a:solidFill>
                <a:latin typeface="Comic Sans MS" pitchFamily="66" charset="0"/>
                <a:ea typeface="+mj-ea"/>
                <a:cs typeface="+mj-cs"/>
              </a:rPr>
              <a:t> 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cxnSp>
        <p:nvCxnSpPr>
          <p:cNvPr id="98" name="Connettore 2 97"/>
          <p:cNvCxnSpPr>
            <a:endCxn id="87" idx="3"/>
          </p:cNvCxnSpPr>
          <p:nvPr/>
        </p:nvCxnSpPr>
        <p:spPr>
          <a:xfrm>
            <a:off x="3347864" y="3429000"/>
            <a:ext cx="4161" cy="1366665"/>
          </a:xfrm>
          <a:prstGeom prst="straightConnector1">
            <a:avLst/>
          </a:prstGeom>
          <a:ln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05" name="Titolo 1"/>
          <p:cNvSpPr txBox="1">
            <a:spLocks/>
          </p:cNvSpPr>
          <p:nvPr/>
        </p:nvSpPr>
        <p:spPr>
          <a:xfrm>
            <a:off x="1187624" y="3861048"/>
            <a:ext cx="2217440" cy="710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00" dirty="0" smtClean="0">
                <a:solidFill>
                  <a:srgbClr val="00B050"/>
                </a:solidFill>
                <a:latin typeface="Comic Sans MS" pitchFamily="66" charset="0"/>
                <a:ea typeface="+mj-ea"/>
                <a:cs typeface="+mj-cs"/>
              </a:rPr>
              <a:t>Ampiezza d’onda (A)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06" name="Titolo 1"/>
          <p:cNvSpPr txBox="1">
            <a:spLocks/>
          </p:cNvSpPr>
          <p:nvPr/>
        </p:nvSpPr>
        <p:spPr>
          <a:xfrm>
            <a:off x="0" y="5013176"/>
            <a:ext cx="4572000" cy="710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noProof="0" dirty="0" smtClean="0">
                <a:solidFill>
                  <a:srgbClr val="FF0000"/>
                </a:solidFill>
                <a:latin typeface="Comic Sans MS" pitchFamily="66" charset="0"/>
                <a:ea typeface="+mj-ea"/>
                <a:cs typeface="+mj-cs"/>
              </a:rPr>
              <a:t>Lunghezza </a:t>
            </a:r>
            <a:r>
              <a:rPr lang="it-IT" noProof="0" dirty="0" smtClean="0">
                <a:solidFill>
                  <a:srgbClr val="FF0000"/>
                </a:solidFill>
                <a:latin typeface="Lao UI"/>
                <a:ea typeface="Gulim"/>
                <a:cs typeface="Lao UI"/>
              </a:rPr>
              <a:t> (</a:t>
            </a:r>
            <a:r>
              <a:rPr lang="el-GR" noProof="0" dirty="0" smtClean="0">
                <a:solidFill>
                  <a:srgbClr val="FF0000"/>
                </a:solidFill>
                <a:latin typeface="Lao UI"/>
                <a:ea typeface="Gulim"/>
                <a:cs typeface="Lao UI"/>
              </a:rPr>
              <a:t>λ</a:t>
            </a:r>
            <a:r>
              <a:rPr lang="it-IT" noProof="0" dirty="0" smtClean="0">
                <a:solidFill>
                  <a:srgbClr val="FF0000"/>
                </a:solidFill>
                <a:latin typeface="Lao UI"/>
                <a:ea typeface="Gulim"/>
                <a:cs typeface="Lao UI"/>
              </a:rPr>
              <a:t>)</a:t>
            </a:r>
            <a:r>
              <a:rPr lang="it-IT" noProof="0" dirty="0" smtClean="0">
                <a:solidFill>
                  <a:srgbClr val="FF0000"/>
                </a:solidFill>
                <a:latin typeface="Comic Sans MS" pitchFamily="66" charset="0"/>
                <a:ea typeface="+mj-ea"/>
                <a:cs typeface="+mj-cs"/>
              </a:rPr>
              <a:t> 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07" name="Titolo 1"/>
          <p:cNvSpPr txBox="1">
            <a:spLocks/>
          </p:cNvSpPr>
          <p:nvPr/>
        </p:nvSpPr>
        <p:spPr>
          <a:xfrm>
            <a:off x="0" y="5733256"/>
            <a:ext cx="4572000" cy="710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>
                <a:solidFill>
                  <a:srgbClr val="00B050"/>
                </a:solidFill>
                <a:latin typeface="Comic Sans MS" pitchFamily="66" charset="0"/>
                <a:ea typeface="+mj-ea"/>
                <a:cs typeface="+mj-cs"/>
              </a:rPr>
              <a:t>Ampiezza d’onda (A)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0" name="Titolo 1"/>
          <p:cNvSpPr txBox="1">
            <a:spLocks/>
          </p:cNvSpPr>
          <p:nvPr/>
        </p:nvSpPr>
        <p:spPr>
          <a:xfrm>
            <a:off x="4572000" y="4941168"/>
            <a:ext cx="4572000" cy="710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noProof="0" dirty="0" smtClean="0">
                <a:solidFill>
                  <a:srgbClr val="00B0F0"/>
                </a:solidFill>
                <a:latin typeface="Comic Sans MS" pitchFamily="66" charset="0"/>
                <a:ea typeface="+mj-ea"/>
                <a:cs typeface="+mj-cs"/>
              </a:rPr>
              <a:t>Frequenza (</a:t>
            </a:r>
            <a:r>
              <a:rPr lang="el-GR" noProof="0" dirty="0" smtClean="0">
                <a:solidFill>
                  <a:srgbClr val="00B0F0"/>
                </a:solidFill>
                <a:latin typeface="Comic Sans MS" pitchFamily="66" charset="0"/>
                <a:ea typeface="+mj-ea"/>
                <a:cs typeface="+mj-cs"/>
              </a:rPr>
              <a:t>ν</a:t>
            </a:r>
            <a:r>
              <a:rPr lang="it-IT" noProof="0" dirty="0" smtClean="0">
                <a:solidFill>
                  <a:srgbClr val="00B0F0"/>
                </a:solidFill>
                <a:latin typeface="Comic Sans MS" pitchFamily="66" charset="0"/>
                <a:ea typeface="+mj-ea"/>
                <a:cs typeface="+mj-cs"/>
              </a:rPr>
              <a:t>)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1" name="Titolo 1"/>
          <p:cNvSpPr txBox="1">
            <a:spLocks/>
          </p:cNvSpPr>
          <p:nvPr/>
        </p:nvSpPr>
        <p:spPr>
          <a:xfrm>
            <a:off x="4572000" y="5733256"/>
            <a:ext cx="4572000" cy="710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noProof="0" dirty="0" smtClean="0">
                <a:solidFill>
                  <a:srgbClr val="FF6600"/>
                </a:solidFill>
                <a:latin typeface="Comic Sans MS" pitchFamily="66" charset="0"/>
                <a:ea typeface="+mj-ea"/>
                <a:cs typeface="+mj-cs"/>
              </a:rPr>
              <a:t>Velocità di propagazione (c)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400"/>
                            </p:stCondLst>
                            <p:childTnLst>
                              <p:par>
                                <p:cTn id="7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8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8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7" grpId="0" animBg="1"/>
      <p:bldP spid="96" grpId="0"/>
      <p:bldP spid="105" grpId="0"/>
      <p:bldP spid="106" grpId="0"/>
      <p:bldP spid="107" grpId="0"/>
      <p:bldP spid="110" grpId="0"/>
      <p:bldP spid="1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>
                <a:latin typeface="Comic Sans MS" pitchFamily="66" charset="0"/>
              </a:rPr>
              <a:t>Il tubo di </a:t>
            </a:r>
            <a:r>
              <a:rPr lang="it-IT" sz="3600" dirty="0" err="1" smtClean="0">
                <a:latin typeface="Comic Sans MS" pitchFamily="66" charset="0"/>
              </a:rPr>
              <a:t>Crookes</a:t>
            </a:r>
            <a:endParaRPr lang="it-IT" sz="3600" dirty="0">
              <a:latin typeface="Comic Sans MS" pitchFamily="66" charset="0"/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187624" y="2708920"/>
            <a:ext cx="6408712" cy="2376264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cxnSp>
        <p:nvCxnSpPr>
          <p:cNvPr id="8" name="Connettore 2 7"/>
          <p:cNvCxnSpPr/>
          <p:nvPr/>
        </p:nvCxnSpPr>
        <p:spPr>
          <a:xfrm>
            <a:off x="7596336" y="5085184"/>
            <a:ext cx="288032" cy="50405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tangolo 9"/>
          <p:cNvSpPr/>
          <p:nvPr/>
        </p:nvSpPr>
        <p:spPr>
          <a:xfrm>
            <a:off x="7308304" y="5661248"/>
            <a:ext cx="15627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 smtClean="0">
                <a:latin typeface="Comic Sans MS" pitchFamily="66" charset="0"/>
              </a:rPr>
              <a:t>tubo di vetro</a:t>
            </a:r>
            <a:endParaRPr lang="it-IT" sz="1400" dirty="0"/>
          </a:p>
        </p:txBody>
      </p:sp>
      <p:sp>
        <p:nvSpPr>
          <p:cNvPr id="14" name="Rettangolo 13"/>
          <p:cNvSpPr/>
          <p:nvPr/>
        </p:nvSpPr>
        <p:spPr>
          <a:xfrm>
            <a:off x="6012160" y="3284984"/>
            <a:ext cx="720080" cy="11521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1979712" y="3284984"/>
            <a:ext cx="720080" cy="11521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7" name="Connettore 2 16"/>
          <p:cNvCxnSpPr>
            <a:stCxn id="14" idx="2"/>
          </p:cNvCxnSpPr>
          <p:nvPr/>
        </p:nvCxnSpPr>
        <p:spPr>
          <a:xfrm flipH="1">
            <a:off x="6084168" y="4437112"/>
            <a:ext cx="288032" cy="11521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15" idx="2"/>
          </p:cNvCxnSpPr>
          <p:nvPr/>
        </p:nvCxnSpPr>
        <p:spPr>
          <a:xfrm>
            <a:off x="2339752" y="4437112"/>
            <a:ext cx="360040" cy="11521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1 20"/>
          <p:cNvCxnSpPr/>
          <p:nvPr/>
        </p:nvCxnSpPr>
        <p:spPr>
          <a:xfrm>
            <a:off x="6156176" y="3933056"/>
            <a:ext cx="4320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1 22"/>
          <p:cNvCxnSpPr/>
          <p:nvPr/>
        </p:nvCxnSpPr>
        <p:spPr>
          <a:xfrm>
            <a:off x="2123728" y="3933056"/>
            <a:ext cx="4320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1 23"/>
          <p:cNvCxnSpPr/>
          <p:nvPr/>
        </p:nvCxnSpPr>
        <p:spPr>
          <a:xfrm>
            <a:off x="2339752" y="3717032"/>
            <a:ext cx="0" cy="432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ttangolo 30"/>
          <p:cNvSpPr/>
          <p:nvPr/>
        </p:nvSpPr>
        <p:spPr>
          <a:xfrm>
            <a:off x="5616737" y="5589240"/>
            <a:ext cx="8274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600" dirty="0" smtClean="0">
                <a:latin typeface="Comic Sans MS" pitchFamily="66" charset="0"/>
              </a:rPr>
              <a:t>catodo</a:t>
            </a:r>
            <a:endParaRPr lang="it-IT" dirty="0"/>
          </a:p>
        </p:txBody>
      </p:sp>
      <p:sp>
        <p:nvSpPr>
          <p:cNvPr id="32" name="Rettangolo 31"/>
          <p:cNvSpPr/>
          <p:nvPr/>
        </p:nvSpPr>
        <p:spPr>
          <a:xfrm>
            <a:off x="2326939" y="5589240"/>
            <a:ext cx="7328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600" dirty="0" smtClean="0">
                <a:latin typeface="Comic Sans MS" pitchFamily="66" charset="0"/>
              </a:rPr>
              <a:t>anodo</a:t>
            </a:r>
            <a:endParaRPr lang="it-IT" dirty="0"/>
          </a:p>
        </p:txBody>
      </p:sp>
      <p:cxnSp>
        <p:nvCxnSpPr>
          <p:cNvPr id="34" name="Connettore 1 33"/>
          <p:cNvCxnSpPr/>
          <p:nvPr/>
        </p:nvCxnSpPr>
        <p:spPr>
          <a:xfrm>
            <a:off x="6156176" y="1772816"/>
            <a:ext cx="0" cy="648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1 34"/>
          <p:cNvCxnSpPr/>
          <p:nvPr/>
        </p:nvCxnSpPr>
        <p:spPr>
          <a:xfrm>
            <a:off x="6300192" y="1772816"/>
            <a:ext cx="0" cy="648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1 35"/>
          <p:cNvCxnSpPr/>
          <p:nvPr/>
        </p:nvCxnSpPr>
        <p:spPr>
          <a:xfrm>
            <a:off x="6444208" y="1772816"/>
            <a:ext cx="0" cy="648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1 36"/>
          <p:cNvCxnSpPr/>
          <p:nvPr/>
        </p:nvCxnSpPr>
        <p:spPr>
          <a:xfrm>
            <a:off x="6596608" y="1772816"/>
            <a:ext cx="0" cy="648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 flipV="1">
            <a:off x="6732240" y="1628800"/>
            <a:ext cx="576064" cy="21602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ttangolo 39"/>
          <p:cNvSpPr/>
          <p:nvPr/>
        </p:nvSpPr>
        <p:spPr>
          <a:xfrm>
            <a:off x="7092280" y="1196752"/>
            <a:ext cx="15627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 smtClean="0">
                <a:latin typeface="Comic Sans MS" pitchFamily="66" charset="0"/>
              </a:rPr>
              <a:t>generatore</a:t>
            </a:r>
            <a:endParaRPr lang="it-IT" sz="1400" dirty="0"/>
          </a:p>
        </p:txBody>
      </p:sp>
      <p:cxnSp>
        <p:nvCxnSpPr>
          <p:cNvPr id="42" name="Connettore 1 41"/>
          <p:cNvCxnSpPr/>
          <p:nvPr/>
        </p:nvCxnSpPr>
        <p:spPr>
          <a:xfrm>
            <a:off x="611560" y="2132856"/>
            <a:ext cx="5400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1 43"/>
          <p:cNvCxnSpPr>
            <a:stCxn id="14" idx="3"/>
          </p:cNvCxnSpPr>
          <p:nvPr/>
        </p:nvCxnSpPr>
        <p:spPr>
          <a:xfrm>
            <a:off x="6732240" y="3861048"/>
            <a:ext cx="158417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1 46"/>
          <p:cNvCxnSpPr/>
          <p:nvPr/>
        </p:nvCxnSpPr>
        <p:spPr>
          <a:xfrm flipV="1">
            <a:off x="8316416" y="2132856"/>
            <a:ext cx="0" cy="172819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1 50"/>
          <p:cNvCxnSpPr>
            <a:stCxn id="15" idx="1"/>
          </p:cNvCxnSpPr>
          <p:nvPr/>
        </p:nvCxnSpPr>
        <p:spPr>
          <a:xfrm flipH="1">
            <a:off x="611560" y="3861048"/>
            <a:ext cx="13681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1 52"/>
          <p:cNvCxnSpPr/>
          <p:nvPr/>
        </p:nvCxnSpPr>
        <p:spPr>
          <a:xfrm>
            <a:off x="611560" y="2132856"/>
            <a:ext cx="0" cy="172819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1 59"/>
          <p:cNvCxnSpPr/>
          <p:nvPr/>
        </p:nvCxnSpPr>
        <p:spPr>
          <a:xfrm flipH="1">
            <a:off x="6732240" y="2132856"/>
            <a:ext cx="158417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2 61"/>
          <p:cNvCxnSpPr/>
          <p:nvPr/>
        </p:nvCxnSpPr>
        <p:spPr>
          <a:xfrm flipH="1" flipV="1">
            <a:off x="1115616" y="1700808"/>
            <a:ext cx="144016" cy="43204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ttangolo 63"/>
          <p:cNvSpPr/>
          <p:nvPr/>
        </p:nvSpPr>
        <p:spPr>
          <a:xfrm>
            <a:off x="395536" y="1340768"/>
            <a:ext cx="15627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 smtClean="0">
                <a:latin typeface="Comic Sans MS" pitchFamily="66" charset="0"/>
              </a:rPr>
              <a:t>filo conduttore</a:t>
            </a:r>
            <a:endParaRPr lang="it-IT" sz="1400" dirty="0"/>
          </a:p>
        </p:txBody>
      </p:sp>
      <p:cxnSp>
        <p:nvCxnSpPr>
          <p:cNvPr id="66" name="Connettore 1 65"/>
          <p:cNvCxnSpPr/>
          <p:nvPr/>
        </p:nvCxnSpPr>
        <p:spPr>
          <a:xfrm>
            <a:off x="3779912" y="5085184"/>
            <a:ext cx="0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ttore 1 67"/>
          <p:cNvCxnSpPr/>
          <p:nvPr/>
        </p:nvCxnSpPr>
        <p:spPr>
          <a:xfrm>
            <a:off x="4283968" y="5085184"/>
            <a:ext cx="0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1 69"/>
          <p:cNvCxnSpPr/>
          <p:nvPr/>
        </p:nvCxnSpPr>
        <p:spPr>
          <a:xfrm>
            <a:off x="3779912" y="5085184"/>
            <a:ext cx="50405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ttore 2 72"/>
          <p:cNvCxnSpPr/>
          <p:nvPr/>
        </p:nvCxnSpPr>
        <p:spPr>
          <a:xfrm>
            <a:off x="3995936" y="5661248"/>
            <a:ext cx="288032" cy="50405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ttangolo 73"/>
          <p:cNvSpPr/>
          <p:nvPr/>
        </p:nvSpPr>
        <p:spPr>
          <a:xfrm>
            <a:off x="3707904" y="6237312"/>
            <a:ext cx="15627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 smtClean="0">
                <a:latin typeface="Comic Sans MS" pitchFamily="66" charset="0"/>
              </a:rPr>
              <a:t>pompa a vuoto</a:t>
            </a:r>
            <a:endParaRPr lang="it-IT" sz="1400" dirty="0"/>
          </a:p>
        </p:txBody>
      </p:sp>
      <p:sp>
        <p:nvSpPr>
          <p:cNvPr id="75" name="Ovale 74"/>
          <p:cNvSpPr/>
          <p:nvPr/>
        </p:nvSpPr>
        <p:spPr>
          <a:xfrm>
            <a:off x="3203848" y="3429000"/>
            <a:ext cx="144016" cy="19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6" name="Ovale 75"/>
          <p:cNvSpPr/>
          <p:nvPr/>
        </p:nvSpPr>
        <p:spPr>
          <a:xfrm>
            <a:off x="5508104" y="4725144"/>
            <a:ext cx="144016" cy="19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7" name="Ovale 76"/>
          <p:cNvSpPr/>
          <p:nvPr/>
        </p:nvSpPr>
        <p:spPr>
          <a:xfrm>
            <a:off x="2915816" y="3212976"/>
            <a:ext cx="144016" cy="19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8" name="Ovale 77"/>
          <p:cNvSpPr/>
          <p:nvPr/>
        </p:nvSpPr>
        <p:spPr>
          <a:xfrm>
            <a:off x="3923928" y="3933056"/>
            <a:ext cx="144016" cy="19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9" name="Ovale 78"/>
          <p:cNvSpPr/>
          <p:nvPr/>
        </p:nvSpPr>
        <p:spPr>
          <a:xfrm>
            <a:off x="5148064" y="4221088"/>
            <a:ext cx="144016" cy="19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0" name="Ovale 79"/>
          <p:cNvSpPr/>
          <p:nvPr/>
        </p:nvSpPr>
        <p:spPr>
          <a:xfrm>
            <a:off x="4788024" y="3429000"/>
            <a:ext cx="144016" cy="19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1" name="Ovale 80"/>
          <p:cNvSpPr/>
          <p:nvPr/>
        </p:nvSpPr>
        <p:spPr>
          <a:xfrm>
            <a:off x="3707904" y="3356992"/>
            <a:ext cx="144016" cy="19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2" name="Ovale 81"/>
          <p:cNvSpPr/>
          <p:nvPr/>
        </p:nvSpPr>
        <p:spPr>
          <a:xfrm>
            <a:off x="4067944" y="4509120"/>
            <a:ext cx="144016" cy="19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3" name="Ovale 82"/>
          <p:cNvSpPr/>
          <p:nvPr/>
        </p:nvSpPr>
        <p:spPr>
          <a:xfrm>
            <a:off x="3059832" y="4653136"/>
            <a:ext cx="144016" cy="19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4" name="Ovale 83"/>
          <p:cNvSpPr/>
          <p:nvPr/>
        </p:nvSpPr>
        <p:spPr>
          <a:xfrm>
            <a:off x="4499992" y="3068960"/>
            <a:ext cx="144016" cy="19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5" name="Figura a mano libera 84"/>
          <p:cNvSpPr/>
          <p:nvPr/>
        </p:nvSpPr>
        <p:spPr>
          <a:xfrm>
            <a:off x="2987823" y="3717032"/>
            <a:ext cx="2969631" cy="245368"/>
          </a:xfrm>
          <a:custGeom>
            <a:avLst/>
            <a:gdLst>
              <a:gd name="connsiteX0" fmla="*/ 3228110 w 3228110"/>
              <a:gd name="connsiteY0" fmla="*/ 69273 h 207818"/>
              <a:gd name="connsiteX1" fmla="*/ 2881746 w 3228110"/>
              <a:gd name="connsiteY1" fmla="*/ 83127 h 207818"/>
              <a:gd name="connsiteX2" fmla="*/ 2798619 w 3228110"/>
              <a:gd name="connsiteY2" fmla="*/ 55418 h 207818"/>
              <a:gd name="connsiteX3" fmla="*/ 2715491 w 3228110"/>
              <a:gd name="connsiteY3" fmla="*/ 83127 h 207818"/>
              <a:gd name="connsiteX4" fmla="*/ 2660073 w 3228110"/>
              <a:gd name="connsiteY4" fmla="*/ 110836 h 207818"/>
              <a:gd name="connsiteX5" fmla="*/ 2576946 w 3228110"/>
              <a:gd name="connsiteY5" fmla="*/ 138545 h 207818"/>
              <a:gd name="connsiteX6" fmla="*/ 2438400 w 3228110"/>
              <a:gd name="connsiteY6" fmla="*/ 207818 h 207818"/>
              <a:gd name="connsiteX7" fmla="*/ 2161310 w 3228110"/>
              <a:gd name="connsiteY7" fmla="*/ 193963 h 207818"/>
              <a:gd name="connsiteX8" fmla="*/ 2036619 w 3228110"/>
              <a:gd name="connsiteY8" fmla="*/ 138545 h 207818"/>
              <a:gd name="connsiteX9" fmla="*/ 1995055 w 3228110"/>
              <a:gd name="connsiteY9" fmla="*/ 124691 h 207818"/>
              <a:gd name="connsiteX10" fmla="*/ 1953491 w 3228110"/>
              <a:gd name="connsiteY10" fmla="*/ 96982 h 207818"/>
              <a:gd name="connsiteX11" fmla="*/ 1870364 w 3228110"/>
              <a:gd name="connsiteY11" fmla="*/ 69273 h 207818"/>
              <a:gd name="connsiteX12" fmla="*/ 1828800 w 3228110"/>
              <a:gd name="connsiteY12" fmla="*/ 41563 h 207818"/>
              <a:gd name="connsiteX13" fmla="*/ 1676400 w 3228110"/>
              <a:gd name="connsiteY13" fmla="*/ 0 h 207818"/>
              <a:gd name="connsiteX14" fmla="*/ 1205346 w 3228110"/>
              <a:gd name="connsiteY14" fmla="*/ 13854 h 207818"/>
              <a:gd name="connsiteX15" fmla="*/ 1122219 w 3228110"/>
              <a:gd name="connsiteY15" fmla="*/ 41563 h 207818"/>
              <a:gd name="connsiteX16" fmla="*/ 1080655 w 3228110"/>
              <a:gd name="connsiteY16" fmla="*/ 55418 h 207818"/>
              <a:gd name="connsiteX17" fmla="*/ 1039091 w 3228110"/>
              <a:gd name="connsiteY17" fmla="*/ 69273 h 207818"/>
              <a:gd name="connsiteX18" fmla="*/ 955964 w 3228110"/>
              <a:gd name="connsiteY18" fmla="*/ 110836 h 207818"/>
              <a:gd name="connsiteX19" fmla="*/ 914400 w 3228110"/>
              <a:gd name="connsiteY19" fmla="*/ 138545 h 207818"/>
              <a:gd name="connsiteX20" fmla="*/ 831273 w 3228110"/>
              <a:gd name="connsiteY20" fmla="*/ 166254 h 207818"/>
              <a:gd name="connsiteX21" fmla="*/ 789710 w 3228110"/>
              <a:gd name="connsiteY21" fmla="*/ 180109 h 207818"/>
              <a:gd name="connsiteX22" fmla="*/ 692728 w 3228110"/>
              <a:gd name="connsiteY22" fmla="*/ 207818 h 207818"/>
              <a:gd name="connsiteX23" fmla="*/ 457200 w 3228110"/>
              <a:gd name="connsiteY23" fmla="*/ 193963 h 207818"/>
              <a:gd name="connsiteX24" fmla="*/ 387928 w 3228110"/>
              <a:gd name="connsiteY24" fmla="*/ 180109 h 207818"/>
              <a:gd name="connsiteX25" fmla="*/ 249382 w 3228110"/>
              <a:gd name="connsiteY25" fmla="*/ 152400 h 207818"/>
              <a:gd name="connsiteX26" fmla="*/ 166255 w 3228110"/>
              <a:gd name="connsiteY26" fmla="*/ 124691 h 207818"/>
              <a:gd name="connsiteX27" fmla="*/ 0 w 3228110"/>
              <a:gd name="connsiteY27" fmla="*/ 124691 h 20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228110" h="207818">
                <a:moveTo>
                  <a:pt x="3228110" y="69273"/>
                </a:moveTo>
                <a:cubicBezTo>
                  <a:pt x="3083273" y="127207"/>
                  <a:pt x="3145371" y="113546"/>
                  <a:pt x="2881746" y="83127"/>
                </a:cubicBezTo>
                <a:cubicBezTo>
                  <a:pt x="2852731" y="79779"/>
                  <a:pt x="2798619" y="55418"/>
                  <a:pt x="2798619" y="55418"/>
                </a:cubicBezTo>
                <a:cubicBezTo>
                  <a:pt x="2770910" y="64654"/>
                  <a:pt x="2741616" y="70065"/>
                  <a:pt x="2715491" y="83127"/>
                </a:cubicBezTo>
                <a:cubicBezTo>
                  <a:pt x="2697018" y="92363"/>
                  <a:pt x="2679249" y="103166"/>
                  <a:pt x="2660073" y="110836"/>
                </a:cubicBezTo>
                <a:cubicBezTo>
                  <a:pt x="2632954" y="121684"/>
                  <a:pt x="2576946" y="138545"/>
                  <a:pt x="2576946" y="138545"/>
                </a:cubicBezTo>
                <a:cubicBezTo>
                  <a:pt x="2477975" y="204525"/>
                  <a:pt x="2526127" y="185886"/>
                  <a:pt x="2438400" y="207818"/>
                </a:cubicBezTo>
                <a:cubicBezTo>
                  <a:pt x="2346037" y="203200"/>
                  <a:pt x="2253179" y="204563"/>
                  <a:pt x="2161310" y="193963"/>
                </a:cubicBezTo>
                <a:cubicBezTo>
                  <a:pt x="2068371" y="183239"/>
                  <a:pt x="2099073" y="169771"/>
                  <a:pt x="2036619" y="138545"/>
                </a:cubicBezTo>
                <a:cubicBezTo>
                  <a:pt x="2023557" y="132014"/>
                  <a:pt x="2008910" y="129309"/>
                  <a:pt x="1995055" y="124691"/>
                </a:cubicBezTo>
                <a:cubicBezTo>
                  <a:pt x="1981200" y="115455"/>
                  <a:pt x="1968707" y="103745"/>
                  <a:pt x="1953491" y="96982"/>
                </a:cubicBezTo>
                <a:cubicBezTo>
                  <a:pt x="1926801" y="85120"/>
                  <a:pt x="1870364" y="69273"/>
                  <a:pt x="1870364" y="69273"/>
                </a:cubicBezTo>
                <a:cubicBezTo>
                  <a:pt x="1856509" y="60036"/>
                  <a:pt x="1844016" y="48326"/>
                  <a:pt x="1828800" y="41563"/>
                </a:cubicBezTo>
                <a:cubicBezTo>
                  <a:pt x="1771272" y="15995"/>
                  <a:pt x="1735664" y="11852"/>
                  <a:pt x="1676400" y="0"/>
                </a:cubicBezTo>
                <a:cubicBezTo>
                  <a:pt x="1519382" y="4618"/>
                  <a:pt x="1361992" y="2106"/>
                  <a:pt x="1205346" y="13854"/>
                </a:cubicBezTo>
                <a:cubicBezTo>
                  <a:pt x="1176220" y="16038"/>
                  <a:pt x="1149928" y="32327"/>
                  <a:pt x="1122219" y="41563"/>
                </a:cubicBezTo>
                <a:lnTo>
                  <a:pt x="1080655" y="55418"/>
                </a:lnTo>
                <a:cubicBezTo>
                  <a:pt x="1066800" y="60036"/>
                  <a:pt x="1051242" y="61172"/>
                  <a:pt x="1039091" y="69273"/>
                </a:cubicBezTo>
                <a:cubicBezTo>
                  <a:pt x="985377" y="105083"/>
                  <a:pt x="1013325" y="91717"/>
                  <a:pt x="955964" y="110836"/>
                </a:cubicBezTo>
                <a:cubicBezTo>
                  <a:pt x="942109" y="120072"/>
                  <a:pt x="929616" y="131782"/>
                  <a:pt x="914400" y="138545"/>
                </a:cubicBezTo>
                <a:cubicBezTo>
                  <a:pt x="887710" y="150407"/>
                  <a:pt x="858982" y="157018"/>
                  <a:pt x="831273" y="166254"/>
                </a:cubicBezTo>
                <a:cubicBezTo>
                  <a:pt x="817419" y="170872"/>
                  <a:pt x="803878" y="176567"/>
                  <a:pt x="789710" y="180109"/>
                </a:cubicBezTo>
                <a:cubicBezTo>
                  <a:pt x="720123" y="197505"/>
                  <a:pt x="752355" y="187941"/>
                  <a:pt x="692728" y="207818"/>
                </a:cubicBezTo>
                <a:cubicBezTo>
                  <a:pt x="614219" y="203200"/>
                  <a:pt x="535522" y="201083"/>
                  <a:pt x="457200" y="193963"/>
                </a:cubicBezTo>
                <a:cubicBezTo>
                  <a:pt x="433749" y="191831"/>
                  <a:pt x="411096" y="184321"/>
                  <a:pt x="387928" y="180109"/>
                </a:cubicBezTo>
                <a:cubicBezTo>
                  <a:pt x="324564" y="168588"/>
                  <a:pt x="305926" y="169363"/>
                  <a:pt x="249382" y="152400"/>
                </a:cubicBezTo>
                <a:cubicBezTo>
                  <a:pt x="221406" y="144007"/>
                  <a:pt x="195463" y="124691"/>
                  <a:pt x="166255" y="124691"/>
                </a:cubicBezTo>
                <a:lnTo>
                  <a:pt x="0" y="124691"/>
                </a:lnTo>
              </a:path>
            </a:pathLst>
          </a:cu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87" name="Connettore 2 86"/>
          <p:cNvCxnSpPr>
            <a:stCxn id="85" idx="27"/>
            <a:endCxn id="15" idx="3"/>
          </p:cNvCxnSpPr>
          <p:nvPr/>
        </p:nvCxnSpPr>
        <p:spPr>
          <a:xfrm flipH="1" flipV="1">
            <a:off x="2699792" y="3861048"/>
            <a:ext cx="288031" cy="3205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ttore 2 91"/>
          <p:cNvCxnSpPr>
            <a:endCxn id="93" idx="2"/>
          </p:cNvCxnSpPr>
          <p:nvPr/>
        </p:nvCxnSpPr>
        <p:spPr>
          <a:xfrm flipH="1" flipV="1">
            <a:off x="3913210" y="2008585"/>
            <a:ext cx="1090838" cy="120439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ttangolo 92"/>
          <p:cNvSpPr/>
          <p:nvPr/>
        </p:nvSpPr>
        <p:spPr>
          <a:xfrm>
            <a:off x="2915816" y="1700808"/>
            <a:ext cx="19947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 smtClean="0">
                <a:latin typeface="Comic Sans MS" pitchFamily="66" charset="0"/>
              </a:rPr>
              <a:t>Gas nobile rarefatto</a:t>
            </a:r>
            <a:endParaRPr lang="it-IT" sz="1400" dirty="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000"/>
                            </p:stCondLst>
                            <p:childTnLst>
                              <p:par>
                                <p:cTn id="1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0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0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0" grpId="0"/>
      <p:bldP spid="14" grpId="0" animBg="1"/>
      <p:bldP spid="15" grpId="0" animBg="1"/>
      <p:bldP spid="31" grpId="0"/>
      <p:bldP spid="32" grpId="0"/>
      <p:bldP spid="40" grpId="0"/>
      <p:bldP spid="64" grpId="0"/>
      <p:bldP spid="74" grpId="0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9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usione 50"/>
          <p:cNvSpPr/>
          <p:nvPr/>
        </p:nvSpPr>
        <p:spPr>
          <a:xfrm rot="16200000">
            <a:off x="2771800" y="836712"/>
            <a:ext cx="4248472" cy="5976664"/>
          </a:xfrm>
          <a:prstGeom prst="flowChartMerge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ilindro 6"/>
          <p:cNvSpPr/>
          <p:nvPr/>
        </p:nvSpPr>
        <p:spPr>
          <a:xfrm rot="16200000">
            <a:off x="6887108" y="2770076"/>
            <a:ext cx="914400" cy="2088232"/>
          </a:xfrm>
          <a:prstGeom prst="can">
            <a:avLst>
              <a:gd name="adj" fmla="val 71969"/>
            </a:avLst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Ovale 8"/>
          <p:cNvSpPr/>
          <p:nvPr/>
        </p:nvSpPr>
        <p:spPr>
          <a:xfrm>
            <a:off x="7740352" y="3356992"/>
            <a:ext cx="648072" cy="9144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1" name="Connettore 1 10"/>
          <p:cNvCxnSpPr/>
          <p:nvPr/>
        </p:nvCxnSpPr>
        <p:spPr>
          <a:xfrm>
            <a:off x="7956376" y="3861048"/>
            <a:ext cx="216024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/>
          <p:nvPr/>
        </p:nvCxnSpPr>
        <p:spPr>
          <a:xfrm>
            <a:off x="6458276" y="3803108"/>
            <a:ext cx="288032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1 28"/>
          <p:cNvCxnSpPr/>
          <p:nvPr/>
        </p:nvCxnSpPr>
        <p:spPr>
          <a:xfrm>
            <a:off x="6588224" y="3659092"/>
            <a:ext cx="14068" cy="288032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1 30"/>
          <p:cNvCxnSpPr/>
          <p:nvPr/>
        </p:nvCxnSpPr>
        <p:spPr>
          <a:xfrm flipV="1">
            <a:off x="6588224" y="3068960"/>
            <a:ext cx="0" cy="2880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1 33"/>
          <p:cNvCxnSpPr/>
          <p:nvPr/>
        </p:nvCxnSpPr>
        <p:spPr>
          <a:xfrm flipV="1">
            <a:off x="8028384" y="3068960"/>
            <a:ext cx="0" cy="2880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1 40"/>
          <p:cNvCxnSpPr/>
          <p:nvPr/>
        </p:nvCxnSpPr>
        <p:spPr>
          <a:xfrm flipV="1">
            <a:off x="7596336" y="2924944"/>
            <a:ext cx="0" cy="2880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1 41"/>
          <p:cNvCxnSpPr/>
          <p:nvPr/>
        </p:nvCxnSpPr>
        <p:spPr>
          <a:xfrm flipV="1">
            <a:off x="7524328" y="2924944"/>
            <a:ext cx="0" cy="2880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1 42"/>
          <p:cNvCxnSpPr/>
          <p:nvPr/>
        </p:nvCxnSpPr>
        <p:spPr>
          <a:xfrm flipV="1">
            <a:off x="7452320" y="2924944"/>
            <a:ext cx="0" cy="2880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1 44"/>
          <p:cNvCxnSpPr/>
          <p:nvPr/>
        </p:nvCxnSpPr>
        <p:spPr>
          <a:xfrm>
            <a:off x="6588224" y="3068960"/>
            <a:ext cx="79208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1 48"/>
          <p:cNvCxnSpPr/>
          <p:nvPr/>
        </p:nvCxnSpPr>
        <p:spPr>
          <a:xfrm flipH="1">
            <a:off x="7740352" y="3068960"/>
            <a:ext cx="28803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e 51"/>
          <p:cNvSpPr/>
          <p:nvPr/>
        </p:nvSpPr>
        <p:spPr>
          <a:xfrm>
            <a:off x="1187624" y="1700808"/>
            <a:ext cx="1418456" cy="4248472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3" name="Figura a mano libera 52"/>
          <p:cNvSpPr/>
          <p:nvPr/>
        </p:nvSpPr>
        <p:spPr>
          <a:xfrm>
            <a:off x="2123728" y="3717032"/>
            <a:ext cx="5777943" cy="216024"/>
          </a:xfrm>
          <a:custGeom>
            <a:avLst/>
            <a:gdLst>
              <a:gd name="connsiteX0" fmla="*/ 3228110 w 3228110"/>
              <a:gd name="connsiteY0" fmla="*/ 69273 h 207818"/>
              <a:gd name="connsiteX1" fmla="*/ 2881746 w 3228110"/>
              <a:gd name="connsiteY1" fmla="*/ 83127 h 207818"/>
              <a:gd name="connsiteX2" fmla="*/ 2798619 w 3228110"/>
              <a:gd name="connsiteY2" fmla="*/ 55418 h 207818"/>
              <a:gd name="connsiteX3" fmla="*/ 2715491 w 3228110"/>
              <a:gd name="connsiteY3" fmla="*/ 83127 h 207818"/>
              <a:gd name="connsiteX4" fmla="*/ 2660073 w 3228110"/>
              <a:gd name="connsiteY4" fmla="*/ 110836 h 207818"/>
              <a:gd name="connsiteX5" fmla="*/ 2576946 w 3228110"/>
              <a:gd name="connsiteY5" fmla="*/ 138545 h 207818"/>
              <a:gd name="connsiteX6" fmla="*/ 2438400 w 3228110"/>
              <a:gd name="connsiteY6" fmla="*/ 207818 h 207818"/>
              <a:gd name="connsiteX7" fmla="*/ 2161310 w 3228110"/>
              <a:gd name="connsiteY7" fmla="*/ 193963 h 207818"/>
              <a:gd name="connsiteX8" fmla="*/ 2036619 w 3228110"/>
              <a:gd name="connsiteY8" fmla="*/ 138545 h 207818"/>
              <a:gd name="connsiteX9" fmla="*/ 1995055 w 3228110"/>
              <a:gd name="connsiteY9" fmla="*/ 124691 h 207818"/>
              <a:gd name="connsiteX10" fmla="*/ 1953491 w 3228110"/>
              <a:gd name="connsiteY10" fmla="*/ 96982 h 207818"/>
              <a:gd name="connsiteX11" fmla="*/ 1870364 w 3228110"/>
              <a:gd name="connsiteY11" fmla="*/ 69273 h 207818"/>
              <a:gd name="connsiteX12" fmla="*/ 1828800 w 3228110"/>
              <a:gd name="connsiteY12" fmla="*/ 41563 h 207818"/>
              <a:gd name="connsiteX13" fmla="*/ 1676400 w 3228110"/>
              <a:gd name="connsiteY13" fmla="*/ 0 h 207818"/>
              <a:gd name="connsiteX14" fmla="*/ 1205346 w 3228110"/>
              <a:gd name="connsiteY14" fmla="*/ 13854 h 207818"/>
              <a:gd name="connsiteX15" fmla="*/ 1122219 w 3228110"/>
              <a:gd name="connsiteY15" fmla="*/ 41563 h 207818"/>
              <a:gd name="connsiteX16" fmla="*/ 1080655 w 3228110"/>
              <a:gd name="connsiteY16" fmla="*/ 55418 h 207818"/>
              <a:gd name="connsiteX17" fmla="*/ 1039091 w 3228110"/>
              <a:gd name="connsiteY17" fmla="*/ 69273 h 207818"/>
              <a:gd name="connsiteX18" fmla="*/ 955964 w 3228110"/>
              <a:gd name="connsiteY18" fmla="*/ 110836 h 207818"/>
              <a:gd name="connsiteX19" fmla="*/ 914400 w 3228110"/>
              <a:gd name="connsiteY19" fmla="*/ 138545 h 207818"/>
              <a:gd name="connsiteX20" fmla="*/ 831273 w 3228110"/>
              <a:gd name="connsiteY20" fmla="*/ 166254 h 207818"/>
              <a:gd name="connsiteX21" fmla="*/ 789710 w 3228110"/>
              <a:gd name="connsiteY21" fmla="*/ 180109 h 207818"/>
              <a:gd name="connsiteX22" fmla="*/ 692728 w 3228110"/>
              <a:gd name="connsiteY22" fmla="*/ 207818 h 207818"/>
              <a:gd name="connsiteX23" fmla="*/ 457200 w 3228110"/>
              <a:gd name="connsiteY23" fmla="*/ 193963 h 207818"/>
              <a:gd name="connsiteX24" fmla="*/ 387928 w 3228110"/>
              <a:gd name="connsiteY24" fmla="*/ 180109 h 207818"/>
              <a:gd name="connsiteX25" fmla="*/ 249382 w 3228110"/>
              <a:gd name="connsiteY25" fmla="*/ 152400 h 207818"/>
              <a:gd name="connsiteX26" fmla="*/ 166255 w 3228110"/>
              <a:gd name="connsiteY26" fmla="*/ 124691 h 207818"/>
              <a:gd name="connsiteX27" fmla="*/ 0 w 3228110"/>
              <a:gd name="connsiteY27" fmla="*/ 124691 h 20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228110" h="207818">
                <a:moveTo>
                  <a:pt x="3228110" y="69273"/>
                </a:moveTo>
                <a:cubicBezTo>
                  <a:pt x="3083273" y="127207"/>
                  <a:pt x="3145371" y="113546"/>
                  <a:pt x="2881746" y="83127"/>
                </a:cubicBezTo>
                <a:cubicBezTo>
                  <a:pt x="2852731" y="79779"/>
                  <a:pt x="2798619" y="55418"/>
                  <a:pt x="2798619" y="55418"/>
                </a:cubicBezTo>
                <a:cubicBezTo>
                  <a:pt x="2770910" y="64654"/>
                  <a:pt x="2741616" y="70065"/>
                  <a:pt x="2715491" y="83127"/>
                </a:cubicBezTo>
                <a:cubicBezTo>
                  <a:pt x="2697018" y="92363"/>
                  <a:pt x="2679249" y="103166"/>
                  <a:pt x="2660073" y="110836"/>
                </a:cubicBezTo>
                <a:cubicBezTo>
                  <a:pt x="2632954" y="121684"/>
                  <a:pt x="2576946" y="138545"/>
                  <a:pt x="2576946" y="138545"/>
                </a:cubicBezTo>
                <a:cubicBezTo>
                  <a:pt x="2477975" y="204525"/>
                  <a:pt x="2526127" y="185886"/>
                  <a:pt x="2438400" y="207818"/>
                </a:cubicBezTo>
                <a:cubicBezTo>
                  <a:pt x="2346037" y="203200"/>
                  <a:pt x="2253179" y="204563"/>
                  <a:pt x="2161310" y="193963"/>
                </a:cubicBezTo>
                <a:cubicBezTo>
                  <a:pt x="2068371" y="183239"/>
                  <a:pt x="2099073" y="169771"/>
                  <a:pt x="2036619" y="138545"/>
                </a:cubicBezTo>
                <a:cubicBezTo>
                  <a:pt x="2023557" y="132014"/>
                  <a:pt x="2008910" y="129309"/>
                  <a:pt x="1995055" y="124691"/>
                </a:cubicBezTo>
                <a:cubicBezTo>
                  <a:pt x="1981200" y="115455"/>
                  <a:pt x="1968707" y="103745"/>
                  <a:pt x="1953491" y="96982"/>
                </a:cubicBezTo>
                <a:cubicBezTo>
                  <a:pt x="1926801" y="85120"/>
                  <a:pt x="1870364" y="69273"/>
                  <a:pt x="1870364" y="69273"/>
                </a:cubicBezTo>
                <a:cubicBezTo>
                  <a:pt x="1856509" y="60036"/>
                  <a:pt x="1844016" y="48326"/>
                  <a:pt x="1828800" y="41563"/>
                </a:cubicBezTo>
                <a:cubicBezTo>
                  <a:pt x="1771272" y="15995"/>
                  <a:pt x="1735664" y="11852"/>
                  <a:pt x="1676400" y="0"/>
                </a:cubicBezTo>
                <a:cubicBezTo>
                  <a:pt x="1519382" y="4618"/>
                  <a:pt x="1361992" y="2106"/>
                  <a:pt x="1205346" y="13854"/>
                </a:cubicBezTo>
                <a:cubicBezTo>
                  <a:pt x="1176220" y="16038"/>
                  <a:pt x="1149928" y="32327"/>
                  <a:pt x="1122219" y="41563"/>
                </a:cubicBezTo>
                <a:lnTo>
                  <a:pt x="1080655" y="55418"/>
                </a:lnTo>
                <a:cubicBezTo>
                  <a:pt x="1066800" y="60036"/>
                  <a:pt x="1051242" y="61172"/>
                  <a:pt x="1039091" y="69273"/>
                </a:cubicBezTo>
                <a:cubicBezTo>
                  <a:pt x="985377" y="105083"/>
                  <a:pt x="1013325" y="91717"/>
                  <a:pt x="955964" y="110836"/>
                </a:cubicBezTo>
                <a:cubicBezTo>
                  <a:pt x="942109" y="120072"/>
                  <a:pt x="929616" y="131782"/>
                  <a:pt x="914400" y="138545"/>
                </a:cubicBezTo>
                <a:cubicBezTo>
                  <a:pt x="887710" y="150407"/>
                  <a:pt x="858982" y="157018"/>
                  <a:pt x="831273" y="166254"/>
                </a:cubicBezTo>
                <a:cubicBezTo>
                  <a:pt x="817419" y="170872"/>
                  <a:pt x="803878" y="176567"/>
                  <a:pt x="789710" y="180109"/>
                </a:cubicBezTo>
                <a:cubicBezTo>
                  <a:pt x="720123" y="197505"/>
                  <a:pt x="752355" y="187941"/>
                  <a:pt x="692728" y="207818"/>
                </a:cubicBezTo>
                <a:cubicBezTo>
                  <a:pt x="614219" y="203200"/>
                  <a:pt x="535522" y="201083"/>
                  <a:pt x="457200" y="193963"/>
                </a:cubicBezTo>
                <a:cubicBezTo>
                  <a:pt x="433749" y="191831"/>
                  <a:pt x="411096" y="184321"/>
                  <a:pt x="387928" y="180109"/>
                </a:cubicBezTo>
                <a:cubicBezTo>
                  <a:pt x="324564" y="168588"/>
                  <a:pt x="305926" y="169363"/>
                  <a:pt x="249382" y="152400"/>
                </a:cubicBezTo>
                <a:cubicBezTo>
                  <a:pt x="221406" y="144007"/>
                  <a:pt x="195463" y="124691"/>
                  <a:pt x="166255" y="124691"/>
                </a:cubicBezTo>
                <a:lnTo>
                  <a:pt x="0" y="124691"/>
                </a:lnTo>
              </a:path>
            </a:pathLst>
          </a:cu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54" name="Connettore 2 53"/>
          <p:cNvCxnSpPr/>
          <p:nvPr/>
        </p:nvCxnSpPr>
        <p:spPr>
          <a:xfrm flipH="1" flipV="1">
            <a:off x="1907704" y="3861048"/>
            <a:ext cx="288031" cy="3205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ttangolo 58"/>
          <p:cNvSpPr/>
          <p:nvPr/>
        </p:nvSpPr>
        <p:spPr>
          <a:xfrm>
            <a:off x="4644008" y="1484784"/>
            <a:ext cx="1368152" cy="7920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0" name="Rettangolo 59"/>
          <p:cNvSpPr/>
          <p:nvPr/>
        </p:nvSpPr>
        <p:spPr>
          <a:xfrm>
            <a:off x="4716016" y="5445224"/>
            <a:ext cx="1368152" cy="7920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1" name="Figura a mano libera 60"/>
          <p:cNvSpPr/>
          <p:nvPr/>
        </p:nvSpPr>
        <p:spPr>
          <a:xfrm>
            <a:off x="2363372" y="3734850"/>
            <a:ext cx="2954216" cy="1233603"/>
          </a:xfrm>
          <a:custGeom>
            <a:avLst/>
            <a:gdLst>
              <a:gd name="connsiteX0" fmla="*/ 2954216 w 2954216"/>
              <a:gd name="connsiteY0" fmla="*/ 41970 h 1233603"/>
              <a:gd name="connsiteX1" fmla="*/ 2855742 w 2954216"/>
              <a:gd name="connsiteY1" fmla="*/ 70105 h 1233603"/>
              <a:gd name="connsiteX2" fmla="*/ 2785403 w 2954216"/>
              <a:gd name="connsiteY2" fmla="*/ 112308 h 1233603"/>
              <a:gd name="connsiteX3" fmla="*/ 2743200 w 2954216"/>
              <a:gd name="connsiteY3" fmla="*/ 182647 h 1233603"/>
              <a:gd name="connsiteX4" fmla="*/ 2700997 w 2954216"/>
              <a:gd name="connsiteY4" fmla="*/ 210782 h 1233603"/>
              <a:gd name="connsiteX5" fmla="*/ 2560320 w 2954216"/>
              <a:gd name="connsiteY5" fmla="*/ 252985 h 1233603"/>
              <a:gd name="connsiteX6" fmla="*/ 2433711 w 2954216"/>
              <a:gd name="connsiteY6" fmla="*/ 267053 h 1233603"/>
              <a:gd name="connsiteX7" fmla="*/ 2264899 w 2954216"/>
              <a:gd name="connsiteY7" fmla="*/ 281120 h 1233603"/>
              <a:gd name="connsiteX8" fmla="*/ 2138290 w 2954216"/>
              <a:gd name="connsiteY8" fmla="*/ 309256 h 1233603"/>
              <a:gd name="connsiteX9" fmla="*/ 2025748 w 2954216"/>
              <a:gd name="connsiteY9" fmla="*/ 407730 h 1233603"/>
              <a:gd name="connsiteX10" fmla="*/ 1941342 w 2954216"/>
              <a:gd name="connsiteY10" fmla="*/ 492136 h 1233603"/>
              <a:gd name="connsiteX11" fmla="*/ 1913206 w 2954216"/>
              <a:gd name="connsiteY11" fmla="*/ 520271 h 1233603"/>
              <a:gd name="connsiteX12" fmla="*/ 1885071 w 2954216"/>
              <a:gd name="connsiteY12" fmla="*/ 548407 h 1233603"/>
              <a:gd name="connsiteX13" fmla="*/ 1828800 w 2954216"/>
              <a:gd name="connsiteY13" fmla="*/ 576542 h 1233603"/>
              <a:gd name="connsiteX14" fmla="*/ 1786597 w 2954216"/>
              <a:gd name="connsiteY14" fmla="*/ 604677 h 1233603"/>
              <a:gd name="connsiteX15" fmla="*/ 1631853 w 2954216"/>
              <a:gd name="connsiteY15" fmla="*/ 646880 h 1233603"/>
              <a:gd name="connsiteX16" fmla="*/ 1491176 w 2954216"/>
              <a:gd name="connsiteY16" fmla="*/ 660948 h 1233603"/>
              <a:gd name="connsiteX17" fmla="*/ 1392702 w 2954216"/>
              <a:gd name="connsiteY17" fmla="*/ 675016 h 1233603"/>
              <a:gd name="connsiteX18" fmla="*/ 1336431 w 2954216"/>
              <a:gd name="connsiteY18" fmla="*/ 689084 h 1233603"/>
              <a:gd name="connsiteX19" fmla="*/ 1223890 w 2954216"/>
              <a:gd name="connsiteY19" fmla="*/ 703151 h 1233603"/>
              <a:gd name="connsiteX20" fmla="*/ 1125416 w 2954216"/>
              <a:gd name="connsiteY20" fmla="*/ 717219 h 1233603"/>
              <a:gd name="connsiteX21" fmla="*/ 1041010 w 2954216"/>
              <a:gd name="connsiteY21" fmla="*/ 745354 h 1233603"/>
              <a:gd name="connsiteX22" fmla="*/ 998806 w 2954216"/>
              <a:gd name="connsiteY22" fmla="*/ 759422 h 1233603"/>
              <a:gd name="connsiteX23" fmla="*/ 914400 w 2954216"/>
              <a:gd name="connsiteY23" fmla="*/ 815693 h 1233603"/>
              <a:gd name="connsiteX24" fmla="*/ 872197 w 2954216"/>
              <a:gd name="connsiteY24" fmla="*/ 843828 h 1233603"/>
              <a:gd name="connsiteX25" fmla="*/ 844062 w 2954216"/>
              <a:gd name="connsiteY25" fmla="*/ 871964 h 1233603"/>
              <a:gd name="connsiteX26" fmla="*/ 801859 w 2954216"/>
              <a:gd name="connsiteY26" fmla="*/ 886031 h 1233603"/>
              <a:gd name="connsiteX27" fmla="*/ 717453 w 2954216"/>
              <a:gd name="connsiteY27" fmla="*/ 942302 h 1233603"/>
              <a:gd name="connsiteX28" fmla="*/ 689317 w 2954216"/>
              <a:gd name="connsiteY28" fmla="*/ 970437 h 1233603"/>
              <a:gd name="connsiteX29" fmla="*/ 604911 w 2954216"/>
              <a:gd name="connsiteY29" fmla="*/ 998573 h 1233603"/>
              <a:gd name="connsiteX30" fmla="*/ 478302 w 2954216"/>
              <a:gd name="connsiteY30" fmla="*/ 1054844 h 1233603"/>
              <a:gd name="connsiteX31" fmla="*/ 309490 w 2954216"/>
              <a:gd name="connsiteY31" fmla="*/ 1068911 h 1233603"/>
              <a:gd name="connsiteX32" fmla="*/ 225083 w 2954216"/>
              <a:gd name="connsiteY32" fmla="*/ 1111114 h 1233603"/>
              <a:gd name="connsiteX33" fmla="*/ 154745 w 2954216"/>
              <a:gd name="connsiteY33" fmla="*/ 1167385 h 1233603"/>
              <a:gd name="connsiteX34" fmla="*/ 70339 w 2954216"/>
              <a:gd name="connsiteY34" fmla="*/ 1195520 h 1233603"/>
              <a:gd name="connsiteX35" fmla="*/ 0 w 2954216"/>
              <a:gd name="connsiteY35" fmla="*/ 1223656 h 1233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954216" h="1233603">
                <a:moveTo>
                  <a:pt x="2954216" y="41970"/>
                </a:moveTo>
                <a:cubicBezTo>
                  <a:pt x="2943700" y="44599"/>
                  <a:pt x="2870161" y="61454"/>
                  <a:pt x="2855742" y="70105"/>
                </a:cubicBezTo>
                <a:cubicBezTo>
                  <a:pt x="2759189" y="128036"/>
                  <a:pt x="2904957" y="72456"/>
                  <a:pt x="2785403" y="112308"/>
                </a:cubicBezTo>
                <a:cubicBezTo>
                  <a:pt x="2632424" y="265293"/>
                  <a:pt x="2889319" y="0"/>
                  <a:pt x="2743200" y="182647"/>
                </a:cubicBezTo>
                <a:cubicBezTo>
                  <a:pt x="2732638" y="195849"/>
                  <a:pt x="2716447" y="203915"/>
                  <a:pt x="2700997" y="210782"/>
                </a:cubicBezTo>
                <a:cubicBezTo>
                  <a:pt x="2680700" y="219803"/>
                  <a:pt x="2591610" y="248171"/>
                  <a:pt x="2560320" y="252985"/>
                </a:cubicBezTo>
                <a:cubicBezTo>
                  <a:pt x="2518351" y="259442"/>
                  <a:pt x="2475982" y="263027"/>
                  <a:pt x="2433711" y="267053"/>
                </a:cubicBezTo>
                <a:cubicBezTo>
                  <a:pt x="2377500" y="272406"/>
                  <a:pt x="2321170" y="276431"/>
                  <a:pt x="2264899" y="281120"/>
                </a:cubicBezTo>
                <a:cubicBezTo>
                  <a:pt x="2232477" y="286524"/>
                  <a:pt x="2172923" y="291940"/>
                  <a:pt x="2138290" y="309256"/>
                </a:cubicBezTo>
                <a:cubicBezTo>
                  <a:pt x="2091757" y="332522"/>
                  <a:pt x="2062424" y="371054"/>
                  <a:pt x="2025748" y="407730"/>
                </a:cubicBezTo>
                <a:lnTo>
                  <a:pt x="1941342" y="492136"/>
                </a:lnTo>
                <a:lnTo>
                  <a:pt x="1913206" y="520271"/>
                </a:lnTo>
                <a:cubicBezTo>
                  <a:pt x="1903827" y="529650"/>
                  <a:pt x="1896934" y="542476"/>
                  <a:pt x="1885071" y="548407"/>
                </a:cubicBezTo>
                <a:cubicBezTo>
                  <a:pt x="1866314" y="557785"/>
                  <a:pt x="1847008" y="566138"/>
                  <a:pt x="1828800" y="576542"/>
                </a:cubicBezTo>
                <a:cubicBezTo>
                  <a:pt x="1814120" y="584930"/>
                  <a:pt x="1802047" y="597810"/>
                  <a:pt x="1786597" y="604677"/>
                </a:cubicBezTo>
                <a:cubicBezTo>
                  <a:pt x="1744173" y="623532"/>
                  <a:pt x="1679138" y="640575"/>
                  <a:pt x="1631853" y="646880"/>
                </a:cubicBezTo>
                <a:cubicBezTo>
                  <a:pt x="1585140" y="653108"/>
                  <a:pt x="1537979" y="655442"/>
                  <a:pt x="1491176" y="660948"/>
                </a:cubicBezTo>
                <a:cubicBezTo>
                  <a:pt x="1458245" y="664822"/>
                  <a:pt x="1425325" y="669084"/>
                  <a:pt x="1392702" y="675016"/>
                </a:cubicBezTo>
                <a:cubicBezTo>
                  <a:pt x="1373680" y="678475"/>
                  <a:pt x="1355502" y="685905"/>
                  <a:pt x="1336431" y="689084"/>
                </a:cubicBezTo>
                <a:cubicBezTo>
                  <a:pt x="1299140" y="695299"/>
                  <a:pt x="1261364" y="698155"/>
                  <a:pt x="1223890" y="703151"/>
                </a:cubicBezTo>
                <a:lnTo>
                  <a:pt x="1125416" y="717219"/>
                </a:lnTo>
                <a:lnTo>
                  <a:pt x="1041010" y="745354"/>
                </a:lnTo>
                <a:lnTo>
                  <a:pt x="998806" y="759422"/>
                </a:lnTo>
                <a:cubicBezTo>
                  <a:pt x="918805" y="839423"/>
                  <a:pt x="995835" y="774976"/>
                  <a:pt x="914400" y="815693"/>
                </a:cubicBezTo>
                <a:cubicBezTo>
                  <a:pt x="899278" y="823254"/>
                  <a:pt x="885399" y="833266"/>
                  <a:pt x="872197" y="843828"/>
                </a:cubicBezTo>
                <a:cubicBezTo>
                  <a:pt x="861840" y="852114"/>
                  <a:pt x="855435" y="865140"/>
                  <a:pt x="844062" y="871964"/>
                </a:cubicBezTo>
                <a:cubicBezTo>
                  <a:pt x="831347" y="879593"/>
                  <a:pt x="815927" y="881342"/>
                  <a:pt x="801859" y="886031"/>
                </a:cubicBezTo>
                <a:cubicBezTo>
                  <a:pt x="694546" y="993344"/>
                  <a:pt x="819245" y="881227"/>
                  <a:pt x="717453" y="942302"/>
                </a:cubicBezTo>
                <a:cubicBezTo>
                  <a:pt x="706080" y="949126"/>
                  <a:pt x="701180" y="964506"/>
                  <a:pt x="689317" y="970437"/>
                </a:cubicBezTo>
                <a:cubicBezTo>
                  <a:pt x="662791" y="983700"/>
                  <a:pt x="629587" y="982122"/>
                  <a:pt x="604911" y="998573"/>
                </a:cubicBezTo>
                <a:cubicBezTo>
                  <a:pt x="562574" y="1026797"/>
                  <a:pt x="535697" y="1050061"/>
                  <a:pt x="478302" y="1054844"/>
                </a:cubicBezTo>
                <a:lnTo>
                  <a:pt x="309490" y="1068911"/>
                </a:lnTo>
                <a:cubicBezTo>
                  <a:pt x="264916" y="1083769"/>
                  <a:pt x="264040" y="1079948"/>
                  <a:pt x="225083" y="1111114"/>
                </a:cubicBezTo>
                <a:cubicBezTo>
                  <a:pt x="188542" y="1140347"/>
                  <a:pt x="203460" y="1145734"/>
                  <a:pt x="154745" y="1167385"/>
                </a:cubicBezTo>
                <a:cubicBezTo>
                  <a:pt x="127644" y="1179430"/>
                  <a:pt x="70339" y="1195520"/>
                  <a:pt x="70339" y="1195520"/>
                </a:cubicBezTo>
                <a:cubicBezTo>
                  <a:pt x="32256" y="1233603"/>
                  <a:pt x="55466" y="1223656"/>
                  <a:pt x="0" y="1223656"/>
                </a:cubicBezTo>
              </a:path>
            </a:pathLst>
          </a:custGeom>
          <a:ln w="571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62" name="Connettore 2 61"/>
          <p:cNvCxnSpPr/>
          <p:nvPr/>
        </p:nvCxnSpPr>
        <p:spPr>
          <a:xfrm flipH="1" flipV="1">
            <a:off x="2123729" y="4937963"/>
            <a:ext cx="288031" cy="3205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1 63"/>
          <p:cNvCxnSpPr/>
          <p:nvPr/>
        </p:nvCxnSpPr>
        <p:spPr>
          <a:xfrm>
            <a:off x="5176200" y="5833400"/>
            <a:ext cx="37313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1 65"/>
          <p:cNvCxnSpPr/>
          <p:nvPr/>
        </p:nvCxnSpPr>
        <p:spPr>
          <a:xfrm>
            <a:off x="5134972" y="1902764"/>
            <a:ext cx="37313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1 66"/>
          <p:cNvCxnSpPr/>
          <p:nvPr/>
        </p:nvCxnSpPr>
        <p:spPr>
          <a:xfrm>
            <a:off x="5364088" y="5661248"/>
            <a:ext cx="0" cy="3742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itolo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it-IT" sz="2400" dirty="0" smtClean="0">
                <a:latin typeface="Comic Sans MS" pitchFamily="66" charset="0"/>
              </a:rPr>
              <a:t>Raggio catodico di </a:t>
            </a:r>
            <a:r>
              <a:rPr lang="it-IT" sz="2400" dirty="0" err="1" smtClean="0">
                <a:latin typeface="Comic Sans MS" pitchFamily="66" charset="0"/>
              </a:rPr>
              <a:t>Thomson</a:t>
            </a:r>
            <a:r>
              <a:rPr lang="it-IT" sz="2400" dirty="0" smtClean="0">
                <a:latin typeface="Comic Sans MS" pitchFamily="66" charset="0"/>
              </a:rPr>
              <a:t> </a:t>
            </a:r>
            <a:endParaRPr lang="it-IT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9" grpId="0" animBg="1"/>
      <p:bldP spid="6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usione 50"/>
          <p:cNvSpPr/>
          <p:nvPr/>
        </p:nvSpPr>
        <p:spPr>
          <a:xfrm rot="16200000">
            <a:off x="2771800" y="836712"/>
            <a:ext cx="4248472" cy="5976664"/>
          </a:xfrm>
          <a:prstGeom prst="flowChartMerge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ilindro 6"/>
          <p:cNvSpPr/>
          <p:nvPr/>
        </p:nvSpPr>
        <p:spPr>
          <a:xfrm rot="16200000">
            <a:off x="6887108" y="2770076"/>
            <a:ext cx="914400" cy="2088232"/>
          </a:xfrm>
          <a:prstGeom prst="can">
            <a:avLst>
              <a:gd name="adj" fmla="val 71969"/>
            </a:avLst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Ovale 8"/>
          <p:cNvSpPr/>
          <p:nvPr/>
        </p:nvSpPr>
        <p:spPr>
          <a:xfrm>
            <a:off x="7740352" y="3356992"/>
            <a:ext cx="648072" cy="9144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1" name="Connettore 1 10"/>
          <p:cNvCxnSpPr/>
          <p:nvPr/>
        </p:nvCxnSpPr>
        <p:spPr>
          <a:xfrm>
            <a:off x="6516216" y="3861048"/>
            <a:ext cx="216024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/>
          <p:nvPr/>
        </p:nvCxnSpPr>
        <p:spPr>
          <a:xfrm>
            <a:off x="7970444" y="3861048"/>
            <a:ext cx="288032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1 28"/>
          <p:cNvCxnSpPr/>
          <p:nvPr/>
        </p:nvCxnSpPr>
        <p:spPr>
          <a:xfrm>
            <a:off x="8100392" y="3717032"/>
            <a:ext cx="14068" cy="288032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1 30"/>
          <p:cNvCxnSpPr/>
          <p:nvPr/>
        </p:nvCxnSpPr>
        <p:spPr>
          <a:xfrm flipV="1">
            <a:off x="6588224" y="3068960"/>
            <a:ext cx="0" cy="2880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1 33"/>
          <p:cNvCxnSpPr/>
          <p:nvPr/>
        </p:nvCxnSpPr>
        <p:spPr>
          <a:xfrm flipV="1">
            <a:off x="8028384" y="3068960"/>
            <a:ext cx="0" cy="2880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1 40"/>
          <p:cNvCxnSpPr/>
          <p:nvPr/>
        </p:nvCxnSpPr>
        <p:spPr>
          <a:xfrm flipV="1">
            <a:off x="7596336" y="2924944"/>
            <a:ext cx="0" cy="2880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1 41"/>
          <p:cNvCxnSpPr/>
          <p:nvPr/>
        </p:nvCxnSpPr>
        <p:spPr>
          <a:xfrm flipV="1">
            <a:off x="7524328" y="2924944"/>
            <a:ext cx="0" cy="2880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1 42"/>
          <p:cNvCxnSpPr/>
          <p:nvPr/>
        </p:nvCxnSpPr>
        <p:spPr>
          <a:xfrm flipV="1">
            <a:off x="7452320" y="2924944"/>
            <a:ext cx="0" cy="2880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1 44"/>
          <p:cNvCxnSpPr/>
          <p:nvPr/>
        </p:nvCxnSpPr>
        <p:spPr>
          <a:xfrm>
            <a:off x="6588224" y="3068960"/>
            <a:ext cx="79208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1 48"/>
          <p:cNvCxnSpPr/>
          <p:nvPr/>
        </p:nvCxnSpPr>
        <p:spPr>
          <a:xfrm flipH="1">
            <a:off x="7740352" y="3068960"/>
            <a:ext cx="28803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e 51"/>
          <p:cNvSpPr/>
          <p:nvPr/>
        </p:nvSpPr>
        <p:spPr>
          <a:xfrm>
            <a:off x="1187624" y="1700808"/>
            <a:ext cx="1418456" cy="4248472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3" name="Figura a mano libera 52"/>
          <p:cNvSpPr/>
          <p:nvPr/>
        </p:nvSpPr>
        <p:spPr>
          <a:xfrm>
            <a:off x="2123728" y="3717032"/>
            <a:ext cx="5777943" cy="216024"/>
          </a:xfrm>
          <a:custGeom>
            <a:avLst/>
            <a:gdLst>
              <a:gd name="connsiteX0" fmla="*/ 3228110 w 3228110"/>
              <a:gd name="connsiteY0" fmla="*/ 69273 h 207818"/>
              <a:gd name="connsiteX1" fmla="*/ 2881746 w 3228110"/>
              <a:gd name="connsiteY1" fmla="*/ 83127 h 207818"/>
              <a:gd name="connsiteX2" fmla="*/ 2798619 w 3228110"/>
              <a:gd name="connsiteY2" fmla="*/ 55418 h 207818"/>
              <a:gd name="connsiteX3" fmla="*/ 2715491 w 3228110"/>
              <a:gd name="connsiteY3" fmla="*/ 83127 h 207818"/>
              <a:gd name="connsiteX4" fmla="*/ 2660073 w 3228110"/>
              <a:gd name="connsiteY4" fmla="*/ 110836 h 207818"/>
              <a:gd name="connsiteX5" fmla="*/ 2576946 w 3228110"/>
              <a:gd name="connsiteY5" fmla="*/ 138545 h 207818"/>
              <a:gd name="connsiteX6" fmla="*/ 2438400 w 3228110"/>
              <a:gd name="connsiteY6" fmla="*/ 207818 h 207818"/>
              <a:gd name="connsiteX7" fmla="*/ 2161310 w 3228110"/>
              <a:gd name="connsiteY7" fmla="*/ 193963 h 207818"/>
              <a:gd name="connsiteX8" fmla="*/ 2036619 w 3228110"/>
              <a:gd name="connsiteY8" fmla="*/ 138545 h 207818"/>
              <a:gd name="connsiteX9" fmla="*/ 1995055 w 3228110"/>
              <a:gd name="connsiteY9" fmla="*/ 124691 h 207818"/>
              <a:gd name="connsiteX10" fmla="*/ 1953491 w 3228110"/>
              <a:gd name="connsiteY10" fmla="*/ 96982 h 207818"/>
              <a:gd name="connsiteX11" fmla="*/ 1870364 w 3228110"/>
              <a:gd name="connsiteY11" fmla="*/ 69273 h 207818"/>
              <a:gd name="connsiteX12" fmla="*/ 1828800 w 3228110"/>
              <a:gd name="connsiteY12" fmla="*/ 41563 h 207818"/>
              <a:gd name="connsiteX13" fmla="*/ 1676400 w 3228110"/>
              <a:gd name="connsiteY13" fmla="*/ 0 h 207818"/>
              <a:gd name="connsiteX14" fmla="*/ 1205346 w 3228110"/>
              <a:gd name="connsiteY14" fmla="*/ 13854 h 207818"/>
              <a:gd name="connsiteX15" fmla="*/ 1122219 w 3228110"/>
              <a:gd name="connsiteY15" fmla="*/ 41563 h 207818"/>
              <a:gd name="connsiteX16" fmla="*/ 1080655 w 3228110"/>
              <a:gd name="connsiteY16" fmla="*/ 55418 h 207818"/>
              <a:gd name="connsiteX17" fmla="*/ 1039091 w 3228110"/>
              <a:gd name="connsiteY17" fmla="*/ 69273 h 207818"/>
              <a:gd name="connsiteX18" fmla="*/ 955964 w 3228110"/>
              <a:gd name="connsiteY18" fmla="*/ 110836 h 207818"/>
              <a:gd name="connsiteX19" fmla="*/ 914400 w 3228110"/>
              <a:gd name="connsiteY19" fmla="*/ 138545 h 207818"/>
              <a:gd name="connsiteX20" fmla="*/ 831273 w 3228110"/>
              <a:gd name="connsiteY20" fmla="*/ 166254 h 207818"/>
              <a:gd name="connsiteX21" fmla="*/ 789710 w 3228110"/>
              <a:gd name="connsiteY21" fmla="*/ 180109 h 207818"/>
              <a:gd name="connsiteX22" fmla="*/ 692728 w 3228110"/>
              <a:gd name="connsiteY22" fmla="*/ 207818 h 207818"/>
              <a:gd name="connsiteX23" fmla="*/ 457200 w 3228110"/>
              <a:gd name="connsiteY23" fmla="*/ 193963 h 207818"/>
              <a:gd name="connsiteX24" fmla="*/ 387928 w 3228110"/>
              <a:gd name="connsiteY24" fmla="*/ 180109 h 207818"/>
              <a:gd name="connsiteX25" fmla="*/ 249382 w 3228110"/>
              <a:gd name="connsiteY25" fmla="*/ 152400 h 207818"/>
              <a:gd name="connsiteX26" fmla="*/ 166255 w 3228110"/>
              <a:gd name="connsiteY26" fmla="*/ 124691 h 207818"/>
              <a:gd name="connsiteX27" fmla="*/ 0 w 3228110"/>
              <a:gd name="connsiteY27" fmla="*/ 124691 h 20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228110" h="207818">
                <a:moveTo>
                  <a:pt x="3228110" y="69273"/>
                </a:moveTo>
                <a:cubicBezTo>
                  <a:pt x="3083273" y="127207"/>
                  <a:pt x="3145371" y="113546"/>
                  <a:pt x="2881746" y="83127"/>
                </a:cubicBezTo>
                <a:cubicBezTo>
                  <a:pt x="2852731" y="79779"/>
                  <a:pt x="2798619" y="55418"/>
                  <a:pt x="2798619" y="55418"/>
                </a:cubicBezTo>
                <a:cubicBezTo>
                  <a:pt x="2770910" y="64654"/>
                  <a:pt x="2741616" y="70065"/>
                  <a:pt x="2715491" y="83127"/>
                </a:cubicBezTo>
                <a:cubicBezTo>
                  <a:pt x="2697018" y="92363"/>
                  <a:pt x="2679249" y="103166"/>
                  <a:pt x="2660073" y="110836"/>
                </a:cubicBezTo>
                <a:cubicBezTo>
                  <a:pt x="2632954" y="121684"/>
                  <a:pt x="2576946" y="138545"/>
                  <a:pt x="2576946" y="138545"/>
                </a:cubicBezTo>
                <a:cubicBezTo>
                  <a:pt x="2477975" y="204525"/>
                  <a:pt x="2526127" y="185886"/>
                  <a:pt x="2438400" y="207818"/>
                </a:cubicBezTo>
                <a:cubicBezTo>
                  <a:pt x="2346037" y="203200"/>
                  <a:pt x="2253179" y="204563"/>
                  <a:pt x="2161310" y="193963"/>
                </a:cubicBezTo>
                <a:cubicBezTo>
                  <a:pt x="2068371" y="183239"/>
                  <a:pt x="2099073" y="169771"/>
                  <a:pt x="2036619" y="138545"/>
                </a:cubicBezTo>
                <a:cubicBezTo>
                  <a:pt x="2023557" y="132014"/>
                  <a:pt x="2008910" y="129309"/>
                  <a:pt x="1995055" y="124691"/>
                </a:cubicBezTo>
                <a:cubicBezTo>
                  <a:pt x="1981200" y="115455"/>
                  <a:pt x="1968707" y="103745"/>
                  <a:pt x="1953491" y="96982"/>
                </a:cubicBezTo>
                <a:cubicBezTo>
                  <a:pt x="1926801" y="85120"/>
                  <a:pt x="1870364" y="69273"/>
                  <a:pt x="1870364" y="69273"/>
                </a:cubicBezTo>
                <a:cubicBezTo>
                  <a:pt x="1856509" y="60036"/>
                  <a:pt x="1844016" y="48326"/>
                  <a:pt x="1828800" y="41563"/>
                </a:cubicBezTo>
                <a:cubicBezTo>
                  <a:pt x="1771272" y="15995"/>
                  <a:pt x="1735664" y="11852"/>
                  <a:pt x="1676400" y="0"/>
                </a:cubicBezTo>
                <a:cubicBezTo>
                  <a:pt x="1519382" y="4618"/>
                  <a:pt x="1361992" y="2106"/>
                  <a:pt x="1205346" y="13854"/>
                </a:cubicBezTo>
                <a:cubicBezTo>
                  <a:pt x="1176220" y="16038"/>
                  <a:pt x="1149928" y="32327"/>
                  <a:pt x="1122219" y="41563"/>
                </a:cubicBezTo>
                <a:lnTo>
                  <a:pt x="1080655" y="55418"/>
                </a:lnTo>
                <a:cubicBezTo>
                  <a:pt x="1066800" y="60036"/>
                  <a:pt x="1051242" y="61172"/>
                  <a:pt x="1039091" y="69273"/>
                </a:cubicBezTo>
                <a:cubicBezTo>
                  <a:pt x="985377" y="105083"/>
                  <a:pt x="1013325" y="91717"/>
                  <a:pt x="955964" y="110836"/>
                </a:cubicBezTo>
                <a:cubicBezTo>
                  <a:pt x="942109" y="120072"/>
                  <a:pt x="929616" y="131782"/>
                  <a:pt x="914400" y="138545"/>
                </a:cubicBezTo>
                <a:cubicBezTo>
                  <a:pt x="887710" y="150407"/>
                  <a:pt x="858982" y="157018"/>
                  <a:pt x="831273" y="166254"/>
                </a:cubicBezTo>
                <a:cubicBezTo>
                  <a:pt x="817419" y="170872"/>
                  <a:pt x="803878" y="176567"/>
                  <a:pt x="789710" y="180109"/>
                </a:cubicBezTo>
                <a:cubicBezTo>
                  <a:pt x="720123" y="197505"/>
                  <a:pt x="752355" y="187941"/>
                  <a:pt x="692728" y="207818"/>
                </a:cubicBezTo>
                <a:cubicBezTo>
                  <a:pt x="614219" y="203200"/>
                  <a:pt x="535522" y="201083"/>
                  <a:pt x="457200" y="193963"/>
                </a:cubicBezTo>
                <a:cubicBezTo>
                  <a:pt x="433749" y="191831"/>
                  <a:pt x="411096" y="184321"/>
                  <a:pt x="387928" y="180109"/>
                </a:cubicBezTo>
                <a:cubicBezTo>
                  <a:pt x="324564" y="168588"/>
                  <a:pt x="305926" y="169363"/>
                  <a:pt x="249382" y="152400"/>
                </a:cubicBezTo>
                <a:cubicBezTo>
                  <a:pt x="221406" y="144007"/>
                  <a:pt x="195463" y="124691"/>
                  <a:pt x="166255" y="124691"/>
                </a:cubicBezTo>
                <a:lnTo>
                  <a:pt x="0" y="124691"/>
                </a:lnTo>
              </a:path>
            </a:pathLst>
          </a:cu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54" name="Connettore 2 53"/>
          <p:cNvCxnSpPr/>
          <p:nvPr/>
        </p:nvCxnSpPr>
        <p:spPr>
          <a:xfrm flipH="1" flipV="1">
            <a:off x="1907704" y="3861048"/>
            <a:ext cx="288031" cy="3205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ttangolo 59"/>
          <p:cNvSpPr/>
          <p:nvPr/>
        </p:nvSpPr>
        <p:spPr>
          <a:xfrm>
            <a:off x="4644008" y="1484784"/>
            <a:ext cx="1368152" cy="7920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1" name="Figura a mano libera 60"/>
          <p:cNvSpPr/>
          <p:nvPr/>
        </p:nvSpPr>
        <p:spPr>
          <a:xfrm>
            <a:off x="2363372" y="3734850"/>
            <a:ext cx="2954216" cy="1233603"/>
          </a:xfrm>
          <a:custGeom>
            <a:avLst/>
            <a:gdLst>
              <a:gd name="connsiteX0" fmla="*/ 2954216 w 2954216"/>
              <a:gd name="connsiteY0" fmla="*/ 41970 h 1233603"/>
              <a:gd name="connsiteX1" fmla="*/ 2855742 w 2954216"/>
              <a:gd name="connsiteY1" fmla="*/ 70105 h 1233603"/>
              <a:gd name="connsiteX2" fmla="*/ 2785403 w 2954216"/>
              <a:gd name="connsiteY2" fmla="*/ 112308 h 1233603"/>
              <a:gd name="connsiteX3" fmla="*/ 2743200 w 2954216"/>
              <a:gd name="connsiteY3" fmla="*/ 182647 h 1233603"/>
              <a:gd name="connsiteX4" fmla="*/ 2700997 w 2954216"/>
              <a:gd name="connsiteY4" fmla="*/ 210782 h 1233603"/>
              <a:gd name="connsiteX5" fmla="*/ 2560320 w 2954216"/>
              <a:gd name="connsiteY5" fmla="*/ 252985 h 1233603"/>
              <a:gd name="connsiteX6" fmla="*/ 2433711 w 2954216"/>
              <a:gd name="connsiteY6" fmla="*/ 267053 h 1233603"/>
              <a:gd name="connsiteX7" fmla="*/ 2264899 w 2954216"/>
              <a:gd name="connsiteY7" fmla="*/ 281120 h 1233603"/>
              <a:gd name="connsiteX8" fmla="*/ 2138290 w 2954216"/>
              <a:gd name="connsiteY8" fmla="*/ 309256 h 1233603"/>
              <a:gd name="connsiteX9" fmla="*/ 2025748 w 2954216"/>
              <a:gd name="connsiteY9" fmla="*/ 407730 h 1233603"/>
              <a:gd name="connsiteX10" fmla="*/ 1941342 w 2954216"/>
              <a:gd name="connsiteY10" fmla="*/ 492136 h 1233603"/>
              <a:gd name="connsiteX11" fmla="*/ 1913206 w 2954216"/>
              <a:gd name="connsiteY11" fmla="*/ 520271 h 1233603"/>
              <a:gd name="connsiteX12" fmla="*/ 1885071 w 2954216"/>
              <a:gd name="connsiteY12" fmla="*/ 548407 h 1233603"/>
              <a:gd name="connsiteX13" fmla="*/ 1828800 w 2954216"/>
              <a:gd name="connsiteY13" fmla="*/ 576542 h 1233603"/>
              <a:gd name="connsiteX14" fmla="*/ 1786597 w 2954216"/>
              <a:gd name="connsiteY14" fmla="*/ 604677 h 1233603"/>
              <a:gd name="connsiteX15" fmla="*/ 1631853 w 2954216"/>
              <a:gd name="connsiteY15" fmla="*/ 646880 h 1233603"/>
              <a:gd name="connsiteX16" fmla="*/ 1491176 w 2954216"/>
              <a:gd name="connsiteY16" fmla="*/ 660948 h 1233603"/>
              <a:gd name="connsiteX17" fmla="*/ 1392702 w 2954216"/>
              <a:gd name="connsiteY17" fmla="*/ 675016 h 1233603"/>
              <a:gd name="connsiteX18" fmla="*/ 1336431 w 2954216"/>
              <a:gd name="connsiteY18" fmla="*/ 689084 h 1233603"/>
              <a:gd name="connsiteX19" fmla="*/ 1223890 w 2954216"/>
              <a:gd name="connsiteY19" fmla="*/ 703151 h 1233603"/>
              <a:gd name="connsiteX20" fmla="*/ 1125416 w 2954216"/>
              <a:gd name="connsiteY20" fmla="*/ 717219 h 1233603"/>
              <a:gd name="connsiteX21" fmla="*/ 1041010 w 2954216"/>
              <a:gd name="connsiteY21" fmla="*/ 745354 h 1233603"/>
              <a:gd name="connsiteX22" fmla="*/ 998806 w 2954216"/>
              <a:gd name="connsiteY22" fmla="*/ 759422 h 1233603"/>
              <a:gd name="connsiteX23" fmla="*/ 914400 w 2954216"/>
              <a:gd name="connsiteY23" fmla="*/ 815693 h 1233603"/>
              <a:gd name="connsiteX24" fmla="*/ 872197 w 2954216"/>
              <a:gd name="connsiteY24" fmla="*/ 843828 h 1233603"/>
              <a:gd name="connsiteX25" fmla="*/ 844062 w 2954216"/>
              <a:gd name="connsiteY25" fmla="*/ 871964 h 1233603"/>
              <a:gd name="connsiteX26" fmla="*/ 801859 w 2954216"/>
              <a:gd name="connsiteY26" fmla="*/ 886031 h 1233603"/>
              <a:gd name="connsiteX27" fmla="*/ 717453 w 2954216"/>
              <a:gd name="connsiteY27" fmla="*/ 942302 h 1233603"/>
              <a:gd name="connsiteX28" fmla="*/ 689317 w 2954216"/>
              <a:gd name="connsiteY28" fmla="*/ 970437 h 1233603"/>
              <a:gd name="connsiteX29" fmla="*/ 604911 w 2954216"/>
              <a:gd name="connsiteY29" fmla="*/ 998573 h 1233603"/>
              <a:gd name="connsiteX30" fmla="*/ 478302 w 2954216"/>
              <a:gd name="connsiteY30" fmla="*/ 1054844 h 1233603"/>
              <a:gd name="connsiteX31" fmla="*/ 309490 w 2954216"/>
              <a:gd name="connsiteY31" fmla="*/ 1068911 h 1233603"/>
              <a:gd name="connsiteX32" fmla="*/ 225083 w 2954216"/>
              <a:gd name="connsiteY32" fmla="*/ 1111114 h 1233603"/>
              <a:gd name="connsiteX33" fmla="*/ 154745 w 2954216"/>
              <a:gd name="connsiteY33" fmla="*/ 1167385 h 1233603"/>
              <a:gd name="connsiteX34" fmla="*/ 70339 w 2954216"/>
              <a:gd name="connsiteY34" fmla="*/ 1195520 h 1233603"/>
              <a:gd name="connsiteX35" fmla="*/ 0 w 2954216"/>
              <a:gd name="connsiteY35" fmla="*/ 1223656 h 1233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954216" h="1233603">
                <a:moveTo>
                  <a:pt x="2954216" y="41970"/>
                </a:moveTo>
                <a:cubicBezTo>
                  <a:pt x="2943700" y="44599"/>
                  <a:pt x="2870161" y="61454"/>
                  <a:pt x="2855742" y="70105"/>
                </a:cubicBezTo>
                <a:cubicBezTo>
                  <a:pt x="2759189" y="128036"/>
                  <a:pt x="2904957" y="72456"/>
                  <a:pt x="2785403" y="112308"/>
                </a:cubicBezTo>
                <a:cubicBezTo>
                  <a:pt x="2632424" y="265293"/>
                  <a:pt x="2889319" y="0"/>
                  <a:pt x="2743200" y="182647"/>
                </a:cubicBezTo>
                <a:cubicBezTo>
                  <a:pt x="2732638" y="195849"/>
                  <a:pt x="2716447" y="203915"/>
                  <a:pt x="2700997" y="210782"/>
                </a:cubicBezTo>
                <a:cubicBezTo>
                  <a:pt x="2680700" y="219803"/>
                  <a:pt x="2591610" y="248171"/>
                  <a:pt x="2560320" y="252985"/>
                </a:cubicBezTo>
                <a:cubicBezTo>
                  <a:pt x="2518351" y="259442"/>
                  <a:pt x="2475982" y="263027"/>
                  <a:pt x="2433711" y="267053"/>
                </a:cubicBezTo>
                <a:cubicBezTo>
                  <a:pt x="2377500" y="272406"/>
                  <a:pt x="2321170" y="276431"/>
                  <a:pt x="2264899" y="281120"/>
                </a:cubicBezTo>
                <a:cubicBezTo>
                  <a:pt x="2232477" y="286524"/>
                  <a:pt x="2172923" y="291940"/>
                  <a:pt x="2138290" y="309256"/>
                </a:cubicBezTo>
                <a:cubicBezTo>
                  <a:pt x="2091757" y="332522"/>
                  <a:pt x="2062424" y="371054"/>
                  <a:pt x="2025748" y="407730"/>
                </a:cubicBezTo>
                <a:lnTo>
                  <a:pt x="1941342" y="492136"/>
                </a:lnTo>
                <a:lnTo>
                  <a:pt x="1913206" y="520271"/>
                </a:lnTo>
                <a:cubicBezTo>
                  <a:pt x="1903827" y="529650"/>
                  <a:pt x="1896934" y="542476"/>
                  <a:pt x="1885071" y="548407"/>
                </a:cubicBezTo>
                <a:cubicBezTo>
                  <a:pt x="1866314" y="557785"/>
                  <a:pt x="1847008" y="566138"/>
                  <a:pt x="1828800" y="576542"/>
                </a:cubicBezTo>
                <a:cubicBezTo>
                  <a:pt x="1814120" y="584930"/>
                  <a:pt x="1802047" y="597810"/>
                  <a:pt x="1786597" y="604677"/>
                </a:cubicBezTo>
                <a:cubicBezTo>
                  <a:pt x="1744173" y="623532"/>
                  <a:pt x="1679138" y="640575"/>
                  <a:pt x="1631853" y="646880"/>
                </a:cubicBezTo>
                <a:cubicBezTo>
                  <a:pt x="1585140" y="653108"/>
                  <a:pt x="1537979" y="655442"/>
                  <a:pt x="1491176" y="660948"/>
                </a:cubicBezTo>
                <a:cubicBezTo>
                  <a:pt x="1458245" y="664822"/>
                  <a:pt x="1425325" y="669084"/>
                  <a:pt x="1392702" y="675016"/>
                </a:cubicBezTo>
                <a:cubicBezTo>
                  <a:pt x="1373680" y="678475"/>
                  <a:pt x="1355502" y="685905"/>
                  <a:pt x="1336431" y="689084"/>
                </a:cubicBezTo>
                <a:cubicBezTo>
                  <a:pt x="1299140" y="695299"/>
                  <a:pt x="1261364" y="698155"/>
                  <a:pt x="1223890" y="703151"/>
                </a:cubicBezTo>
                <a:lnTo>
                  <a:pt x="1125416" y="717219"/>
                </a:lnTo>
                <a:lnTo>
                  <a:pt x="1041010" y="745354"/>
                </a:lnTo>
                <a:lnTo>
                  <a:pt x="998806" y="759422"/>
                </a:lnTo>
                <a:cubicBezTo>
                  <a:pt x="918805" y="839423"/>
                  <a:pt x="995835" y="774976"/>
                  <a:pt x="914400" y="815693"/>
                </a:cubicBezTo>
                <a:cubicBezTo>
                  <a:pt x="899278" y="823254"/>
                  <a:pt x="885399" y="833266"/>
                  <a:pt x="872197" y="843828"/>
                </a:cubicBezTo>
                <a:cubicBezTo>
                  <a:pt x="861840" y="852114"/>
                  <a:pt x="855435" y="865140"/>
                  <a:pt x="844062" y="871964"/>
                </a:cubicBezTo>
                <a:cubicBezTo>
                  <a:pt x="831347" y="879593"/>
                  <a:pt x="815927" y="881342"/>
                  <a:pt x="801859" y="886031"/>
                </a:cubicBezTo>
                <a:cubicBezTo>
                  <a:pt x="694546" y="993344"/>
                  <a:pt x="819245" y="881227"/>
                  <a:pt x="717453" y="942302"/>
                </a:cubicBezTo>
                <a:cubicBezTo>
                  <a:pt x="706080" y="949126"/>
                  <a:pt x="701180" y="964506"/>
                  <a:pt x="689317" y="970437"/>
                </a:cubicBezTo>
                <a:cubicBezTo>
                  <a:pt x="662791" y="983700"/>
                  <a:pt x="629587" y="982122"/>
                  <a:pt x="604911" y="998573"/>
                </a:cubicBezTo>
                <a:cubicBezTo>
                  <a:pt x="562574" y="1026797"/>
                  <a:pt x="535697" y="1050061"/>
                  <a:pt x="478302" y="1054844"/>
                </a:cubicBezTo>
                <a:lnTo>
                  <a:pt x="309490" y="1068911"/>
                </a:lnTo>
                <a:cubicBezTo>
                  <a:pt x="264916" y="1083769"/>
                  <a:pt x="264040" y="1079948"/>
                  <a:pt x="225083" y="1111114"/>
                </a:cubicBezTo>
                <a:cubicBezTo>
                  <a:pt x="188542" y="1140347"/>
                  <a:pt x="203460" y="1145734"/>
                  <a:pt x="154745" y="1167385"/>
                </a:cubicBezTo>
                <a:cubicBezTo>
                  <a:pt x="127644" y="1179430"/>
                  <a:pt x="70339" y="1195520"/>
                  <a:pt x="70339" y="1195520"/>
                </a:cubicBezTo>
                <a:cubicBezTo>
                  <a:pt x="32256" y="1233603"/>
                  <a:pt x="55466" y="1223656"/>
                  <a:pt x="0" y="1223656"/>
                </a:cubicBezTo>
              </a:path>
            </a:pathLst>
          </a:custGeom>
          <a:ln w="571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62" name="Connettore 2 61"/>
          <p:cNvCxnSpPr/>
          <p:nvPr/>
        </p:nvCxnSpPr>
        <p:spPr>
          <a:xfrm flipH="1" flipV="1">
            <a:off x="2123729" y="4937963"/>
            <a:ext cx="288031" cy="3205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1 63"/>
          <p:cNvCxnSpPr/>
          <p:nvPr/>
        </p:nvCxnSpPr>
        <p:spPr>
          <a:xfrm>
            <a:off x="5104192" y="1872960"/>
            <a:ext cx="37313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1 66"/>
          <p:cNvCxnSpPr/>
          <p:nvPr/>
        </p:nvCxnSpPr>
        <p:spPr>
          <a:xfrm>
            <a:off x="5292080" y="1700808"/>
            <a:ext cx="0" cy="3742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itolo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it-IT" sz="2400" dirty="0" smtClean="0">
                <a:latin typeface="Comic Sans MS" pitchFamily="66" charset="0"/>
              </a:rPr>
              <a:t>Raggio anodico di </a:t>
            </a:r>
            <a:r>
              <a:rPr lang="it-IT" sz="2400" dirty="0" err="1" smtClean="0">
                <a:latin typeface="Comic Sans MS" pitchFamily="66" charset="0"/>
              </a:rPr>
              <a:t>Goldestein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4716016" y="5229200"/>
            <a:ext cx="1368152" cy="7920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7" name="Connettore 1 26"/>
          <p:cNvCxnSpPr/>
          <p:nvPr/>
        </p:nvCxnSpPr>
        <p:spPr>
          <a:xfrm>
            <a:off x="5206980" y="5647180"/>
            <a:ext cx="37313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60" grpId="0" animBg="1"/>
      <p:bldP spid="61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>
                <a:latin typeface="Comic Sans MS" pitchFamily="66" charset="0"/>
              </a:rPr>
              <a:t>Il modello atomico di </a:t>
            </a:r>
            <a:r>
              <a:rPr lang="it-IT" sz="3600" dirty="0" err="1" smtClean="0">
                <a:latin typeface="Comic Sans MS" pitchFamily="66" charset="0"/>
              </a:rPr>
              <a:t>Thomson</a:t>
            </a:r>
            <a:endParaRPr lang="it-IT" sz="3600" dirty="0">
              <a:latin typeface="Comic Sans MS" pitchFamily="66" charset="0"/>
            </a:endParaRPr>
          </a:p>
        </p:txBody>
      </p:sp>
      <p:sp>
        <p:nvSpPr>
          <p:cNvPr id="4" name="Ovale 3"/>
          <p:cNvSpPr/>
          <p:nvPr/>
        </p:nvSpPr>
        <p:spPr>
          <a:xfrm>
            <a:off x="2195736" y="1844824"/>
            <a:ext cx="4320480" cy="410445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Ovale 4"/>
          <p:cNvSpPr/>
          <p:nvPr/>
        </p:nvSpPr>
        <p:spPr>
          <a:xfrm>
            <a:off x="4932040" y="4005064"/>
            <a:ext cx="482352" cy="482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7" name="Connettore 1 6"/>
          <p:cNvCxnSpPr/>
          <p:nvPr/>
        </p:nvCxnSpPr>
        <p:spPr>
          <a:xfrm flipV="1">
            <a:off x="5076056" y="4221088"/>
            <a:ext cx="266328" cy="4685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e 31"/>
          <p:cNvSpPr/>
          <p:nvPr/>
        </p:nvSpPr>
        <p:spPr>
          <a:xfrm>
            <a:off x="3203848" y="4005064"/>
            <a:ext cx="482352" cy="482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3" name="Connettore 1 32"/>
          <p:cNvCxnSpPr/>
          <p:nvPr/>
        </p:nvCxnSpPr>
        <p:spPr>
          <a:xfrm flipV="1">
            <a:off x="3347864" y="4221088"/>
            <a:ext cx="266328" cy="4685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e 33"/>
          <p:cNvSpPr/>
          <p:nvPr/>
        </p:nvSpPr>
        <p:spPr>
          <a:xfrm>
            <a:off x="3923928" y="2420888"/>
            <a:ext cx="482352" cy="482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5" name="Connettore 1 34"/>
          <p:cNvCxnSpPr/>
          <p:nvPr/>
        </p:nvCxnSpPr>
        <p:spPr>
          <a:xfrm flipV="1">
            <a:off x="4067944" y="2636912"/>
            <a:ext cx="266328" cy="4685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e 35"/>
          <p:cNvSpPr/>
          <p:nvPr/>
        </p:nvSpPr>
        <p:spPr>
          <a:xfrm>
            <a:off x="4355976" y="4941168"/>
            <a:ext cx="482352" cy="482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7" name="Connettore 1 36"/>
          <p:cNvCxnSpPr/>
          <p:nvPr/>
        </p:nvCxnSpPr>
        <p:spPr>
          <a:xfrm flipV="1">
            <a:off x="4427984" y="5157192"/>
            <a:ext cx="266328" cy="4685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e 37"/>
          <p:cNvSpPr/>
          <p:nvPr/>
        </p:nvSpPr>
        <p:spPr>
          <a:xfrm>
            <a:off x="5457800" y="2996952"/>
            <a:ext cx="482352" cy="482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9" name="Connettore 1 38"/>
          <p:cNvCxnSpPr/>
          <p:nvPr/>
        </p:nvCxnSpPr>
        <p:spPr>
          <a:xfrm flipV="1">
            <a:off x="5601816" y="3212976"/>
            <a:ext cx="266328" cy="4685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endCxn id="43" idx="1"/>
          </p:cNvCxnSpPr>
          <p:nvPr/>
        </p:nvCxnSpPr>
        <p:spPr>
          <a:xfrm flipV="1">
            <a:off x="5868144" y="2812286"/>
            <a:ext cx="1440160" cy="34454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ttangolo 42"/>
          <p:cNvSpPr/>
          <p:nvPr/>
        </p:nvSpPr>
        <p:spPr>
          <a:xfrm>
            <a:off x="7308304" y="2627620"/>
            <a:ext cx="1135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latin typeface="Comic Sans MS" pitchFamily="66" charset="0"/>
              </a:rPr>
              <a:t>elettroni</a:t>
            </a:r>
            <a:endParaRPr lang="it-IT" dirty="0"/>
          </a:p>
        </p:txBody>
      </p:sp>
      <p:cxnSp>
        <p:nvCxnSpPr>
          <p:cNvPr id="47" name="Connettore 1 46"/>
          <p:cNvCxnSpPr/>
          <p:nvPr/>
        </p:nvCxnSpPr>
        <p:spPr>
          <a:xfrm flipH="1">
            <a:off x="4644008" y="2578972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1 48"/>
          <p:cNvCxnSpPr/>
          <p:nvPr/>
        </p:nvCxnSpPr>
        <p:spPr>
          <a:xfrm rot="5400000" flipH="1">
            <a:off x="4650208" y="2600908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1 49"/>
          <p:cNvCxnSpPr/>
          <p:nvPr/>
        </p:nvCxnSpPr>
        <p:spPr>
          <a:xfrm flipH="1">
            <a:off x="3059832" y="3437384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1 50"/>
          <p:cNvCxnSpPr/>
          <p:nvPr/>
        </p:nvCxnSpPr>
        <p:spPr>
          <a:xfrm rot="5400000" flipH="1">
            <a:off x="3066032" y="3459320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1 51"/>
          <p:cNvCxnSpPr/>
          <p:nvPr/>
        </p:nvCxnSpPr>
        <p:spPr>
          <a:xfrm flipH="1">
            <a:off x="3995936" y="3515076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1 52"/>
          <p:cNvCxnSpPr/>
          <p:nvPr/>
        </p:nvCxnSpPr>
        <p:spPr>
          <a:xfrm rot="5400000" flipH="1">
            <a:off x="4002136" y="3537012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1 53"/>
          <p:cNvCxnSpPr/>
          <p:nvPr/>
        </p:nvCxnSpPr>
        <p:spPr>
          <a:xfrm flipH="1">
            <a:off x="2915816" y="4811220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1 54"/>
          <p:cNvCxnSpPr/>
          <p:nvPr/>
        </p:nvCxnSpPr>
        <p:spPr>
          <a:xfrm rot="5400000" flipH="1">
            <a:off x="2922016" y="4833156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1 55"/>
          <p:cNvCxnSpPr/>
          <p:nvPr/>
        </p:nvCxnSpPr>
        <p:spPr>
          <a:xfrm flipH="1">
            <a:off x="3275856" y="2578972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1 56"/>
          <p:cNvCxnSpPr/>
          <p:nvPr/>
        </p:nvCxnSpPr>
        <p:spPr>
          <a:xfrm rot="5400000" flipH="1">
            <a:off x="3282056" y="2600908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1 57"/>
          <p:cNvCxnSpPr/>
          <p:nvPr/>
        </p:nvCxnSpPr>
        <p:spPr>
          <a:xfrm flipH="1">
            <a:off x="5580112" y="4509120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1 58"/>
          <p:cNvCxnSpPr/>
          <p:nvPr/>
        </p:nvCxnSpPr>
        <p:spPr>
          <a:xfrm rot="5400000" flipH="1">
            <a:off x="5616116" y="4473116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2 61"/>
          <p:cNvCxnSpPr>
            <a:stCxn id="34" idx="7"/>
          </p:cNvCxnSpPr>
          <p:nvPr/>
        </p:nvCxnSpPr>
        <p:spPr>
          <a:xfrm>
            <a:off x="4335641" y="2491527"/>
            <a:ext cx="2900655" cy="7337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2 70"/>
          <p:cNvCxnSpPr>
            <a:stCxn id="32" idx="6"/>
          </p:cNvCxnSpPr>
          <p:nvPr/>
        </p:nvCxnSpPr>
        <p:spPr>
          <a:xfrm flipV="1">
            <a:off x="3686200" y="2996952"/>
            <a:ext cx="3622104" cy="12492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2 75"/>
          <p:cNvCxnSpPr>
            <a:stCxn id="5" idx="7"/>
          </p:cNvCxnSpPr>
          <p:nvPr/>
        </p:nvCxnSpPr>
        <p:spPr>
          <a:xfrm flipV="1">
            <a:off x="5343753" y="3068960"/>
            <a:ext cx="2252583" cy="100674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2 77"/>
          <p:cNvCxnSpPr>
            <a:stCxn id="36" idx="6"/>
          </p:cNvCxnSpPr>
          <p:nvPr/>
        </p:nvCxnSpPr>
        <p:spPr>
          <a:xfrm flipV="1">
            <a:off x="4838328" y="3140968"/>
            <a:ext cx="3046040" cy="204137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/>
          <p:cNvSpPr/>
          <p:nvPr/>
        </p:nvSpPr>
        <p:spPr>
          <a:xfrm>
            <a:off x="1547664" y="1196752"/>
            <a:ext cx="4824536" cy="4896544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Ovale 4"/>
          <p:cNvSpPr/>
          <p:nvPr/>
        </p:nvSpPr>
        <p:spPr>
          <a:xfrm>
            <a:off x="7078212" y="4581128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e 5"/>
          <p:cNvSpPr/>
          <p:nvPr/>
        </p:nvSpPr>
        <p:spPr>
          <a:xfrm>
            <a:off x="7150220" y="5589240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8" name="Connettore 1 7"/>
          <p:cNvCxnSpPr/>
          <p:nvPr/>
        </p:nvCxnSpPr>
        <p:spPr>
          <a:xfrm>
            <a:off x="7178356" y="4769016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7244184" y="5761392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 rot="5400000">
            <a:off x="7246440" y="5759136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e 10"/>
          <p:cNvSpPr/>
          <p:nvPr/>
        </p:nvSpPr>
        <p:spPr>
          <a:xfrm>
            <a:off x="5076056" y="2636912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2" name="Connettore 1 11"/>
          <p:cNvCxnSpPr/>
          <p:nvPr/>
        </p:nvCxnSpPr>
        <p:spPr>
          <a:xfrm>
            <a:off x="5176200" y="2824800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e 12"/>
          <p:cNvSpPr/>
          <p:nvPr/>
        </p:nvSpPr>
        <p:spPr>
          <a:xfrm>
            <a:off x="5228456" y="4365104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4" name="Connettore 1 13"/>
          <p:cNvCxnSpPr/>
          <p:nvPr/>
        </p:nvCxnSpPr>
        <p:spPr>
          <a:xfrm>
            <a:off x="5328600" y="4552992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e 14"/>
          <p:cNvSpPr/>
          <p:nvPr/>
        </p:nvSpPr>
        <p:spPr>
          <a:xfrm>
            <a:off x="2483768" y="4517504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6" name="Connettore 1 15"/>
          <p:cNvCxnSpPr/>
          <p:nvPr/>
        </p:nvCxnSpPr>
        <p:spPr>
          <a:xfrm>
            <a:off x="2583912" y="4705392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e 16"/>
          <p:cNvSpPr/>
          <p:nvPr/>
        </p:nvSpPr>
        <p:spPr>
          <a:xfrm>
            <a:off x="3059832" y="3140968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8" name="Connettore 1 17"/>
          <p:cNvCxnSpPr/>
          <p:nvPr/>
        </p:nvCxnSpPr>
        <p:spPr>
          <a:xfrm>
            <a:off x="3159976" y="3328856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e 18"/>
          <p:cNvSpPr/>
          <p:nvPr/>
        </p:nvSpPr>
        <p:spPr>
          <a:xfrm>
            <a:off x="3995936" y="4437112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0" name="Connettore 1 19"/>
          <p:cNvCxnSpPr/>
          <p:nvPr/>
        </p:nvCxnSpPr>
        <p:spPr>
          <a:xfrm>
            <a:off x="4096080" y="4625000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e 20"/>
          <p:cNvSpPr/>
          <p:nvPr/>
        </p:nvSpPr>
        <p:spPr>
          <a:xfrm>
            <a:off x="4644008" y="3645024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2" name="Connettore 1 21"/>
          <p:cNvCxnSpPr/>
          <p:nvPr/>
        </p:nvCxnSpPr>
        <p:spPr>
          <a:xfrm>
            <a:off x="4737972" y="3817176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1 22"/>
          <p:cNvCxnSpPr/>
          <p:nvPr/>
        </p:nvCxnSpPr>
        <p:spPr>
          <a:xfrm rot="5400000">
            <a:off x="4740228" y="3814920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e 23"/>
          <p:cNvSpPr/>
          <p:nvPr/>
        </p:nvSpPr>
        <p:spPr>
          <a:xfrm>
            <a:off x="4796408" y="5085184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5" name="Connettore 1 24"/>
          <p:cNvCxnSpPr/>
          <p:nvPr/>
        </p:nvCxnSpPr>
        <p:spPr>
          <a:xfrm>
            <a:off x="4890372" y="5257336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1 25"/>
          <p:cNvCxnSpPr/>
          <p:nvPr/>
        </p:nvCxnSpPr>
        <p:spPr>
          <a:xfrm rot="5400000">
            <a:off x="4892628" y="5255080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e 26"/>
          <p:cNvSpPr/>
          <p:nvPr/>
        </p:nvSpPr>
        <p:spPr>
          <a:xfrm>
            <a:off x="3131840" y="5237584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8" name="Connettore 1 27"/>
          <p:cNvCxnSpPr/>
          <p:nvPr/>
        </p:nvCxnSpPr>
        <p:spPr>
          <a:xfrm>
            <a:off x="3225804" y="5409736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1 28"/>
          <p:cNvCxnSpPr/>
          <p:nvPr/>
        </p:nvCxnSpPr>
        <p:spPr>
          <a:xfrm rot="5400000">
            <a:off x="3228060" y="5407480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e 29"/>
          <p:cNvSpPr/>
          <p:nvPr/>
        </p:nvSpPr>
        <p:spPr>
          <a:xfrm>
            <a:off x="3284240" y="2276872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1" name="Connettore 1 30"/>
          <p:cNvCxnSpPr/>
          <p:nvPr/>
        </p:nvCxnSpPr>
        <p:spPr>
          <a:xfrm>
            <a:off x="3378204" y="2449024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 rot="5400000">
            <a:off x="3380460" y="2446768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e 32"/>
          <p:cNvSpPr/>
          <p:nvPr/>
        </p:nvSpPr>
        <p:spPr>
          <a:xfrm>
            <a:off x="3995936" y="1628800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4" name="Connettore 1 33"/>
          <p:cNvCxnSpPr/>
          <p:nvPr/>
        </p:nvCxnSpPr>
        <p:spPr>
          <a:xfrm>
            <a:off x="4089900" y="1800952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1 34"/>
          <p:cNvCxnSpPr/>
          <p:nvPr/>
        </p:nvCxnSpPr>
        <p:spPr>
          <a:xfrm rot="5400000">
            <a:off x="4092156" y="1798696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e 35"/>
          <p:cNvSpPr/>
          <p:nvPr/>
        </p:nvSpPr>
        <p:spPr>
          <a:xfrm>
            <a:off x="2195736" y="2564904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7" name="Connettore 1 36"/>
          <p:cNvCxnSpPr/>
          <p:nvPr/>
        </p:nvCxnSpPr>
        <p:spPr>
          <a:xfrm>
            <a:off x="2289700" y="2737056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1 37"/>
          <p:cNvCxnSpPr/>
          <p:nvPr/>
        </p:nvCxnSpPr>
        <p:spPr>
          <a:xfrm rot="5400000">
            <a:off x="2291956" y="2734800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e 38"/>
          <p:cNvSpPr/>
          <p:nvPr/>
        </p:nvSpPr>
        <p:spPr>
          <a:xfrm>
            <a:off x="2627784" y="2060848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40" name="Connettore 1 39"/>
          <p:cNvCxnSpPr/>
          <p:nvPr/>
        </p:nvCxnSpPr>
        <p:spPr>
          <a:xfrm>
            <a:off x="2727928" y="2248736"/>
            <a:ext cx="180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itolo 1"/>
          <p:cNvSpPr txBox="1">
            <a:spLocks/>
          </p:cNvSpPr>
          <p:nvPr/>
        </p:nvSpPr>
        <p:spPr>
          <a:xfrm>
            <a:off x="7596336" y="5589240"/>
            <a:ext cx="10081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Protoni</a:t>
            </a: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42" name="Titolo 1"/>
          <p:cNvSpPr txBox="1">
            <a:spLocks/>
          </p:cNvSpPr>
          <p:nvPr/>
        </p:nvSpPr>
        <p:spPr>
          <a:xfrm>
            <a:off x="7510260" y="4581128"/>
            <a:ext cx="122413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Elettroni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1 6"/>
          <p:cNvCxnSpPr/>
          <p:nvPr/>
        </p:nvCxnSpPr>
        <p:spPr>
          <a:xfrm flipV="1">
            <a:off x="4355976" y="1136370"/>
            <a:ext cx="0" cy="208823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 flipH="1" flipV="1">
            <a:off x="3851920" y="1280386"/>
            <a:ext cx="216024" cy="2016224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 flipV="1">
            <a:off x="4716016" y="1352394"/>
            <a:ext cx="216024" cy="1944216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/>
          <p:nvPr/>
        </p:nvCxnSpPr>
        <p:spPr>
          <a:xfrm flipH="1" flipV="1">
            <a:off x="3131840" y="1496410"/>
            <a:ext cx="648072" cy="187220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 flipV="1">
            <a:off x="5004048" y="1784442"/>
            <a:ext cx="504056" cy="1584176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/>
          <p:cNvCxnSpPr/>
          <p:nvPr/>
        </p:nvCxnSpPr>
        <p:spPr>
          <a:xfrm flipV="1">
            <a:off x="5220072" y="2432514"/>
            <a:ext cx="1152128" cy="115212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 flipH="1" flipV="1">
            <a:off x="2411760" y="2072474"/>
            <a:ext cx="1080120" cy="144016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 flipV="1">
            <a:off x="5292080" y="2936570"/>
            <a:ext cx="2016224" cy="936104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1 35"/>
          <p:cNvCxnSpPr/>
          <p:nvPr/>
        </p:nvCxnSpPr>
        <p:spPr>
          <a:xfrm>
            <a:off x="1403648" y="2936570"/>
            <a:ext cx="2016224" cy="936104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1 36"/>
          <p:cNvCxnSpPr/>
          <p:nvPr/>
        </p:nvCxnSpPr>
        <p:spPr>
          <a:xfrm flipV="1">
            <a:off x="4355976" y="4808778"/>
            <a:ext cx="0" cy="2016224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1 37"/>
          <p:cNvCxnSpPr/>
          <p:nvPr/>
        </p:nvCxnSpPr>
        <p:spPr>
          <a:xfrm flipV="1">
            <a:off x="3707904" y="4952794"/>
            <a:ext cx="360040" cy="172819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1 38"/>
          <p:cNvCxnSpPr/>
          <p:nvPr/>
        </p:nvCxnSpPr>
        <p:spPr>
          <a:xfrm flipH="1" flipV="1">
            <a:off x="4572000" y="4880786"/>
            <a:ext cx="432048" cy="172819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1 39"/>
          <p:cNvCxnSpPr/>
          <p:nvPr/>
        </p:nvCxnSpPr>
        <p:spPr>
          <a:xfrm flipV="1">
            <a:off x="1907704" y="4808778"/>
            <a:ext cx="1728192" cy="115212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1 40"/>
          <p:cNvCxnSpPr/>
          <p:nvPr/>
        </p:nvCxnSpPr>
        <p:spPr>
          <a:xfrm flipH="1" flipV="1">
            <a:off x="4860032" y="4880786"/>
            <a:ext cx="936104" cy="151216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1 41"/>
          <p:cNvCxnSpPr/>
          <p:nvPr/>
        </p:nvCxnSpPr>
        <p:spPr>
          <a:xfrm flipH="1" flipV="1">
            <a:off x="5220072" y="4808778"/>
            <a:ext cx="1728192" cy="72008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1 42"/>
          <p:cNvCxnSpPr/>
          <p:nvPr/>
        </p:nvCxnSpPr>
        <p:spPr>
          <a:xfrm flipV="1">
            <a:off x="1259632" y="4448738"/>
            <a:ext cx="2232248" cy="100811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1 43"/>
          <p:cNvCxnSpPr/>
          <p:nvPr/>
        </p:nvCxnSpPr>
        <p:spPr>
          <a:xfrm flipH="1" flipV="1">
            <a:off x="5508104" y="4448738"/>
            <a:ext cx="1872208" cy="504056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1 44"/>
          <p:cNvCxnSpPr/>
          <p:nvPr/>
        </p:nvCxnSpPr>
        <p:spPr>
          <a:xfrm flipH="1">
            <a:off x="2699792" y="4952794"/>
            <a:ext cx="1152128" cy="115212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1 58"/>
          <p:cNvCxnSpPr/>
          <p:nvPr/>
        </p:nvCxnSpPr>
        <p:spPr>
          <a:xfrm flipV="1">
            <a:off x="1187624" y="4232714"/>
            <a:ext cx="2160240" cy="43204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1 61"/>
          <p:cNvCxnSpPr/>
          <p:nvPr/>
        </p:nvCxnSpPr>
        <p:spPr>
          <a:xfrm flipH="1">
            <a:off x="5508104" y="3944682"/>
            <a:ext cx="2016224" cy="28803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1 64"/>
          <p:cNvCxnSpPr/>
          <p:nvPr/>
        </p:nvCxnSpPr>
        <p:spPr>
          <a:xfrm>
            <a:off x="1043608" y="3656650"/>
            <a:ext cx="2232248" cy="43204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igura a mano libera 4"/>
          <p:cNvSpPr/>
          <p:nvPr/>
        </p:nvSpPr>
        <p:spPr>
          <a:xfrm>
            <a:off x="3419872" y="3368618"/>
            <a:ext cx="1487885" cy="1223890"/>
          </a:xfrm>
          <a:custGeom>
            <a:avLst/>
            <a:gdLst>
              <a:gd name="connsiteX0" fmla="*/ 633046 w 1487885"/>
              <a:gd name="connsiteY0" fmla="*/ 70339 h 1223890"/>
              <a:gd name="connsiteX1" fmla="*/ 379827 w 1487885"/>
              <a:gd name="connsiteY1" fmla="*/ 84406 h 1223890"/>
              <a:gd name="connsiteX2" fmla="*/ 351692 w 1487885"/>
              <a:gd name="connsiteY2" fmla="*/ 112542 h 1223890"/>
              <a:gd name="connsiteX3" fmla="*/ 295421 w 1487885"/>
              <a:gd name="connsiteY3" fmla="*/ 182880 h 1223890"/>
              <a:gd name="connsiteX4" fmla="*/ 267286 w 1487885"/>
              <a:gd name="connsiteY4" fmla="*/ 267286 h 1223890"/>
              <a:gd name="connsiteX5" fmla="*/ 211015 w 1487885"/>
              <a:gd name="connsiteY5" fmla="*/ 337625 h 1223890"/>
              <a:gd name="connsiteX6" fmla="*/ 168812 w 1487885"/>
              <a:gd name="connsiteY6" fmla="*/ 351693 h 1223890"/>
              <a:gd name="connsiteX7" fmla="*/ 140677 w 1487885"/>
              <a:gd name="connsiteY7" fmla="*/ 393896 h 1223890"/>
              <a:gd name="connsiteX8" fmla="*/ 112541 w 1487885"/>
              <a:gd name="connsiteY8" fmla="*/ 422031 h 1223890"/>
              <a:gd name="connsiteX9" fmla="*/ 84406 w 1487885"/>
              <a:gd name="connsiteY9" fmla="*/ 506437 h 1223890"/>
              <a:gd name="connsiteX10" fmla="*/ 70338 w 1487885"/>
              <a:gd name="connsiteY10" fmla="*/ 548640 h 1223890"/>
              <a:gd name="connsiteX11" fmla="*/ 56270 w 1487885"/>
              <a:gd name="connsiteY11" fmla="*/ 689317 h 1223890"/>
              <a:gd name="connsiteX12" fmla="*/ 28135 w 1487885"/>
              <a:gd name="connsiteY12" fmla="*/ 717453 h 1223890"/>
              <a:gd name="connsiteX13" fmla="*/ 0 w 1487885"/>
              <a:gd name="connsiteY13" fmla="*/ 801859 h 1223890"/>
              <a:gd name="connsiteX14" fmla="*/ 42203 w 1487885"/>
              <a:gd name="connsiteY14" fmla="*/ 984739 h 1223890"/>
              <a:gd name="connsiteX15" fmla="*/ 84406 w 1487885"/>
              <a:gd name="connsiteY15" fmla="*/ 1012874 h 1223890"/>
              <a:gd name="connsiteX16" fmla="*/ 140677 w 1487885"/>
              <a:gd name="connsiteY16" fmla="*/ 1069145 h 1223890"/>
              <a:gd name="connsiteX17" fmla="*/ 225083 w 1487885"/>
              <a:gd name="connsiteY17" fmla="*/ 1139483 h 1223890"/>
              <a:gd name="connsiteX18" fmla="*/ 309489 w 1487885"/>
              <a:gd name="connsiteY18" fmla="*/ 1167619 h 1223890"/>
              <a:gd name="connsiteX19" fmla="*/ 801858 w 1487885"/>
              <a:gd name="connsiteY19" fmla="*/ 1181686 h 1223890"/>
              <a:gd name="connsiteX20" fmla="*/ 900332 w 1487885"/>
              <a:gd name="connsiteY20" fmla="*/ 1195754 h 1223890"/>
              <a:gd name="connsiteX21" fmla="*/ 970670 w 1487885"/>
              <a:gd name="connsiteY21" fmla="*/ 1209822 h 1223890"/>
              <a:gd name="connsiteX22" fmla="*/ 1097280 w 1487885"/>
              <a:gd name="connsiteY22" fmla="*/ 1223890 h 1223890"/>
              <a:gd name="connsiteX23" fmla="*/ 1209821 w 1487885"/>
              <a:gd name="connsiteY23" fmla="*/ 1209822 h 1223890"/>
              <a:gd name="connsiteX24" fmla="*/ 1237957 w 1487885"/>
              <a:gd name="connsiteY24" fmla="*/ 1181686 h 1223890"/>
              <a:gd name="connsiteX25" fmla="*/ 1294227 w 1487885"/>
              <a:gd name="connsiteY25" fmla="*/ 1097280 h 1223890"/>
              <a:gd name="connsiteX26" fmla="*/ 1322363 w 1487885"/>
              <a:gd name="connsiteY26" fmla="*/ 1012874 h 1223890"/>
              <a:gd name="connsiteX27" fmla="*/ 1336430 w 1487885"/>
              <a:gd name="connsiteY27" fmla="*/ 970671 h 1223890"/>
              <a:gd name="connsiteX28" fmla="*/ 1350498 w 1487885"/>
              <a:gd name="connsiteY28" fmla="*/ 914400 h 1223890"/>
              <a:gd name="connsiteX29" fmla="*/ 1378634 w 1487885"/>
              <a:gd name="connsiteY29" fmla="*/ 829994 h 1223890"/>
              <a:gd name="connsiteX30" fmla="*/ 1434904 w 1487885"/>
              <a:gd name="connsiteY30" fmla="*/ 703385 h 1223890"/>
              <a:gd name="connsiteX31" fmla="*/ 1448972 w 1487885"/>
              <a:gd name="connsiteY31" fmla="*/ 661182 h 1223890"/>
              <a:gd name="connsiteX32" fmla="*/ 1463040 w 1487885"/>
              <a:gd name="connsiteY32" fmla="*/ 618979 h 1223890"/>
              <a:gd name="connsiteX33" fmla="*/ 1434904 w 1487885"/>
              <a:gd name="connsiteY33" fmla="*/ 520505 h 1223890"/>
              <a:gd name="connsiteX34" fmla="*/ 1406769 w 1487885"/>
              <a:gd name="connsiteY34" fmla="*/ 436099 h 1223890"/>
              <a:gd name="connsiteX35" fmla="*/ 1378634 w 1487885"/>
              <a:gd name="connsiteY35" fmla="*/ 393896 h 1223890"/>
              <a:gd name="connsiteX36" fmla="*/ 1336430 w 1487885"/>
              <a:gd name="connsiteY36" fmla="*/ 323557 h 1223890"/>
              <a:gd name="connsiteX37" fmla="*/ 1308295 w 1487885"/>
              <a:gd name="connsiteY37" fmla="*/ 239151 h 1223890"/>
              <a:gd name="connsiteX38" fmla="*/ 1266092 w 1487885"/>
              <a:gd name="connsiteY38" fmla="*/ 154745 h 1223890"/>
              <a:gd name="connsiteX39" fmla="*/ 1223889 w 1487885"/>
              <a:gd name="connsiteY39" fmla="*/ 126610 h 1223890"/>
              <a:gd name="connsiteX40" fmla="*/ 1195754 w 1487885"/>
              <a:gd name="connsiteY40" fmla="*/ 98474 h 1223890"/>
              <a:gd name="connsiteX41" fmla="*/ 998806 w 1487885"/>
              <a:gd name="connsiteY41" fmla="*/ 56271 h 1223890"/>
              <a:gd name="connsiteX42" fmla="*/ 886264 w 1487885"/>
              <a:gd name="connsiteY42" fmla="*/ 28136 h 1223890"/>
              <a:gd name="connsiteX43" fmla="*/ 787790 w 1487885"/>
              <a:gd name="connsiteY43" fmla="*/ 0 h 1223890"/>
              <a:gd name="connsiteX44" fmla="*/ 661181 w 1487885"/>
              <a:gd name="connsiteY44" fmla="*/ 14068 h 1223890"/>
              <a:gd name="connsiteX45" fmla="*/ 618978 w 1487885"/>
              <a:gd name="connsiteY45" fmla="*/ 28136 h 1223890"/>
              <a:gd name="connsiteX46" fmla="*/ 590843 w 1487885"/>
              <a:gd name="connsiteY46" fmla="*/ 112542 h 1223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487885" h="1223890">
                <a:moveTo>
                  <a:pt x="633046" y="70339"/>
                </a:moveTo>
                <a:cubicBezTo>
                  <a:pt x="548640" y="75028"/>
                  <a:pt x="463428" y="71866"/>
                  <a:pt x="379827" y="84406"/>
                </a:cubicBezTo>
                <a:cubicBezTo>
                  <a:pt x="366711" y="86373"/>
                  <a:pt x="359977" y="102185"/>
                  <a:pt x="351692" y="112542"/>
                </a:cubicBezTo>
                <a:cubicBezTo>
                  <a:pt x="280718" y="201261"/>
                  <a:pt x="363347" y="114956"/>
                  <a:pt x="295421" y="182880"/>
                </a:cubicBezTo>
                <a:lnTo>
                  <a:pt x="267286" y="267286"/>
                </a:lnTo>
                <a:cubicBezTo>
                  <a:pt x="251061" y="315962"/>
                  <a:pt x="261920" y="312172"/>
                  <a:pt x="211015" y="337625"/>
                </a:cubicBezTo>
                <a:cubicBezTo>
                  <a:pt x="197752" y="344257"/>
                  <a:pt x="182880" y="347004"/>
                  <a:pt x="168812" y="351693"/>
                </a:cubicBezTo>
                <a:cubicBezTo>
                  <a:pt x="159434" y="365761"/>
                  <a:pt x="151239" y="380694"/>
                  <a:pt x="140677" y="393896"/>
                </a:cubicBezTo>
                <a:cubicBezTo>
                  <a:pt x="132391" y="404253"/>
                  <a:pt x="118473" y="410168"/>
                  <a:pt x="112541" y="422031"/>
                </a:cubicBezTo>
                <a:cubicBezTo>
                  <a:pt x="99278" y="448557"/>
                  <a:pt x="93784" y="478302"/>
                  <a:pt x="84406" y="506437"/>
                </a:cubicBezTo>
                <a:lnTo>
                  <a:pt x="70338" y="548640"/>
                </a:lnTo>
                <a:cubicBezTo>
                  <a:pt x="65649" y="595532"/>
                  <a:pt x="67700" y="643598"/>
                  <a:pt x="56270" y="689317"/>
                </a:cubicBezTo>
                <a:cubicBezTo>
                  <a:pt x="53053" y="702184"/>
                  <a:pt x="34066" y="705590"/>
                  <a:pt x="28135" y="717453"/>
                </a:cubicBezTo>
                <a:cubicBezTo>
                  <a:pt x="14872" y="743979"/>
                  <a:pt x="0" y="801859"/>
                  <a:pt x="0" y="801859"/>
                </a:cubicBezTo>
                <a:cubicBezTo>
                  <a:pt x="2354" y="818336"/>
                  <a:pt x="17809" y="968477"/>
                  <a:pt x="42203" y="984739"/>
                </a:cubicBezTo>
                <a:cubicBezTo>
                  <a:pt x="56271" y="994117"/>
                  <a:pt x="71569" y="1001871"/>
                  <a:pt x="84406" y="1012874"/>
                </a:cubicBezTo>
                <a:cubicBezTo>
                  <a:pt x="104546" y="1030137"/>
                  <a:pt x="121920" y="1050388"/>
                  <a:pt x="140677" y="1069145"/>
                </a:cubicBezTo>
                <a:cubicBezTo>
                  <a:pt x="167181" y="1095649"/>
                  <a:pt x="189828" y="1123814"/>
                  <a:pt x="225083" y="1139483"/>
                </a:cubicBezTo>
                <a:cubicBezTo>
                  <a:pt x="252184" y="1151528"/>
                  <a:pt x="279844" y="1166772"/>
                  <a:pt x="309489" y="1167619"/>
                </a:cubicBezTo>
                <a:lnTo>
                  <a:pt x="801858" y="1181686"/>
                </a:lnTo>
                <a:cubicBezTo>
                  <a:pt x="834683" y="1186375"/>
                  <a:pt x="867625" y="1190303"/>
                  <a:pt x="900332" y="1195754"/>
                </a:cubicBezTo>
                <a:cubicBezTo>
                  <a:pt x="923917" y="1199685"/>
                  <a:pt x="947000" y="1206440"/>
                  <a:pt x="970670" y="1209822"/>
                </a:cubicBezTo>
                <a:cubicBezTo>
                  <a:pt x="1012706" y="1215827"/>
                  <a:pt x="1055077" y="1219201"/>
                  <a:pt x="1097280" y="1223890"/>
                </a:cubicBezTo>
                <a:cubicBezTo>
                  <a:pt x="1134794" y="1219201"/>
                  <a:pt x="1173610" y="1220686"/>
                  <a:pt x="1209821" y="1209822"/>
                </a:cubicBezTo>
                <a:cubicBezTo>
                  <a:pt x="1222525" y="1206011"/>
                  <a:pt x="1229999" y="1192297"/>
                  <a:pt x="1237957" y="1181686"/>
                </a:cubicBezTo>
                <a:cubicBezTo>
                  <a:pt x="1258246" y="1154634"/>
                  <a:pt x="1283534" y="1129359"/>
                  <a:pt x="1294227" y="1097280"/>
                </a:cubicBezTo>
                <a:lnTo>
                  <a:pt x="1322363" y="1012874"/>
                </a:lnTo>
                <a:cubicBezTo>
                  <a:pt x="1327052" y="998806"/>
                  <a:pt x="1332833" y="985057"/>
                  <a:pt x="1336430" y="970671"/>
                </a:cubicBezTo>
                <a:cubicBezTo>
                  <a:pt x="1341119" y="951914"/>
                  <a:pt x="1344942" y="932919"/>
                  <a:pt x="1350498" y="914400"/>
                </a:cubicBezTo>
                <a:cubicBezTo>
                  <a:pt x="1359020" y="885993"/>
                  <a:pt x="1362183" y="854670"/>
                  <a:pt x="1378634" y="829994"/>
                </a:cubicBezTo>
                <a:cubicBezTo>
                  <a:pt x="1423220" y="763114"/>
                  <a:pt x="1401422" y="803832"/>
                  <a:pt x="1434904" y="703385"/>
                </a:cubicBezTo>
                <a:lnTo>
                  <a:pt x="1448972" y="661182"/>
                </a:lnTo>
                <a:lnTo>
                  <a:pt x="1463040" y="618979"/>
                </a:lnTo>
                <a:cubicBezTo>
                  <a:pt x="1415771" y="477177"/>
                  <a:pt x="1487885" y="697109"/>
                  <a:pt x="1434904" y="520505"/>
                </a:cubicBezTo>
                <a:cubicBezTo>
                  <a:pt x="1426382" y="492099"/>
                  <a:pt x="1423220" y="460775"/>
                  <a:pt x="1406769" y="436099"/>
                </a:cubicBezTo>
                <a:cubicBezTo>
                  <a:pt x="1397391" y="422031"/>
                  <a:pt x="1386195" y="409018"/>
                  <a:pt x="1378634" y="393896"/>
                </a:cubicBezTo>
                <a:cubicBezTo>
                  <a:pt x="1342111" y="320849"/>
                  <a:pt x="1391385" y="378512"/>
                  <a:pt x="1336430" y="323557"/>
                </a:cubicBezTo>
                <a:lnTo>
                  <a:pt x="1308295" y="239151"/>
                </a:lnTo>
                <a:cubicBezTo>
                  <a:pt x="1296854" y="204828"/>
                  <a:pt x="1293361" y="182014"/>
                  <a:pt x="1266092" y="154745"/>
                </a:cubicBezTo>
                <a:cubicBezTo>
                  <a:pt x="1254137" y="142790"/>
                  <a:pt x="1237091" y="137172"/>
                  <a:pt x="1223889" y="126610"/>
                </a:cubicBezTo>
                <a:cubicBezTo>
                  <a:pt x="1213532" y="118324"/>
                  <a:pt x="1207617" y="104405"/>
                  <a:pt x="1195754" y="98474"/>
                </a:cubicBezTo>
                <a:cubicBezTo>
                  <a:pt x="1117357" y="59275"/>
                  <a:pt x="1087395" y="72881"/>
                  <a:pt x="998806" y="56271"/>
                </a:cubicBezTo>
                <a:cubicBezTo>
                  <a:pt x="960800" y="49145"/>
                  <a:pt x="923778" y="37514"/>
                  <a:pt x="886264" y="28136"/>
                </a:cubicBezTo>
                <a:cubicBezTo>
                  <a:pt x="815615" y="10474"/>
                  <a:pt x="848330" y="20180"/>
                  <a:pt x="787790" y="0"/>
                </a:cubicBezTo>
                <a:cubicBezTo>
                  <a:pt x="745587" y="4689"/>
                  <a:pt x="703066" y="7087"/>
                  <a:pt x="661181" y="14068"/>
                </a:cubicBezTo>
                <a:cubicBezTo>
                  <a:pt x="646554" y="16506"/>
                  <a:pt x="627597" y="16069"/>
                  <a:pt x="618978" y="28136"/>
                </a:cubicBezTo>
                <a:cubicBezTo>
                  <a:pt x="601740" y="52269"/>
                  <a:pt x="590843" y="112542"/>
                  <a:pt x="590843" y="112542"/>
                </a:cubicBezTo>
              </a:path>
            </a:pathLst>
          </a:custGeom>
          <a:gradFill flip="none" rotWithShape="1">
            <a:gsLst>
              <a:gs pos="0">
                <a:schemeClr val="tx1">
                  <a:tint val="66000"/>
                  <a:satMod val="160000"/>
                </a:schemeClr>
              </a:gs>
              <a:gs pos="50000">
                <a:schemeClr val="tx1">
                  <a:tint val="44500"/>
                  <a:satMod val="160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7" name="Titolo 6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>
                <a:latin typeface="Comic Sans MS" pitchFamily="66" charset="0"/>
              </a:rPr>
              <a:t>Modello atomico di Rutherford</a:t>
            </a:r>
            <a:endParaRPr lang="it-IT" sz="3200" dirty="0">
              <a:latin typeface="Comic Sans MS" pitchFamily="66" charset="0"/>
            </a:endParaRPr>
          </a:p>
        </p:txBody>
      </p:sp>
      <p:sp>
        <p:nvSpPr>
          <p:cNvPr id="68" name="Titolo 66"/>
          <p:cNvSpPr txBox="1">
            <a:spLocks/>
          </p:cNvSpPr>
          <p:nvPr/>
        </p:nvSpPr>
        <p:spPr>
          <a:xfrm>
            <a:off x="7308304" y="6021288"/>
            <a:ext cx="1530896" cy="5173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Polonio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18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0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2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4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5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8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30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1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32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34" dur="2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36" dur="2000" fill="hold"/>
                                        <p:tgtEl>
                                          <p:spTgt spid="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38" dur="2000" fill="hold"/>
                                        <p:tgtEl>
                                          <p:spTgt spid="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40" dur="2000" fill="hold"/>
                                        <p:tgtEl>
                                          <p:spTgt spid="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42" dur="2000" fill="hold"/>
                                        <p:tgtEl>
                                          <p:spTgt spid="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44" dur="2000" fill="hold"/>
                                        <p:tgtEl>
                                          <p:spTgt spid="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5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46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48" dur="2000" fill="hold"/>
                                        <p:tgtEl>
                                          <p:spTgt spid="4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50" dur="2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52" dur="2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54" dur="2000" fill="hold"/>
                                        <p:tgtEl>
                                          <p:spTgt spid="5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56" dur="2000" fill="hold"/>
                                        <p:tgtEl>
                                          <p:spTgt spid="6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58" dur="2000" fill="hold"/>
                                        <p:tgtEl>
                                          <p:spTgt spid="6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000"/>
                            </p:stCondLst>
                            <p:childTnLst>
                              <p:par>
                                <p:cTn id="160" presetID="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61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2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63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4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65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6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67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8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69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0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71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2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73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75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6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77" dur="2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8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79" dur="2000" fill="hold"/>
                                        <p:tgtEl>
                                          <p:spTgt spid="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0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81" dur="2000" fill="hold"/>
                                        <p:tgtEl>
                                          <p:spTgt spid="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2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83" dur="2000" fill="hold"/>
                                        <p:tgtEl>
                                          <p:spTgt spid="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4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85" dur="2000" fill="hold"/>
                                        <p:tgtEl>
                                          <p:spTgt spid="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6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87" dur="2000" fill="hold"/>
                                        <p:tgtEl>
                                          <p:spTgt spid="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8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89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0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91" dur="2000" fill="hold"/>
                                        <p:tgtEl>
                                          <p:spTgt spid="4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2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93" dur="2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4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95" dur="2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6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97" dur="2000" fill="hold"/>
                                        <p:tgtEl>
                                          <p:spTgt spid="5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8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99" dur="2000" fill="hold"/>
                                        <p:tgtEl>
                                          <p:spTgt spid="6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00" presetID="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01" dur="2000" fill="hold"/>
                                        <p:tgtEl>
                                          <p:spTgt spid="6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209</Words>
  <Application>Microsoft Office PowerPoint</Application>
  <PresentationFormat>Presentazione su schermo (4:3)</PresentationFormat>
  <Paragraphs>84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Tema di Office</vt:lpstr>
      <vt:lpstr>Diapositiva 1</vt:lpstr>
      <vt:lpstr>Thomas Young</vt:lpstr>
      <vt:lpstr>Teoria ondulatoria</vt:lpstr>
      <vt:lpstr>Il tubo di Crookes</vt:lpstr>
      <vt:lpstr>Raggio catodico di Thomson </vt:lpstr>
      <vt:lpstr>Raggio anodico di Goldestein</vt:lpstr>
      <vt:lpstr>Il modello atomico di Thomson</vt:lpstr>
      <vt:lpstr>Diapositiva 8</vt:lpstr>
      <vt:lpstr>Modello atomico di Rutherford</vt:lpstr>
      <vt:lpstr>Diapositiva 10</vt:lpstr>
      <vt:lpstr>α</vt:lpstr>
      <vt:lpstr>Sorgente puntiforme di particelle α </vt:lpstr>
      <vt:lpstr>1</vt:lpstr>
      <vt:lpstr>Diapositiva 14</vt:lpstr>
      <vt:lpstr>Atomi d’oro</vt:lpstr>
      <vt:lpstr>nucleo</vt:lpstr>
      <vt:lpstr>Diapositiva 17</vt:lpstr>
      <vt:lpstr>Vettore parallelo</vt:lpstr>
      <vt:lpstr>Interpretazione del modello planetario </vt:lpstr>
      <vt:lpstr>Modello atomico di Rutherford</vt:lpstr>
      <vt:lpstr>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Thomas Young </dc:title>
  <dc:creator>Giacomo De Troia</dc:creator>
  <cp:lastModifiedBy>CASA</cp:lastModifiedBy>
  <cp:revision>54</cp:revision>
  <dcterms:created xsi:type="dcterms:W3CDTF">2013-11-18T20:47:22Z</dcterms:created>
  <dcterms:modified xsi:type="dcterms:W3CDTF">2013-11-20T23:33:45Z</dcterms:modified>
</cp:coreProperties>
</file>