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>
                <a:solidFill>
                  <a:srgbClr val="000000"/>
                </a:solidFill>
              </a:rPr>
              <a:t>La fortaleza del enlace C-halógeno (C-X) decrece según descendemos en el SP</a:t>
            </a:r>
            <a:r>
              <a:rPr lang="es-ES" altLang="es-MX"/>
              <a:t> </a:t>
            </a:r>
          </a:p>
        </p:txBody>
      </p:sp>
      <p:graphicFrame>
        <p:nvGraphicFramePr>
          <p:cNvPr id="9373" name="Group 157"/>
          <p:cNvGraphicFramePr>
            <a:graphicFrameLocks noGrp="1"/>
          </p:cNvGraphicFramePr>
          <p:nvPr/>
        </p:nvGraphicFramePr>
        <p:xfrm>
          <a:off x="1835150" y="1052513"/>
          <a:ext cx="4968875" cy="1924052"/>
        </p:xfrm>
        <a:graphic>
          <a:graphicData uri="http://schemas.openxmlformats.org/drawingml/2006/table">
            <a:tbl>
              <a:tblPr/>
              <a:tblGrid>
                <a:gridCol w="1241425"/>
                <a:gridCol w="1243013"/>
                <a:gridCol w="1243012"/>
                <a:gridCol w="1241425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Halometano</a:t>
                      </a:r>
                      <a:endParaRPr kumimoji="0" lang="es-ES" alt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Longitud (Å)</a:t>
                      </a:r>
                      <a:endParaRPr kumimoji="0" lang="es-ES" alt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s-ES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(D)</a:t>
                      </a:r>
                      <a:endParaRPr kumimoji="0" lang="es-ES" alt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Fortaleza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(kcal/mol)</a:t>
                      </a:r>
                      <a:endParaRPr kumimoji="0" lang="es-ES" alt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s-ES" altLang="es-MX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s-ES" altLang="es-MX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s-ES" altLang="es-MX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s-ES" altLang="es-MX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8227" name="Picture 159" descr="La imagen “http://www.uam.es/departamentos/ciencias/qorg/docencia_red/qo/l5/Image10.gif” no puede mostrarse porque contiene error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141663"/>
            <a:ext cx="3960812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8" name="Text Box 160"/>
          <p:cNvSpPr txBox="1">
            <a:spLocks noChangeArrowheads="1"/>
          </p:cNvSpPr>
          <p:nvPr/>
        </p:nvSpPr>
        <p:spPr bwMode="auto">
          <a:xfrm>
            <a:off x="971550" y="3573463"/>
            <a:ext cx="23050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b="1"/>
              <a:t>El enlace C-X está muy polarizado y, por ello, el carbono unido al halógeno en un haloalcano es un punto importante de reactividad </a:t>
            </a:r>
          </a:p>
        </p:txBody>
      </p:sp>
      <p:sp>
        <p:nvSpPr>
          <p:cNvPr id="8229" name="AutoShape 161"/>
          <p:cNvSpPr>
            <a:spLocks noChangeArrowheads="1"/>
          </p:cNvSpPr>
          <p:nvPr/>
        </p:nvSpPr>
        <p:spPr bwMode="auto">
          <a:xfrm>
            <a:off x="3708400" y="4149725"/>
            <a:ext cx="1296988" cy="485775"/>
          </a:xfrm>
          <a:prstGeom prst="rightArrow">
            <a:avLst>
              <a:gd name="adj1" fmla="val 50000"/>
              <a:gd name="adj2" fmla="val 667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 #34</dc:creator>
  <cp:lastModifiedBy>ccafcqiPC34</cp:lastModifiedBy>
  <cp:revision>1</cp:revision>
  <dcterms:created xsi:type="dcterms:W3CDTF">2014-01-17T17:38:33Z</dcterms:created>
  <dcterms:modified xsi:type="dcterms:W3CDTF">2014-01-17T17:39:10Z</dcterms:modified>
</cp:coreProperties>
</file>