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81" r:id="rId3"/>
    <p:sldId id="277" r:id="rId4"/>
    <p:sldId id="278" r:id="rId5"/>
    <p:sldId id="279" r:id="rId6"/>
    <p:sldId id="280" r:id="rId7"/>
    <p:sldId id="271" r:id="rId8"/>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8B234AF2-4BA7-4151-BDFA-0213781052AC}" type="datetimeFigureOut">
              <a:rPr lang="en-US" smtClean="0"/>
              <a:pPr/>
              <a:t>11/11/2013</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B3ED4703-F613-497D-A968-B826666DE973}" type="slidenum">
              <a:rPr lang="en-US" smtClean="0"/>
              <a:pPr/>
              <a:t>‹#›</a:t>
            </a:fld>
            <a:endParaRPr lang="en-US"/>
          </a:p>
        </p:txBody>
      </p:sp>
    </p:spTree>
    <p:extLst>
      <p:ext uri="{BB962C8B-B14F-4D97-AF65-F5344CB8AC3E}">
        <p14:creationId xmlns:p14="http://schemas.microsoft.com/office/powerpoint/2010/main" val="30223911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06-20T23:13:18.061"/>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1886 272,'-77'-38,"77"38,-76-38,76 38,-115 0,38 0,0-38,1 38,38 0,-39-38,0 38,-76-38,-38 0,38 38,38 0,38-38,0 38,1 0,76 0,-38 0,38 0,-77 38,39-38,-1 38,-37 0,76 0,-77 38,77-38,0 0,0 0,0 38,39 0,-1-38,38 77,1-77,0 0,-1 0,-38-38,1 0,-1 38,77-38,0 0,0 38,38-38,0 38,-38-38,76 38,-114 0,-39-38,39 0,-77-38,38 38,77-38,0 0,-77 38,-38 0,39-38,-1 0,39-38,-1-77,-38 115,-38-38,0 38,0 38</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06-20T23:13:20.691"/>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1918 613,'0'-77,"0"1,-38 0,-1-38,-114 0,76 114,-76-76,38 38,-38 38,0-38,76 38,39 0,0 0,-1 0,-190 0,37 38,1 38,76 0,76-76,1 76,0-38,38 38,0-38,0 0,0 77,0-39,0 0,0 0,115 38,-39-38,1 0,38 0,38 0,-38 0,0-76,0 38,0 0,0 0,-1-38,1 0,0 0,0-38,-77 38,1 0,37-38,1 0,0 38,-1-38,39-38,-38 0,-1 0,-37 0,-1 38,-38-38,0 38,0-38,-38 38,38 0,0-38,0 76</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06-20T23:13:23.156"/>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5811 2013,'0'-153,"0"-77,-76-77,-39 0,-38 77,0 38,-114 0,-115 38,76 1,-114 115,0-1,76 39,38 77,-38 38,77 39,-77 152,-38 78,-38 192,-39 229,77 155,229-40,77-152,76-193,38-114,77-116,76 39,191-116,76-114,192-154,-39 0,-76-115,-191 38,-115-115,39-153,-77 0,38-116,191-383,0-154,-229 385,-114 229,-77 115,-38 154,-77-38,-38-39,115 115</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06-20T23:15:35.345"/>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1461 5655,'39'38,"76"-38,39 0,115 39,-77-39,78 38,-1-38,-116 0,1 0,-38 0,37 0,40 0,76 0,38 0,-38-38,-76-1,-1 1,77 0,-77-39,-76 0,-1 39,-38-39,38 39,-38-1,77-76,-77 77,38-39,-38 39,-39-1,1-38,-1 39,39-39,-38-76,38 76,-39 39,0-39,-38 77,39-77,-1 0,39 1,0-40,0 1,-39 39,39 37,-38-38,-1-38,1 0,-1 0,-38 38,0-38,0-38,0-78,0 78,-38 38,-39 0,38-116,-38 116,1 38,-1-38,-77 38,39 1,-1-1,1-38,0 0,-39 0,115 76,-38 1,-38-39,0 0,-1 1,-76-1,77 0,-77 0,-39-38,-38 0,0 0,0 0,115 76,38 1,116 38,-38-38,-1-1,-37 1,-155-1,77 1,39-39,-77 77,38 0,77 0,38 0,-37 0,-1 0,-39 39,-76-1,77-38,38 38,38-38,1 77,-39-38,0 37,-38 1,38 0,0-77,77 77,-38-77,38 38,-77 77,38-76,1-1,-39 77,38 0,-37-38,-1 76,-39 39,39-77,39 1,-39-1,39-39,-39 78,0 0,38-1,1 1,-1 114,1 1,0-39,-39 39,38-1,-38 78,39-78,-1-76,39-115,0-77,0 77,0 0,39-1,-39-76,0 39,0-39,38 0,1 38,76 1,-38-1,38-38,-38 38,39-38,-78 39,1-39,37 38,1 39,-38-77,-1 38,1-38,-39 77,38-39,-38 1,39-39,-1 38,-38-38,77 38,0 1,-77-39,77 38,76 1,-37-39,-1 76,-76-76,-1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1-06-20T23:16:32.908"/>
    </inkml:context>
    <inkml:brush xml:id="br0">
      <inkml:brushProperty name="width" value="0.07938" units="cm"/>
      <inkml:brushProperty name="height" value="0.07938" units="cm"/>
      <inkml:brushProperty name="color" value="#FF0000"/>
      <inkml:brushProperty name="fitToCurve" value="1"/>
    </inkml:brush>
  </inkml:definitions>
  <inkml:trace contextRef="#ctx0" brushRef="#br0">5213 1041,'39'-115,"-39"39,-77 38,38-38,-77 76,1-76,38 37,-78-37,-76-38,115 38,1 76,-1-38,-77-39,-38 39,38 0,-77 0,0 0,-77 0,-77 0,154 38,77 0,-38 0,38 0,-38 38,77 38,-39 38,39 1,76-39,40 0,-78 38,1 77,37 0,78-115,-77 76,39 1,38 75,0-37,38 38,39-39,39-76,-39 1,39-1,-39-38,-38 0,153 1,78-1,39 0,76-38,-153 0,-1-38,39 0,-77 0,77 0,38 0,1-76,-40 38,-114 0,-1-76,-77 37,77-75,-77 38,78-191,-78 114,77-152,-77 38,0 77,-38 75,-1 39,1 0,-39 37,0 39,0 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D5CA4B-163B-42FB-93C8-9D57559B2CCE}" type="datetimeFigureOut">
              <a:rPr lang="en-US"/>
              <a:pPr>
                <a:defRPr/>
              </a:pPr>
              <a:t>11/11/2013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D3C3BA-C819-470C-88F2-8D65853CE1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D3AC5F-9E56-4D2E-B076-532D20B1E450}" type="datetimeFigureOut">
              <a:rPr lang="en-US"/>
              <a:pPr>
                <a:defRPr/>
              </a:pPr>
              <a:t>11/11/2013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B0137F-BC70-4D04-A3A8-D82D694B4E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C44DDE-893F-4873-8EA0-73BEBE346BF6}" type="datetimeFigureOut">
              <a:rPr lang="en-US"/>
              <a:pPr>
                <a:defRPr/>
              </a:pPr>
              <a:t>11/11/2013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3106F-5BAC-4960-A615-65ACD22E1C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C58E1D-3019-4B80-BC43-BC0EF62BB0FD}" type="datetimeFigureOut">
              <a:rPr lang="en-US"/>
              <a:pPr>
                <a:defRPr/>
              </a:pPr>
              <a:t>11/11/2013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D9FC0B-550B-473A-AECF-928713928C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374646-63EE-4C29-992F-4B3A9880A679}" type="datetimeFigureOut">
              <a:rPr lang="en-US"/>
              <a:pPr>
                <a:defRPr/>
              </a:pPr>
              <a:t>11/11/2013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98D436-7F87-46D8-9408-2693673E59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53C58E-77EB-42B8-B6AF-3807881D79C2}" type="datetimeFigureOut">
              <a:rPr lang="en-US"/>
              <a:pPr>
                <a:defRPr/>
              </a:pPr>
              <a:t>11/11/2013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500516-93CC-46C5-AF4F-1D2380A09E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D61192-4FC7-44E5-A6F1-858DF84AB297}" type="datetimeFigureOut">
              <a:rPr lang="en-US"/>
              <a:pPr>
                <a:defRPr/>
              </a:pPr>
              <a:t>11/11/2013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57ECB2-875F-4377-94F7-895D38C1B9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24ED03-3F04-497F-BB92-917276EC9DFB}" type="datetimeFigureOut">
              <a:rPr lang="en-US"/>
              <a:pPr>
                <a:defRPr/>
              </a:pPr>
              <a:t>11/11/2013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C5F3BB-3C51-4832-8604-00AD38AC89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DFB20B-DDC0-4CB9-B8EB-C7357BE5C7F8}" type="datetimeFigureOut">
              <a:rPr lang="en-US"/>
              <a:pPr>
                <a:defRPr/>
              </a:pPr>
              <a:t>11/11/2013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A04EC0-050F-4404-AA37-85942B907B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134D23-502F-4FE7-A69D-A024884FCFC5}" type="datetimeFigureOut">
              <a:rPr lang="en-US"/>
              <a:pPr>
                <a:defRPr/>
              </a:pPr>
              <a:t>11/11/2013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316EB8-0E78-430D-860F-BDFD39EF6A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1A09D9-14AA-4A40-B6A4-F7CCBA50FDFE}" type="datetimeFigureOut">
              <a:rPr lang="en-US"/>
              <a:pPr>
                <a:defRPr/>
              </a:pPr>
              <a:t>11/11/2013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DEF69E-401C-4010-BD81-6BCD4F36F3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7A16977-1D40-45DF-A4A5-5ECA2A0C5B96}" type="datetimeFigureOut">
              <a:rPr lang="en-US"/>
              <a:pPr>
                <a:defRPr/>
              </a:pPr>
              <a:t>11/11/2013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A5C348F-DB8F-4E4D-91B9-BDBB51557A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US" dirty="0" smtClean="0"/>
              <a:t>Using a Mac RQ Template</a:t>
            </a:r>
          </a:p>
        </p:txBody>
      </p:sp>
      <p:sp>
        <p:nvSpPr>
          <p:cNvPr id="4" name="Subtitle 3"/>
          <p:cNvSpPr>
            <a:spLocks noGrp="1"/>
          </p:cNvSpPr>
          <p:nvPr>
            <p:ph type="subTitle" idx="1"/>
          </p:nvPr>
        </p:nvSpPr>
        <p:spPr>
          <a:xfrm>
            <a:off x="1371600" y="3886200"/>
            <a:ext cx="6400800" cy="2057400"/>
          </a:xfrm>
        </p:spPr>
        <p:txBody>
          <a:bodyPr rtlCol="0">
            <a:normAutofit fontScale="92500" lnSpcReduction="20000"/>
          </a:bodyPr>
          <a:lstStyle/>
          <a:p>
            <a:pPr fontAlgn="auto">
              <a:spcAft>
                <a:spcPts val="0"/>
              </a:spcAft>
              <a:buFont typeface="Arial" pitchFamily="34" charset="0"/>
              <a:buNone/>
              <a:defRPr/>
            </a:pPr>
            <a:r>
              <a:rPr lang="en-US" dirty="0" smtClean="0"/>
              <a:t>Please press F5 to begin the slideshow.  Then, please use the spacebar to advance forward and backspace to reverse.  The tutorial is much more easily viewed as a slideshow.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Template</a:t>
            </a:r>
            <a:endParaRPr lang="en-US" dirty="0"/>
          </a:p>
        </p:txBody>
      </p:sp>
      <p:sp>
        <p:nvSpPr>
          <p:cNvPr id="3" name="Content Placeholder 2"/>
          <p:cNvSpPr>
            <a:spLocks noGrp="1"/>
          </p:cNvSpPr>
          <p:nvPr>
            <p:ph idx="1"/>
          </p:nvPr>
        </p:nvSpPr>
        <p:spPr/>
        <p:txBody>
          <a:bodyPr/>
          <a:lstStyle/>
          <a:p>
            <a:r>
              <a:rPr lang="en-US" dirty="0" smtClean="0"/>
              <a:t>The RQ template file has been provided as an image.  Please make sure to save it as a .jpeg file.</a:t>
            </a:r>
            <a:endParaRPr lang="en-US" dirty="0"/>
          </a:p>
        </p:txBody>
      </p:sp>
    </p:spTree>
    <p:extLst>
      <p:ext uri="{BB962C8B-B14F-4D97-AF65-F5344CB8AC3E}">
        <p14:creationId xmlns:p14="http://schemas.microsoft.com/office/powerpoint/2010/main" val="190463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5029200"/>
          </a:xfrm>
        </p:spPr>
        <p:txBody>
          <a:bodyPr/>
          <a:lstStyle/>
          <a:p>
            <a:r>
              <a:rPr lang="en-US" dirty="0" smtClean="0"/>
              <a:t>Be sure to remember where you saved the file!  You now need to open the file in Seashore.  You can either right click the file itself and click “open with…” or open seashore and use the program to open the template.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smtClean="0"/>
              <a:t>After opening the file, you must select the pencil and color you want.  Please DO NOT USE RED!  Please leave the background WHITE!</a:t>
            </a:r>
            <a:endParaRPr lang="en-US" sz="3200" dirty="0"/>
          </a:p>
        </p:txBody>
      </p:sp>
      <p:pic>
        <p:nvPicPr>
          <p:cNvPr id="34818" name="Picture 2" descr="C:\Users\Billy\Documents\School Stuff\Penn State\Web Chem 110\Recitation Materials\Tutorials\Mac Screenshots\Screen shot 2011-06-20 at 2.29.39_PM.png"/>
          <p:cNvPicPr>
            <a:picLocks noGrp="1" noChangeAspect="1" noChangeArrowheads="1"/>
          </p:cNvPicPr>
          <p:nvPr>
            <p:ph idx="1"/>
          </p:nvPr>
        </p:nvPicPr>
        <p:blipFill>
          <a:blip r:embed="rId2" cstate="print"/>
          <a:srcRect/>
          <a:stretch>
            <a:fillRect/>
          </a:stretch>
        </p:blipFill>
        <p:spPr bwMode="auto">
          <a:xfrm>
            <a:off x="304800" y="1600200"/>
            <a:ext cx="8412480" cy="5257800"/>
          </a:xfrm>
          <a:prstGeom prst="rect">
            <a:avLst/>
          </a:prstGeom>
          <a:noFill/>
        </p:spPr>
      </p:pic>
      <mc:AlternateContent xmlns:mc="http://schemas.openxmlformats.org/markup-compatibility/2006">
        <mc:Choice xmlns:p14="http://schemas.microsoft.com/office/powerpoint/2010/main" Requires="p14">
          <p:contentPart p14:bwMode="auto" r:id="rId3">
            <p14:nvContentPartPr>
              <p14:cNvPr id="34820" name="Ink 4"/>
              <p14:cNvContentPartPr>
                <a14:cpLocks xmlns:a14="http://schemas.microsoft.com/office/drawing/2010/main" noRot="1" noChangeAspect="1" noEditPoints="1" noChangeArrowheads="1" noChangeShapeType="1"/>
              </p14:cNvContentPartPr>
              <p14:nvPr/>
            </p14:nvContentPartPr>
            <p14:xfrm>
              <a:off x="228600" y="2286000"/>
              <a:ext cx="803275" cy="346075"/>
            </p14:xfrm>
          </p:contentPart>
        </mc:Choice>
        <mc:Fallback>
          <p:pic>
            <p:nvPicPr>
              <p:cNvPr id="34820" name="Ink 4"/>
              <p:cNvPicPr>
                <a:picLocks noRot="1" noChangeAspect="1" noEditPoints="1" noChangeArrowheads="1" noChangeShapeType="1"/>
              </p:cNvPicPr>
              <p:nvPr/>
            </p:nvPicPr>
            <p:blipFill>
              <a:blip r:embed="rId4"/>
              <a:stretch>
                <a:fillRect/>
              </a:stretch>
            </p:blipFill>
            <p:spPr>
              <a:xfrm>
                <a:off x="214198" y="2271595"/>
                <a:ext cx="832079" cy="374885"/>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4821" name="Ink 5"/>
              <p14:cNvContentPartPr>
                <a14:cpLocks xmlns:a14="http://schemas.microsoft.com/office/drawing/2010/main" noRot="1" noChangeAspect="1" noEditPoints="1" noChangeArrowheads="1" noChangeShapeType="1"/>
              </p14:cNvContentPartPr>
              <p14:nvPr/>
            </p14:nvContentPartPr>
            <p14:xfrm>
              <a:off x="228600" y="3352800"/>
              <a:ext cx="831850" cy="512763"/>
            </p14:xfrm>
          </p:contentPart>
        </mc:Choice>
        <mc:Fallback>
          <p:pic>
            <p:nvPicPr>
              <p:cNvPr id="34821" name="Ink 5"/>
              <p:cNvPicPr>
                <a:picLocks noRot="1" noChangeAspect="1" noEditPoints="1" noChangeArrowheads="1" noChangeShapeType="1"/>
              </p:cNvPicPr>
              <p:nvPr/>
            </p:nvPicPr>
            <p:blipFill>
              <a:blip r:embed="rId6"/>
              <a:stretch>
                <a:fillRect/>
              </a:stretch>
            </p:blipFill>
            <p:spPr>
              <a:xfrm>
                <a:off x="214202" y="3338397"/>
                <a:ext cx="860646" cy="54157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4822" name="Ink 6"/>
              <p14:cNvContentPartPr>
                <a14:cpLocks xmlns:a14="http://schemas.microsoft.com/office/drawing/2010/main" noRot="1" noChangeAspect="1" noEditPoints="1" noChangeArrowheads="1" noChangeShapeType="1"/>
              </p14:cNvContentPartPr>
              <p14:nvPr/>
            </p14:nvContentPartPr>
            <p14:xfrm>
              <a:off x="5181600" y="3505200"/>
              <a:ext cx="2092325" cy="2619375"/>
            </p14:xfrm>
          </p:contentPart>
        </mc:Choice>
        <mc:Fallback>
          <p:pic>
            <p:nvPicPr>
              <p:cNvPr id="34822" name="Ink 6"/>
              <p:cNvPicPr>
                <a:picLocks noRot="1" noChangeAspect="1" noEditPoints="1" noChangeArrowheads="1" noChangeShapeType="1"/>
              </p:cNvPicPr>
              <p:nvPr/>
            </p:nvPicPr>
            <p:blipFill>
              <a:blip r:embed="rId8"/>
              <a:stretch>
                <a:fillRect/>
              </a:stretch>
            </p:blipFill>
            <p:spPr>
              <a:xfrm>
                <a:off x="5167200" y="3490800"/>
                <a:ext cx="2121125" cy="2648175"/>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t>Next, please be sure that the picture mode is set to color.  Simply click “image,” “mode,” and “Full Color”  </a:t>
            </a:r>
            <a:endParaRPr lang="en-US" sz="2800" dirty="0"/>
          </a:p>
        </p:txBody>
      </p:sp>
      <p:pic>
        <p:nvPicPr>
          <p:cNvPr id="35842" name="Picture 2" descr="C:\Users\Billy\Documents\School Stuff\Penn State\Web Chem 110\Recitation Materials\Tutorials\Mac Screenshots\Screen shot 2011-06-20 at 2.30.17_PM.png"/>
          <p:cNvPicPr>
            <a:picLocks noGrp="1" noChangeAspect="1" noChangeArrowheads="1"/>
          </p:cNvPicPr>
          <p:nvPr>
            <p:ph idx="1"/>
          </p:nvPr>
        </p:nvPicPr>
        <p:blipFill>
          <a:blip r:embed="rId2" cstate="print"/>
          <a:srcRect/>
          <a:stretch>
            <a:fillRect/>
          </a:stretch>
        </p:blipFill>
        <p:spPr bwMode="auto">
          <a:xfrm>
            <a:off x="161291" y="1243807"/>
            <a:ext cx="8982709" cy="5614193"/>
          </a:xfrm>
          <a:prstGeom prst="rect">
            <a:avLst/>
          </a:prstGeom>
          <a:noFill/>
        </p:spPr>
      </p:pic>
      <mc:AlternateContent xmlns:mc="http://schemas.openxmlformats.org/markup-compatibility/2006">
        <mc:Choice xmlns:p14="http://schemas.microsoft.com/office/powerpoint/2010/main" Requires="p14">
          <p:contentPart p14:bwMode="auto" r:id="rId3">
            <p14:nvContentPartPr>
              <p14:cNvPr id="35844" name="Ink 4"/>
              <p14:cNvContentPartPr>
                <a14:cpLocks xmlns:a14="http://schemas.microsoft.com/office/drawing/2010/main" noRot="1" noChangeAspect="1" noEditPoints="1" noChangeArrowheads="1" noChangeShapeType="1"/>
              </p14:cNvContentPartPr>
              <p14:nvPr/>
            </p14:nvContentPartPr>
            <p14:xfrm>
              <a:off x="955675" y="1038225"/>
              <a:ext cx="2563813" cy="2079625"/>
            </p14:xfrm>
          </p:contentPart>
        </mc:Choice>
        <mc:Fallback>
          <p:pic>
            <p:nvPicPr>
              <p:cNvPr id="35844" name="Ink 4"/>
              <p:cNvPicPr>
                <a:picLocks noRot="1" noChangeAspect="1" noEditPoints="1" noChangeArrowheads="1" noChangeShapeType="1"/>
              </p:cNvPicPr>
              <p:nvPr/>
            </p:nvPicPr>
            <p:blipFill>
              <a:blip r:embed="rId4"/>
              <a:stretch>
                <a:fillRect/>
              </a:stretch>
            </p:blipFill>
            <p:spPr>
              <a:xfrm>
                <a:off x="941276" y="1023826"/>
                <a:ext cx="2592612" cy="2108424"/>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You can now write your answer.  When you are finished, please be sure to save the file in JPG format!</a:t>
            </a:r>
            <a:endParaRPr lang="en-US" sz="2800" dirty="0"/>
          </a:p>
        </p:txBody>
      </p:sp>
      <p:pic>
        <p:nvPicPr>
          <p:cNvPr id="36866" name="Picture 2" descr="C:\Users\Billy\Documents\School Stuff\Penn State\Web Chem 110\Recitation Materials\Tutorials\Mac Screenshots\Screen shot 2011-06-20 at 2.31.50_PM.png"/>
          <p:cNvPicPr>
            <a:picLocks noGrp="1" noChangeAspect="1" noChangeArrowheads="1"/>
          </p:cNvPicPr>
          <p:nvPr>
            <p:ph idx="1"/>
          </p:nvPr>
        </p:nvPicPr>
        <p:blipFill>
          <a:blip r:embed="rId2" cstate="print"/>
          <a:srcRect/>
          <a:stretch>
            <a:fillRect/>
          </a:stretch>
        </p:blipFill>
        <p:spPr bwMode="auto">
          <a:xfrm>
            <a:off x="381000" y="1371600"/>
            <a:ext cx="8412480" cy="5257800"/>
          </a:xfrm>
          <a:prstGeom prst="rect">
            <a:avLst/>
          </a:prstGeom>
          <a:noFill/>
        </p:spPr>
      </p:pic>
      <mc:AlternateContent xmlns:mc="http://schemas.openxmlformats.org/markup-compatibility/2006">
        <mc:Choice xmlns:p14="http://schemas.microsoft.com/office/powerpoint/2010/main" Requires="p14">
          <p:contentPart p14:bwMode="auto" r:id="rId3">
            <p14:nvContentPartPr>
              <p14:cNvPr id="36868" name="Ink 4"/>
              <p14:cNvContentPartPr>
                <a14:cpLocks xmlns:a14="http://schemas.microsoft.com/office/drawing/2010/main" noRot="1" noChangeAspect="1" noEditPoints="1" noChangeArrowheads="1" noChangeShapeType="1"/>
              </p14:cNvContentPartPr>
              <p14:nvPr/>
            </p14:nvContentPartPr>
            <p14:xfrm>
              <a:off x="2078038" y="3311525"/>
              <a:ext cx="1884362" cy="1093788"/>
            </p14:xfrm>
          </p:contentPart>
        </mc:Choice>
        <mc:Fallback>
          <p:pic>
            <p:nvPicPr>
              <p:cNvPr id="36868" name="Ink 4"/>
              <p:cNvPicPr>
                <a:picLocks noRot="1" noChangeAspect="1" noEditPoints="1" noChangeArrowheads="1" noChangeShapeType="1"/>
              </p:cNvPicPr>
              <p:nvPr/>
            </p:nvPicPr>
            <p:blipFill>
              <a:blip r:embed="rId4"/>
              <a:stretch>
                <a:fillRect/>
              </a:stretch>
            </p:blipFill>
            <p:spPr>
              <a:xfrm>
                <a:off x="2063637" y="3297124"/>
                <a:ext cx="1913164" cy="1122591"/>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57200" y="533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Please write your answer to the RQ and save your file as a JPEG image.  Please use our requested nomenclature system consistently.  When naming your file follow this format “Last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Name_RQ</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So an example would be “Smith_RQ4”.  Then, submit it via </a:t>
            </a:r>
            <a:r>
              <a:rPr lang="en-US" sz="3200" dirty="0" err="1" smtClean="0">
                <a:latin typeface="+mn-lt"/>
                <a:cs typeface="+mn-cs"/>
              </a:rPr>
              <a:t>Coursesite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dropbox</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unique to your TA.  If you’re unsure of how to use this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dropbox</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please see the related tutorial.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257</Words>
  <Application>Microsoft Office PowerPoint</Application>
  <PresentationFormat>On-screen Show (4:3)</PresentationFormat>
  <Paragraphs>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Using a Mac RQ Template</vt:lpstr>
      <vt:lpstr>The Template</vt:lpstr>
      <vt:lpstr>Be sure to remember where you saved the file!  You now need to open the file in Seashore.  You can either right click the file itself and click “open with…” or open seashore and use the program to open the template.</vt:lpstr>
      <vt:lpstr>After opening the file, you must select the pencil and color you want.  Please DO NOT USE RED!  Please leave the background WHITE!</vt:lpstr>
      <vt:lpstr>Next, please be sure that the picture mode is set to color.  Simply click “image,” “mode,” and “Full Color”  </vt:lpstr>
      <vt:lpstr>You can now write your answer.  When you are finished, please be sure to save the file in JPG format!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RQ Template</dc:title>
  <dc:creator>Billy</dc:creator>
  <cp:lastModifiedBy>Bill Farina</cp:lastModifiedBy>
  <cp:revision>16</cp:revision>
  <dcterms:created xsi:type="dcterms:W3CDTF">2011-06-16T19:39:14Z</dcterms:created>
  <dcterms:modified xsi:type="dcterms:W3CDTF">2013-11-11T15:56:25Z</dcterms:modified>
</cp:coreProperties>
</file>