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72" r:id="rId3"/>
    <p:sldId id="259" r:id="rId4"/>
    <p:sldId id="260" r:id="rId5"/>
    <p:sldId id="262" r:id="rId6"/>
    <p:sldId id="263" r:id="rId7"/>
    <p:sldId id="264" r:id="rId8"/>
    <p:sldId id="265" r:id="rId9"/>
    <p:sldId id="261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34AF2-4BA7-4151-BDFA-0213781052A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D4703-F613-497D-A968-B826666D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33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1-06-16T19:49:33.365"/>
    </inkml:context>
    <inkml:brush xml:id="br0">
      <inkml:brushProperty name="width" value="0.10583" units="cm"/>
      <inkml:brushProperty name="height" value="0.10583" units="cm"/>
      <inkml:brushProperty name="color" value="#FF0000"/>
      <inkml:brushProperty name="fitToCurve" value="1"/>
    </inkml:brush>
  </inkml:definitions>
  <inkml:trace contextRef="#ctx0" brushRef="#br0">309 1335,'154'76,"-78"-38,-38-38,77 0,-38 38,38-38,-39 0,1 0,-39 0,0-38,39 0,-39 38,1 0,-39-38,38 0,38-37,-76 37,0 0,39-38,-39 1,0 37,38-38,0 0,-38 38,0 38,0-75,0 75,-38-38,38 0,-38 0,38-38,-39 76,1-75,38 75,-38-38,-39-38,39 38,-153-75,76 75,38-38,39 38,0 38,-1-38,39 38,-38 0,0 0,-1 0,1 0,-38 0,37 0,1 0,38 0,-38 38,38-38,-39 38,39-38,-38 38,0-38,38 38,-38 0,38 37,-39-75,1 38,38 0,-38 0,38 38,0-76,-38 75,38-37,-39 38,39-38,0 0,0 75,0-113,0 38,0 38,0-76,0 38,39 0,-39-1,38 1,-38-38,0 38,76 0,-76 0,39-38,-1 75,0-75,0 38,1-38,-39 0,38 38,-38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1-06-16T20:03:14.721"/>
    </inkml:context>
    <inkml:brush xml:id="br0">
      <inkml:brushProperty name="width" value="0.10583" units="cm"/>
      <inkml:brushProperty name="height" value="0.10583" units="cm"/>
      <inkml:brushProperty name="color" value="#FF0000"/>
      <inkml:brushProperty name="fitToCurve" value="1"/>
    </inkml:brush>
  </inkml:definitions>
  <inkml:trace contextRef="#ctx0" brushRef="#br0">6520 1233,'-269'-346,"-37"77,-1 115,-38 0,38 0,-38 78,76 37,77 1,-115 38,1 0,-116 0,-38 38,-1 39,78 0,114 38,39 0,77 39,-1-38,1 37,38 1,-39 0,1 38,38 39,38-39,-38 38,38 39,39-38,0 38,38 0,0 0,0 0,0-115,38 38,0 39,39-39,0-115,-39 38,1-76,-1-1,0 1,-38-1,77 0,-77-38,38 39,39 38,38 0,-76 0,-1-77,39 76,-39 1,39-38,-39 38,0-39,39 0,-77-38,77 77,76-38,-38-1,39 39,37-38,-114-1,-39-38,1 0,-39 0,38 0,77 0,0 0,0 0,-38 0,0-38,-1 38,40 0,-40 0,1 0,76 0,39 38,-77-38,39 0,-39-38,0 38,0-39,38 1,39-39,-39 38,77-38,-76 39,38-39,-77 0,38 0,1-38,37-39,39-38,-38 0,0 77,-77-1,77-37,-77-40,38 1,-76-38,38-39,-38-39,-39 1,-38-1,0 1,0 76,0-77,0 116,0 0,-38-77,-1 0,-76 77,-38 76,115 116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1-06-16T19:50:32.759"/>
    </inkml:context>
    <inkml:brush xml:id="br0">
      <inkml:brushProperty name="width" value="0.10583" units="cm"/>
      <inkml:brushProperty name="height" value="0.10583" units="cm"/>
      <inkml:brushProperty name="color" value="#FF0000"/>
      <inkml:brushProperty name="fitToCurve" value="1"/>
    </inkml:brush>
  </inkml:definitions>
  <inkml:trace contextRef="#ctx0" brushRef="#br0">812 2732,'151'0,"-75"0,-38 38,0-38,76 0,-38 0,-38-38,0 38,37-38,-37 38,0-39,0 39,0 0,38-38,-76 38,38-38,0-1,0 1,-38 0,38-39,-1 38,-37-37,38-1,0 0,-38-38,0 39,38-1,0 0,-38 1,38-39,-38 38,0 39,0-1,0-37,0 37,0-76,0 0,0 39,0-1,0 38,0 1,-38 0,38-1,-38 1,38 0,0-1,-38-37,0 37,0-37,-37-39,-39 38,38 0,0 1,0 37,1 1,37 0,-38 38,-38 0,-38 0,-37 0,-77 0,115 0,37 76,38-37,38-1,0 0,0 1,0 37,38 1,-38 38,38-77,0 77,0-38,0 38,0 0,0-76,0 37,0 39,38 39,0-39,0 38,0-38,0-38,-38 38,38-39,-38 1,76 0,-38 38,0 38,37-38,-37-76,38 37,0 1,0 0,38-39,-1 0,77 1,38-1,-153-38,-37 0,38 0,-38-38,0 38,0 0,-38-39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1-06-16T19:52:05.197"/>
    </inkml:context>
    <inkml:brush xml:id="br0">
      <inkml:brushProperty name="width" value="0.10583" units="cm"/>
      <inkml:brushProperty name="height" value="0.10583" units="cm"/>
      <inkml:brushProperty name="color" value="#FF0000"/>
      <inkml:brushProperty name="fitToCurve" value="1"/>
    </inkml:brush>
  </inkml:definitions>
  <inkml:trace contextRef="#ctx0" brushRef="#br0">386 2075,'77'38,"116"-1,-1 1,39 38,-115-76,-78 0,-38 0,39-38,76 38,1 0,-78 0,78 0,-39 0,0-38,-39 38,-38 0,39-38,-39 1,77 37,-77-38,38 0,-38 0,39 0,-1 0,-38-38,0 38,0-38,39 38,-39-76,38 39,-38-39,39 38,-39-38,0 38,0 0,38 1,-38-39,39-38,-39 76,0 0,0 0,-39-37,1 75,-1-38,39 38,-77 0,77 0,-77 0,77 38,-38-38,-39 38,0-38,77 38,-77 0,77 0,-77 0,38 0,-76 0,38 0,38 0,1 0,-1 0,-38 0,39 0,-39 0,0 0,77 0,-39 0,1 0,-1 38,1-38,-1 38,1-38,38 38,-39-38,-38 38,39 0,-40 0,78 0,-38-38,-39 38,38 0,1-38,38 38,-77 37,77-75,-39 76,1-38,-1 0,1 76,-1-76,1 0,38 38,0 0,-39-76,39 75,-38-37,38 0,0 38,0-38,0 38,0-38,0 0,0 38,0 0,0-39,38 39,-38 0,39-38,-39-38,0 38,38 0,1 0,-1 0,39 0,-38 0,38 38,-77-76,38 38,-38-38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1-06-16T19:52:01.282"/>
    </inkml:context>
    <inkml:brush xml:id="br0">
      <inkml:brushProperty name="width" value="0.10583" units="cm"/>
      <inkml:brushProperty name="height" value="0.10583" units="cm"/>
      <inkml:brushProperty name="color" value="#FF0000"/>
      <inkml:brushProperty name="fitToCurve" value="1"/>
    </inkml:brush>
  </inkml:definitions>
  <inkml:trace contextRef="#ctx0" brushRef="#br0">316 2307,'220'78,"-110"-78,0 39,-37-39,-36 0,-37-39,37 0,-37 39,73-39,-73-39,73 0,-73 39,74-118,-38 118,-36-39,0 0,0 39,37-40,-37 40,37-39,-37 39,36-39,-36 0,0-1,0-38,0 0,37 39,-37-40,0 40,0 0,0 0,0 38,0 1,0 0,0 39,0-39,-37 39,37-78,-36 0,36 39,-110 0,73-40,0 40,-36 39,0 0,-111-39,-36 0,147 0,73 39,0 0,0 39,-37-39,1 0,36 39,-74 39,38-39,-1 1,37-40,0 78,-37-39,1 0,36 0,0 0,-37 0,37 39,-37 1,37-40,0 0,0 78,0-78,0 0,0 40,0-40,0 39,0 39,0-78,0 79,0-1,0 0,0 40,0-79,0 0,0-39,0 118,0-118,0 0,37 39,36 0,1-39,-1 0,-36-39,-1 0,1 40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1-06-16T19:57:33.980"/>
    </inkml:context>
    <inkml:brush xml:id="br0">
      <inkml:brushProperty name="width" value="0.10583" units="cm"/>
      <inkml:brushProperty name="height" value="0.10583" units="cm"/>
      <inkml:brushProperty name="color" value="#FF0000"/>
      <inkml:brushProperty name="fitToCurve" value="1"/>
    </inkml:brush>
  </inkml:definitions>
  <inkml:trace contextRef="#ctx0" brushRef="#br0">543 1156,'190'0,"-152"0,1 0,-1 0,0-38,0 38,-38-39,38 39,-38 0,76-38,-76 0,38-1,-38 39,39-38,-1 38,-38-77,0 77,0-39,38-37,-38 37,0 1,0-39,0 39,0-1,0 1,-38-39,38 38,-38 1,-1-39,39 77,0-38,-38 38,38-39,-38 1,38 0,0 38,-38 0,0-39,-38 1,38 38,-1 0,1 0,38 0,-38 0,38 0,-38 0,0 0,0 0,38 0,-38 0,-1 38,1-38,38 0,-38 0,38 0,-38 39,0-39,38 0,-38 0,38 0,-38 38,0 0,38-38,-39 39,39-39,-38 38,38 1,-38-1,0 0,38 1,-38-1,38-38,0 39,-38-1,38 1,0-39,0 76,0-76,0 39,38 38,-38-77,38 38,0 0,-38 1,38-39,-38 38,38-38,-38 39,39-1,-39-38,38 39,0-39,-38 38,38-38,-38 38,38 1,-38-39,38 0,0 38,-38-38,38 0,-38 0,39 0,-1 0,0 39,-38-39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1-06-16T19:58:11.022"/>
    </inkml:context>
    <inkml:brush xml:id="br0">
      <inkml:brushProperty name="width" value="0.10583" units="cm"/>
      <inkml:brushProperty name="height" value="0.10583" units="cm"/>
      <inkml:brushProperty name="color" value="#FF0000"/>
      <inkml:brushProperty name="fitToCurve" value="1"/>
    </inkml:brush>
  </inkml:definitions>
  <inkml:trace contextRef="#ctx0" brushRef="#br0">1825 2913,'193'-76,"39"0,-116 0,0-1,0-37,-77 76,38-39,1 1,-1-115,-38 77,38 0,-38-1,-39-114,38 39,-76-1,38 0,-78 0,-38-37,0 75,0 0,78 115,-40-38,1 76,-39-76,0 38,-39 38,39 0,0 0,39 0,0 38,-1 0,-76 38,38 0,0-37,39 37,-39-38,38 76,1-37,-39 37,-39 39,78-1,-39-37,0 75,0 39,77-38,1 38,-1-77,39-37,0-1,39 1,77 37,-39-37,39 37,0-75,39 37,-1 1,78-1,116-76,-39-38,-115 0,-1 0,39-38,-39-38,-77-1,-38 39,-1-38,-77 76,39-38,-39 0,38 38,-38-39,0 39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1-06-16T19:59:40.837"/>
    </inkml:context>
    <inkml:brush xml:id="br0">
      <inkml:brushProperty name="width" value="0.10583" units="cm"/>
      <inkml:brushProperty name="height" value="0.10583" units="cm"/>
      <inkml:brushProperty name="color" value="#FF0000"/>
      <inkml:brushProperty name="fitToCurve" value="1"/>
    </inkml:brush>
  </inkml:definitions>
  <inkml:trace contextRef="#ctx0" brushRef="#br0">696 156,'-77'0,"0"0,0 39,0-39,39 38,-1-38,1 0,38 39,-39-39,1 77,-1-1,1-37,-39 76,38-76,39-1,0 39,0 38,0 1,0-39,0 0,0 38,77 39,-38 0,-1-77,-38 38,39-38,38 0,-39 38,1-38,-1 0,0-39,1 1,-1-1,1-38,38 39,38-1,39 1,-115-39,-1 0,0 0,1 0,-39-39,77 1,-39 38,1 0,-1 0,-38-39,0 39,39 0,-39 0,38-38,1-1,-1 39,1-38,-1-1,0 1,1-39,-1 77,-38-77,77 0,-38-38,38 0,-39-1,-38 39,0-38,0-77,39 38,-39 0,0 39,0-1,-39 1,39 0,-38-1,-1 39,39 39,-38-39,-1 77,39-38,-154 38,78 0,-40 0,1 0,115 0,-77 38,38-38,1 0,38 38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1-06-16T19:59:43.633"/>
    </inkml:context>
    <inkml:brush xml:id="br0">
      <inkml:brushProperty name="width" value="0.10583" units="cm"/>
      <inkml:brushProperty name="height" value="0.10583" units="cm"/>
      <inkml:brushProperty name="color" value="#FF0000"/>
      <inkml:brushProperty name="fitToCurve" value="1"/>
    </inkml:brush>
  </inkml:definitions>
  <inkml:trace contextRef="#ctx0" brushRef="#br0">2460 277,'-153'-115,"37"115,-114-76,-1 0,116 76,38 0,0 0,0 0,-38 38,-39-38,-39 38,-37 0,76 0,39-38,38 39,77-1,-39 0,-38 38,39 0,0 39,-39-39,77 38,-39 1,1-1,38 39,0-39,0 39,0-39,38 1,39 75,38 1,-38-77,39-37,-39-39,38 38,39-38,38-38,-38 38,0-38,-1 0,1 0,-39-38,-38 0,0 0,0 0,0-39,77-37,76-39,-114 1,76-1,-38 39,-116 0,39-39,-77 39,0-1,0 39,-38 0,-1-77,-76 1,76 37,-76 39,77 0,-1 76,-38-38,77-1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1-06-16T20:01:09.158"/>
    </inkml:context>
    <inkml:brush xml:id="br0">
      <inkml:brushProperty name="width" value="0.10583" units="cm"/>
      <inkml:brushProperty name="height" value="0.10583" units="cm"/>
      <inkml:brushProperty name="color" value="#FF0000"/>
      <inkml:brushProperty name="fitToCurve" value="1"/>
    </inkml:brush>
  </inkml:definitions>
  <inkml:trace contextRef="#ctx0" brushRef="#br0">2036 493,'0'-38,"0"0,0 0,0 38,0-76,-39 76,1-38,-39-37,39 37,-39 0,0 0,-38 0,77 38,-39 0,0 0,0-38,77 38,-38 0,-39 0,-38 0,0 38,76 0,1-38,-77 38,76 38,1-39,-39 1,39 38,-1-38,1 38,-39 38,-38-1,38 77,0-77,0 39,1 0,76-1,0-37,0-38,0 37,38-75,0 38,39 0,-38-38,76 38,0-39,-38 1,38 0,0 38,77 0,77-38,0 38,-39-76,-115 0,-38 0,-77-38,39 0,-1 0,0 0,1-38,-1 38,0-38,39 1,-38-1,37-38,1-37,-38 37,37-38,-37 39,38-77,-77 1,0 37,0 38,0 76,0 1,-39-39,1 0,38 76,-77-38,39 0,-39 38,0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5CA4B-163B-42FB-93C8-9D57559B2CCE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3C3BA-C819-470C-88F2-8D65853CE1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3AC5F-9E56-4D2E-B076-532D20B1E450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0137F-BC70-4D04-A3A8-D82D694B4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44DDE-893F-4873-8EA0-73BEBE346BF6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3106F-5BAC-4960-A615-65ACD22E1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58E1D-3019-4B80-BC43-BC0EF62BB0FD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9FC0B-550B-473A-AECF-928713928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4646-63EE-4C29-992F-4B3A9880A679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8D436-7F87-46D8-9408-2693673E5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3C58E-77EB-42B8-B6AF-3807881D79C2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00516-93CC-46C5-AF4F-1D2380A09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61192-4FC7-44E5-A6F1-858DF84AB297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7ECB2-875F-4377-94F7-895D38C1B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4ED03-3F04-497F-BB92-917276EC9DFB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5F3BB-3C51-4832-8604-00AD38AC8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FB20B-DDC0-4CB9-B8EB-C7357BE5C7F8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04EC0-050F-4404-AA37-85942B907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34D23-502F-4FE7-A69D-A024884FCFC5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16EB8-0E78-430D-860F-BDFD39EF6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A09D9-14AA-4A40-B6A4-F7CCBA50FDFE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EF69E-401C-4010-BD81-6BCD4F36F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A16977-1D40-45DF-A4A5-5ECA2A0C5B96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5C348F-DB8F-4E4D-91B9-BDBB51557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customXml" Target="../ink/ink8.x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customXml" Target="../ink/ink4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Using a RQ Template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Please press F5 to begin the slideshow.  Then, please use the spacebar to advance forward and backspace to reverse.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PowerPoint offers two methods of using your Bamboo.  We will present both here.  You can create your response either in the initial PowerPoint screen or while running a slideshow.  This is personal preference.  To use the default screen click the “Review” tab.</a:t>
            </a:r>
          </a:p>
        </p:txBody>
      </p:sp>
      <p:pic>
        <p:nvPicPr>
          <p:cNvPr id="614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1600200"/>
            <a:ext cx="7010400" cy="5257800"/>
          </a:xfrm>
          <a:noFill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146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24288" y="1676400"/>
              <a:ext cx="430212" cy="430213"/>
            </p14:xfrm>
          </p:contentPart>
        </mc:Choice>
        <mc:Fallback>
          <p:pic>
            <p:nvPicPr>
              <p:cNvPr id="6146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05207" y="1657319"/>
                <a:ext cx="468373" cy="46837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Now, click “Start Inking”</a:t>
            </a:r>
          </a:p>
        </p:txBody>
      </p:sp>
      <p:pic>
        <p:nvPicPr>
          <p:cNvPr id="717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95400" y="1600200"/>
            <a:ext cx="7010400" cy="5257800"/>
          </a:xfrm>
          <a:noFill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17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68950" y="1620838"/>
              <a:ext cx="1095375" cy="1206500"/>
            </p14:xfrm>
          </p:contentPart>
        </mc:Choice>
        <mc:Fallback>
          <p:pic>
            <p:nvPicPr>
              <p:cNvPr id="717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49872" y="1601761"/>
                <a:ext cx="1133531" cy="124465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Now, select “Ballpoint Pen” along with the color and the weight you prefer.  </a:t>
            </a:r>
            <a:br>
              <a:rPr lang="en-US" sz="3600" smtClean="0"/>
            </a:br>
            <a:r>
              <a:rPr lang="en-US" sz="3600" smtClean="0"/>
              <a:t>Please DO NOT USE RED!</a:t>
            </a:r>
          </a:p>
        </p:txBody>
      </p:sp>
      <p:pic>
        <p:nvPicPr>
          <p:cNvPr id="819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19200" y="1600200"/>
            <a:ext cx="7010400" cy="5257800"/>
          </a:xfrm>
          <a:noFill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19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95425" y="1814513"/>
              <a:ext cx="666750" cy="860425"/>
            </p14:xfrm>
          </p:contentPart>
        </mc:Choice>
        <mc:Fallback>
          <p:pic>
            <p:nvPicPr>
              <p:cNvPr id="819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76344" y="1795432"/>
                <a:ext cx="704912" cy="8985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19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36875" y="1801813"/>
              <a:ext cx="1066800" cy="858837"/>
            </p14:xfrm>
          </p:contentPart>
        </mc:Choice>
        <mc:Fallback>
          <p:pic>
            <p:nvPicPr>
              <p:cNvPr id="819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17793" y="1782728"/>
                <a:ext cx="1104964" cy="897008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If you prefer, you can do this while displaying the “slideshow.”  Begin by clicking the “Slide Show” tab and then click “From Beginning”</a:t>
            </a:r>
          </a:p>
        </p:txBody>
      </p:sp>
      <p:pic>
        <p:nvPicPr>
          <p:cNvPr id="922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1624013"/>
            <a:ext cx="6980238" cy="5233987"/>
          </a:xfrm>
          <a:noFill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21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2000" y="1801813"/>
              <a:ext cx="942975" cy="885825"/>
            </p14:xfrm>
          </p:contentPart>
        </mc:Choice>
        <mc:Fallback>
          <p:pic>
            <p:nvPicPr>
              <p:cNvPr id="921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2910" y="1782736"/>
                <a:ext cx="981155" cy="92397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Move your cursor to the bottom left side of the screen and a pen will appear.  Click the pen and select “ballpoint pen.”  Repeat the process to select your color.  Again, please DO NOT USE RED!</a:t>
            </a:r>
          </a:p>
        </p:txBody>
      </p:sp>
      <p:pic>
        <p:nvPicPr>
          <p:cNvPr id="1024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3000" y="1600200"/>
            <a:ext cx="7010400" cy="5257800"/>
          </a:xfrm>
          <a:noFill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24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50875" y="4905375"/>
              <a:ext cx="2522538" cy="2036763"/>
            </p14:xfrm>
          </p:contentPart>
        </mc:Choice>
        <mc:Fallback>
          <p:pic>
            <p:nvPicPr>
              <p:cNvPr id="1024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1795" y="4886296"/>
                <a:ext cx="2560698" cy="207492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533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mouse cursor is not able to be used as a pen with the bamboo tablet.  Please write your answer to the RQ and save your file as a PowerPoint document.  Please use our requested nomenclature system consistently.  When naming your file follow this format “Last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Name_RQ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#”.  So an example would be “Smith_RQ4”.  Then, submit it via the </a:t>
            </a:r>
            <a:r>
              <a:rPr lang="en-US" sz="3200" dirty="0" err="1" smtClean="0">
                <a:latin typeface="+mn-lt"/>
                <a:cs typeface="+mn-cs"/>
              </a:rPr>
              <a:t>Coursesite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dropbox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unique to your TA.  If you’re unsure of how to use this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dropbox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please see the related tutorial.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Template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Template files have been provided as both PowerPoint and Word documents.  You may use whichever is more convenient for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81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Which template do you want to use?</a:t>
            </a:r>
            <a:br>
              <a:rPr lang="en-US" dirty="0" smtClean="0"/>
            </a:br>
            <a:r>
              <a:rPr lang="en-US" dirty="0" smtClean="0"/>
              <a:t>Please click.</a:t>
            </a:r>
          </a:p>
        </p:txBody>
      </p:sp>
      <p:sp>
        <p:nvSpPr>
          <p:cNvPr id="9" name="Rounded Rectangle 8">
            <a:hlinkClick r:id="rId2" action="ppaction://hlinksldjump"/>
          </p:cNvPr>
          <p:cNvSpPr/>
          <p:nvPr/>
        </p:nvSpPr>
        <p:spPr>
          <a:xfrm>
            <a:off x="762000" y="2743200"/>
            <a:ext cx="2971800" cy="1828800"/>
          </a:xfrm>
          <a:prstGeom prst="roundRect">
            <a:avLst>
              <a:gd name="adj" fmla="val 181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ounded Rectangle 9">
            <a:hlinkClick r:id="rId3" action="ppaction://hlinksldjump"/>
          </p:cNvPr>
          <p:cNvSpPr/>
          <p:nvPr/>
        </p:nvSpPr>
        <p:spPr>
          <a:xfrm>
            <a:off x="4953000" y="2743200"/>
            <a:ext cx="2971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7" name="TextBox 10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143000" y="3048000"/>
            <a:ext cx="22098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600">
                <a:latin typeface="Calibri" pitchFamily="34" charset="0"/>
              </a:rPr>
              <a:t>Word</a:t>
            </a:r>
          </a:p>
        </p:txBody>
      </p:sp>
      <p:sp>
        <p:nvSpPr>
          <p:cNvPr id="13318" name="TextBox 1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410200" y="2895600"/>
            <a:ext cx="2209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latin typeface="Calibri" pitchFamily="34" charset="0"/>
              </a:rPr>
              <a:t>PowerPoint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Microsoft Word</a:t>
            </a:r>
          </a:p>
        </p:txBody>
      </p:sp>
      <p:sp>
        <p:nvSpPr>
          <p:cNvPr id="14340" name="TextBox 6"/>
          <p:cNvSpPr txBox="1">
            <a:spLocks noChangeArrowheads="1"/>
          </p:cNvSpPr>
          <p:nvPr/>
        </p:nvSpPr>
        <p:spPr bwMode="auto">
          <a:xfrm>
            <a:off x="1524000" y="1371600"/>
            <a:ext cx="5791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Calibri" pitchFamily="34" charset="0"/>
              </a:rPr>
              <a:t>Allow the file to download and then open.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4400" y="1257300"/>
            <a:ext cx="7467600" cy="5600700"/>
          </a:xfrm>
          <a:noFill/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1066800" y="304800"/>
            <a:ext cx="708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If your version of Word supports “inking,” click the “Review” tab.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074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92550" y="1247775"/>
              <a:ext cx="541338" cy="539750"/>
            </p14:xfrm>
          </p:contentPart>
        </mc:Choice>
        <mc:Fallback>
          <p:pic>
            <p:nvPicPr>
              <p:cNvPr id="3074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73474" y="1228704"/>
                <a:ext cx="579491" cy="577892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On the right hand side of the menu you will see a “Start Inking” button.  Click this.</a:t>
            </a:r>
          </a:p>
        </p:txBody>
      </p:sp>
      <p:pic>
        <p:nvPicPr>
          <p:cNvPr id="410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1543050"/>
            <a:ext cx="7086600" cy="5314950"/>
          </a:xfrm>
          <a:noFill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09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35813" y="1704975"/>
              <a:ext cx="747712" cy="1066800"/>
            </p14:xfrm>
          </p:contentPart>
        </mc:Choice>
        <mc:Fallback>
          <p:pic>
            <p:nvPicPr>
              <p:cNvPr id="409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16733" y="1685893"/>
                <a:ext cx="785872" cy="11049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Select “Ballpoint Pen” and the color and weight you prefer.  Please DO NOT USE RED.</a:t>
            </a:r>
          </a:p>
        </p:txBody>
      </p:sp>
      <p:pic>
        <p:nvPicPr>
          <p:cNvPr id="512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3000" y="1600200"/>
            <a:ext cx="7010400" cy="5257800"/>
          </a:xfrm>
          <a:noFill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12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27388" y="1758950"/>
              <a:ext cx="819150" cy="817563"/>
            </p14:xfrm>
          </p:contentPart>
        </mc:Choice>
        <mc:Fallback>
          <p:pic>
            <p:nvPicPr>
              <p:cNvPr id="512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08305" y="1739878"/>
                <a:ext cx="857317" cy="8557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12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70075" y="1787525"/>
              <a:ext cx="471488" cy="887413"/>
            </p14:xfrm>
          </p:contentPart>
        </mc:Choice>
        <mc:Fallback>
          <p:pic>
            <p:nvPicPr>
              <p:cNvPr id="512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51014" y="1768445"/>
                <a:ext cx="509610" cy="92557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dirty="0" smtClean="0"/>
              <a:t>Your mouse cursor is not able to be used as a pen with the bamboo tablet.  Please write your answer to the RQ and save your file as a Word document.  Please use our requested nomenclature system consistently.  When naming your file follow this format “Last </a:t>
            </a:r>
            <a:r>
              <a:rPr lang="en-US" dirty="0" err="1" smtClean="0"/>
              <a:t>Name_RQ</a:t>
            </a:r>
            <a:r>
              <a:rPr lang="en-US" dirty="0" smtClean="0"/>
              <a:t>#”.  So an example would be “Smith_RQ4”.  Then, submit it via the </a:t>
            </a:r>
            <a:r>
              <a:rPr lang="en-US" dirty="0" err="1" smtClean="0"/>
              <a:t>Coursesite</a:t>
            </a:r>
            <a:r>
              <a:rPr lang="en-US" dirty="0" smtClean="0"/>
              <a:t> </a:t>
            </a:r>
            <a:r>
              <a:rPr lang="en-US" dirty="0" err="1" smtClean="0"/>
              <a:t>dropbox</a:t>
            </a:r>
            <a:r>
              <a:rPr lang="en-US" dirty="0" smtClean="0"/>
              <a:t> unique to your TA.  If you’re unsure of how to use this </a:t>
            </a:r>
            <a:r>
              <a:rPr lang="en-US" dirty="0" err="1" smtClean="0"/>
              <a:t>dropbox</a:t>
            </a:r>
            <a:r>
              <a:rPr lang="en-US" dirty="0" smtClean="0"/>
              <a:t>, please see the related tutorial.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Microsoft PowerPoint</a:t>
            </a:r>
          </a:p>
        </p:txBody>
      </p:sp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1676400" y="990600"/>
            <a:ext cx="5791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Allow the file to download and then open.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462</Words>
  <Application>Microsoft Office PowerPoint</Application>
  <PresentationFormat>On-screen Show (4:3)</PresentationFormat>
  <Paragraphs>21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Using a RQ Template</vt:lpstr>
      <vt:lpstr>The Template File</vt:lpstr>
      <vt:lpstr>Which template do you want to use? Please click.</vt:lpstr>
      <vt:lpstr>Microsoft Word</vt:lpstr>
      <vt:lpstr>PowerPoint Presentation</vt:lpstr>
      <vt:lpstr>On the right hand side of the menu you will see a “Start Inking” button.  Click this.</vt:lpstr>
      <vt:lpstr>Select “Ballpoint Pen” and the color and weight you prefer.  Please DO NOT USE RED.</vt:lpstr>
      <vt:lpstr>PowerPoint Presentation</vt:lpstr>
      <vt:lpstr>Microsoft PowerPoint</vt:lpstr>
      <vt:lpstr>PowerPoint offers two methods of using your Bamboo.  We will present both here.  You can create your response either in the initial PowerPoint screen or while running a slideshow.  This is personal preference.  To use the default screen click the “Review” tab.</vt:lpstr>
      <vt:lpstr>Now, click “Start Inking”</vt:lpstr>
      <vt:lpstr>Now, select “Ballpoint Pen” along with the color and the weight you prefer.   Please DO NOT USE RED!</vt:lpstr>
      <vt:lpstr>If you prefer, you can do this while displaying the “slideshow.”  Begin by clicking the “Slide Show” tab and then click “From Beginning”</vt:lpstr>
      <vt:lpstr>Move your cursor to the bottom left side of the screen and a pen will appear.  Click the pen and select “ballpoint pen.”  Repeat the process to select your color.  Again, please DO NOT USE RED!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RQ Template</dc:title>
  <dc:creator>Billy</dc:creator>
  <cp:lastModifiedBy>Bill Farina</cp:lastModifiedBy>
  <cp:revision>8</cp:revision>
  <dcterms:created xsi:type="dcterms:W3CDTF">2011-06-16T19:39:14Z</dcterms:created>
  <dcterms:modified xsi:type="dcterms:W3CDTF">2013-11-11T15:58:24Z</dcterms:modified>
</cp:coreProperties>
</file>