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9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31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8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9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2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8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8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6FB72-4B1F-45B4-8A9D-5599E196C0A3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5C6B0-A4A4-4B25-8165-D0CD3F7AC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Problem 12.2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Effusion of an unknown gas</a:t>
            </a:r>
          </a:p>
          <a:p>
            <a:r>
              <a:rPr lang="en-US" dirty="0" smtClean="0"/>
              <a:t>Before you begin make sure the problem is printed out and in front of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7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6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An unknown gas is found to effuse at a rate that is 1.864 times faster than Br</a:t>
            </a:r>
            <a:r>
              <a:rPr lang="en-US" baseline="-25000" dirty="0"/>
              <a:t>2</a:t>
            </a:r>
            <a:r>
              <a:rPr lang="en-US" dirty="0"/>
              <a:t> at the same temperature. What is the identity of the gas?</a:t>
            </a:r>
          </a:p>
          <a:p>
            <a:endParaRPr lang="en-US" dirty="0"/>
          </a:p>
          <a:p>
            <a:pPr marL="514350" lvl="0" indent="-514350">
              <a:buFont typeface="+mj-lt"/>
              <a:buAutoNum type="alphaUcPeriod"/>
            </a:pPr>
            <a:r>
              <a:rPr lang="en-US" dirty="0"/>
              <a:t>Cl</a:t>
            </a:r>
            <a:r>
              <a:rPr lang="en-US" baseline="-25000" dirty="0"/>
              <a:t>2</a:t>
            </a:r>
            <a:endParaRPr lang="en-US" dirty="0"/>
          </a:p>
          <a:p>
            <a:pPr marL="514350" lvl="0" indent="-514350">
              <a:buFont typeface="+mj-lt"/>
              <a:buAutoNum type="alphaUcPeriod"/>
            </a:pPr>
            <a:r>
              <a:rPr lang="en-US" dirty="0" err="1"/>
              <a:t>Ar</a:t>
            </a:r>
            <a:endParaRPr lang="en-US" dirty="0"/>
          </a:p>
          <a:p>
            <a:pPr marL="514350" lvl="0" indent="-514350">
              <a:buFont typeface="+mj-lt"/>
              <a:buAutoNum type="alphaUcPeriod"/>
            </a:pPr>
            <a:r>
              <a:rPr lang="en-US" dirty="0"/>
              <a:t>NO</a:t>
            </a:r>
            <a:r>
              <a:rPr lang="en-US" baseline="-25000" dirty="0"/>
              <a:t>2</a:t>
            </a:r>
            <a:endParaRPr lang="en-US" dirty="0"/>
          </a:p>
          <a:p>
            <a:pPr marL="514350" lvl="0" indent="-514350">
              <a:buFont typeface="+mj-lt"/>
              <a:buAutoNum type="alphaUcPeriod"/>
            </a:pPr>
            <a:r>
              <a:rPr lang="en-US" dirty="0"/>
              <a:t>CH</a:t>
            </a:r>
            <a:r>
              <a:rPr lang="en-US" baseline="-25000" dirty="0"/>
              <a:t>4</a:t>
            </a:r>
            <a:endParaRPr lang="en-US" dirty="0"/>
          </a:p>
          <a:p>
            <a:pPr marL="514350" lvl="0" indent="-514350">
              <a:buFont typeface="+mj-lt"/>
              <a:buAutoNum type="alphaUcPeriod"/>
            </a:pPr>
            <a:r>
              <a:rPr lang="en-US" dirty="0"/>
              <a:t>O</a:t>
            </a:r>
            <a:r>
              <a:rPr lang="en-US" baseline="-25000" dirty="0"/>
              <a:t>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7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unknown gas is found to effuse at a rate that is 1.864 times faster than Br2 at the same temperature. What is the identity of the gas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11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given?</a:t>
            </a:r>
          </a:p>
          <a:p>
            <a:pPr lvl="1"/>
            <a:r>
              <a:rPr lang="en-US" dirty="0" smtClean="0"/>
              <a:t>The relationship between the two gases’ effusion rates.</a:t>
            </a:r>
          </a:p>
          <a:p>
            <a:r>
              <a:rPr lang="en-US" dirty="0" smtClean="0"/>
              <a:t>What do I want to know?</a:t>
            </a:r>
          </a:p>
          <a:p>
            <a:pPr lvl="1"/>
            <a:r>
              <a:rPr lang="en-US" dirty="0" smtClean="0"/>
              <a:t>The identity of the unknown gas</a:t>
            </a:r>
          </a:p>
          <a:p>
            <a:r>
              <a:rPr lang="en-US" dirty="0" smtClean="0"/>
              <a:t>What else do I need to know?</a:t>
            </a:r>
          </a:p>
          <a:p>
            <a:pPr lvl="1"/>
            <a:r>
              <a:rPr lang="en-US" dirty="0" smtClean="0"/>
              <a:t>What is effusion?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5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effusion?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905000"/>
            <a:ext cx="5507622" cy="3058319"/>
          </a:xfrm>
        </p:spPr>
      </p:pic>
    </p:spTree>
    <p:extLst>
      <p:ext uri="{BB962C8B-B14F-4D97-AF65-F5344CB8AC3E}">
        <p14:creationId xmlns:p14="http://schemas.microsoft.com/office/powerpoint/2010/main" val="211864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effusion relate to two gases?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362200" y="2133600"/>
                <a:ext cx="4728140" cy="30931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66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6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66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66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6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66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66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6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66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66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6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6600" i="1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66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6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6600" i="1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6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n-US" sz="66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2133600"/>
                <a:ext cx="4728140" cy="30931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839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Summarize your Information…THEN solve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4582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rate of effusion of unknown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=1.864 ×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e>
                      <m: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𝐵𝑟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Rearranging this becomes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𝐵𝑟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den>
                    </m:f>
                    <m:r>
                      <a:rPr lang="en-US" i="1">
                        <a:latin typeface="Cambria Math"/>
                      </a:rPr>
                      <m:t>=1.864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Graham's Law tells us that the ratio of the rates is related to the molar masses of the gases: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458200" cy="4525963"/>
              </a:xfrm>
              <a:blipFill rotWithShape="1">
                <a:blip r:embed="rId2"/>
                <a:stretch>
                  <a:fillRect l="-1875" t="-1617" r="-1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895600" y="4648200"/>
                <a:ext cx="3124200" cy="11835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648200"/>
                <a:ext cx="3124200" cy="11835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797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857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2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4177</TotalTime>
  <Words>236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Practice Problem 12.2</vt:lpstr>
      <vt:lpstr>The Question</vt:lpstr>
      <vt:lpstr>Concepts</vt:lpstr>
      <vt:lpstr>Connections</vt:lpstr>
      <vt:lpstr>What is effusion?</vt:lpstr>
      <vt:lpstr>How does effusion relate to two gases?</vt:lpstr>
      <vt:lpstr>Summarize your Information…THEN solve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Problem 12.2</dc:title>
  <dc:creator>Bill Farina</dc:creator>
  <cp:lastModifiedBy>Bill Farina</cp:lastModifiedBy>
  <cp:revision>6</cp:revision>
  <dcterms:created xsi:type="dcterms:W3CDTF">2013-11-11T16:20:23Z</dcterms:created>
  <dcterms:modified xsi:type="dcterms:W3CDTF">2013-11-14T15:05:15Z</dcterms:modified>
</cp:coreProperties>
</file>