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_rels/presentation.xml.rels" ContentType="application/vnd.openxmlformats-package.relationships+xml"/>
  <Override PartName="/ppt/media/image10.png" ContentType="image/png"/>
  <Override PartName="/ppt/media/image4.png" ContentType="image/png"/>
  <Override PartName="/ppt/media/image8.png" ContentType="image/png"/>
  <Override PartName="/ppt/media/image3.png" ContentType="image/png"/>
  <Override PartName="/ppt/media/image7.png" ContentType="image/png"/>
  <Override PartName="/ppt/media/image2.png" ContentType="image/png"/>
  <Override PartName="/ppt/media/image6.png" ContentType="image/png"/>
  <Override PartName="/ppt/media/image11.png" ContentType="image/png"/>
  <Override PartName="/ppt/media/image1.png" ContentType="image/png"/>
  <Override PartName="/ppt/media/image5.png" ContentType="image/png"/>
  <Override PartName="/ppt/media/image9.png" ContentType="image/png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bIns="0" lIns="0" rIns="0" tIns="0" wrap="none"/>
          <a:p>
            <a:r>
              <a:rPr lang="it-IT"/>
              <a:t>Fate clic per modificare il formato delle note</a:t>
            </a:r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bIns="0" lIns="0" rIns="0" tIns="0" wrap="none"/>
          <a:p>
            <a:r>
              <a:rPr lang="it-IT"/>
              <a:t>&lt;intestazione&gt;</a:t>
            </a:r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bIns="0" lIns="0" rIns="0" tIns="0" wrap="none"/>
          <a:p>
            <a:pPr algn="r"/>
            <a:r>
              <a:rPr lang="it-IT"/>
              <a:t>&lt;data/ora&gt;</a:t>
            </a:r>
            <a:endParaRPr/>
          </a:p>
        </p:txBody>
      </p:sp>
      <p:sp>
        <p:nvSpPr>
          <p:cNvPr id="37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anchor="b" bIns="0" lIns="0" rIns="0" tIns="0" wrap="none"/>
          <a:p>
            <a:r>
              <a:rPr lang="it-IT"/>
              <a:t>&lt;piè di pagina&gt;</a:t>
            </a:r>
            <a:endParaRPr/>
          </a:p>
        </p:txBody>
      </p:sp>
      <p:sp>
        <p:nvSpPr>
          <p:cNvPr id="38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anchor="b" bIns="0" lIns="0" rIns="0" tIns="0" wrap="none"/>
          <a:p>
            <a:pPr algn="r"/>
            <a:fld id="{712141C1-3171-4181-B1B1-D171D1C151B1}" type="slidenum">
              <a:rPr lang="it-IT"/>
              <a:t>&lt;numero&gt;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" Target="../slides/slide1.xml"/><Relationship Id="rId3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93000"/>
              </a:lnSpc>
            </a:pPr>
            <a:fld id="{11F19151-F161-4181-A101-B14181417151}" type="slidenum">
              <a:rPr lang="it-IT">
                <a:solidFill>
                  <a:srgbClr val="ffffff"/>
                </a:solidFill>
                <a:latin typeface="Arial"/>
                <a:ea typeface="+mn-ea"/>
              </a:rPr>
              <a:t>&lt;numero&gt;</a:t>
            </a:fld>
            <a:endParaRPr/>
          </a:p>
        </p:txBody>
      </p:sp>
      <p:sp>
        <p:nvSpPr>
          <p:cNvPr id="63" name="CustomShape 2"/>
          <p:cNvSpPr/>
          <p:nvPr/>
        </p:nvSpPr>
        <p:spPr>
          <a:xfrm>
            <a:off x="1106640" y="812880"/>
            <a:ext cx="5343120" cy="4006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4760" cy="4807800"/>
          </a:xfrm>
          <a:prstGeom prst="rect">
            <a:avLst/>
          </a:prstGeom>
        </p:spPr>
        <p:txBody>
          <a:bodyPr anchor="ctr" bIns="45000" lIns="90000" rIns="90000" tIns="45000" wrap="none"/>
          <a:p>
            <a:endParaRPr/>
          </a:p>
        </p:txBody>
      </p:sp>
      <p:pic>
        <p:nvPicPr>
          <p:cNvPr descr="" id="65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2470320" y="4448880"/>
            <a:ext cx="2532960" cy="1799640"/>
          </a:xfrm>
          <a:prstGeom prst="rect">
            <a:avLst/>
          </a:prstGeom>
        </p:spPr>
      </p:pic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37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374000"/>
            <a:ext cx="9072000" cy="237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37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320" y="1768680"/>
            <a:ext cx="4426920" cy="237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320" y="4374000"/>
            <a:ext cx="4426920" cy="237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374000"/>
            <a:ext cx="4426920" cy="237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37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320" y="1768680"/>
            <a:ext cx="4426920" cy="237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9892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988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988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320" y="1768680"/>
            <a:ext cx="4426920" cy="4988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64562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37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374000"/>
            <a:ext cx="4426920" cy="237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320" y="1768680"/>
            <a:ext cx="4426920" cy="4988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988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320" y="1768680"/>
            <a:ext cx="4426920" cy="237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320" y="4374000"/>
            <a:ext cx="4426920" cy="237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37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320" y="1768680"/>
            <a:ext cx="4426920" cy="237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374000"/>
            <a:ext cx="9071640" cy="237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it-IT"/>
              <a:t>Fate clic per modificare il formato del testo del titolo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9888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it-IT"/>
              <a:t>Fate clic per modificare il formato del testo della struttura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it-IT"/>
              <a:t>Secondo livello struttura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it-IT"/>
              <a:t>Terzo livello struttura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it-IT"/>
              <a:t>Quarto livello struttura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it-IT"/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it-IT"/>
              <a:t>Sesto livello struttura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it-IT"/>
              <a:t>Settimo livello struttura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it-IT"/>
              <a:t>Ottavo livello struttura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it-IT"/>
              <a:t>Nono livello struttura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1513440" y="937080"/>
            <a:ext cx="6477840" cy="1582200"/>
          </a:xfrm>
          <a:prstGeom prst="rect">
            <a:avLst/>
          </a:prstGeom>
        </p:spPr>
        <p:txBody>
          <a:bodyPr bIns="45000" lIns="90000" rIns="90000" tIns="60840"/>
          <a:p>
            <a:pPr>
              <a:lnSpc>
                <a:spcPct val="93000"/>
              </a:lnSpc>
            </a:pPr>
            <a:r>
              <a:rPr lang="it-IT" sz="4800">
                <a:solidFill>
                  <a:srgbClr val="008000"/>
                </a:solidFill>
                <a:latin typeface="Arial"/>
                <a:ea typeface="MS Gothic"/>
              </a:rPr>
              <a:t>Citazioni e aforismi sulla bicicletta</a:t>
            </a:r>
            <a:endParaRPr/>
          </a:p>
        </p:txBody>
      </p:sp>
      <p:pic>
        <p:nvPicPr>
          <p:cNvPr descr="" id="40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936000" y="3312720"/>
            <a:ext cx="6191280" cy="3095280"/>
          </a:xfrm>
          <a:prstGeom prst="rect">
            <a:avLst/>
          </a:prstGeom>
        </p:spPr>
      </p:pic>
    </p:spTree>
  </p:cSld>
  <p:timing>
    <p:tnLst>
      <p:par>
        <p:cTn dur="indefinite" id="1" nodeType="tmRoot" restart="never">
          <p:childTnLst>
            <p:seq>
              <p:cTn dur="indefinite"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2736000" y="-288000"/>
            <a:ext cx="5111640" cy="64764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lang="it-IT" sz="4800"/>
              <a:t>       </a:t>
            </a:r>
            <a:endParaRPr/>
          </a:p>
          <a:p>
            <a:r>
              <a:rPr lang="it-IT" sz="4800"/>
              <a:t>COMMENTO</a:t>
            </a:r>
            <a:endParaRPr/>
          </a:p>
          <a:p>
            <a:endParaRPr/>
          </a:p>
        </p:txBody>
      </p:sp>
      <p:sp>
        <p:nvSpPr>
          <p:cNvPr id="59" name="CustomShape 2"/>
          <p:cNvSpPr/>
          <p:nvPr/>
        </p:nvSpPr>
        <p:spPr>
          <a:xfrm>
            <a:off x="1512000" y="2592000"/>
            <a:ext cx="7126560" cy="1626840"/>
          </a:xfrm>
          <a:prstGeom prst="rect">
            <a:avLst/>
          </a:prstGeom>
        </p:spPr>
      </p:sp>
      <p:sp>
        <p:nvSpPr>
          <p:cNvPr id="60" name="CustomShape 3"/>
          <p:cNvSpPr/>
          <p:nvPr/>
        </p:nvSpPr>
        <p:spPr>
          <a:xfrm>
            <a:off x="2378880" y="842400"/>
            <a:ext cx="6715080" cy="126720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lang="it-IT" sz="3200"/>
              <a:t>Ho scelto</a:t>
            </a:r>
            <a:endParaRPr/>
          </a:p>
          <a:p>
            <a:r>
              <a:rPr lang="it-IT" sz="3200"/>
              <a:t>queste citazioni </a:t>
            </a:r>
            <a:endParaRPr/>
          </a:p>
          <a:p>
            <a:r>
              <a:rPr lang="it-IT" sz="3200"/>
              <a:t>sulla bici perchè mi </a:t>
            </a:r>
            <a:endParaRPr/>
          </a:p>
          <a:p>
            <a:r>
              <a:rPr lang="it-IT" sz="3200"/>
              <a:t>sembravano quelle </a:t>
            </a:r>
            <a:endParaRPr/>
          </a:p>
          <a:p>
            <a:r>
              <a:rPr lang="it-IT" sz="3200"/>
              <a:t>più significative e che centravano di più co</a:t>
            </a:r>
            <a:r>
              <a:rPr b="1" lang="it-IT" sz="2800"/>
              <a:t>n il nostro </a:t>
            </a:r>
            <a:endParaRPr/>
          </a:p>
          <a:p>
            <a:endParaRPr/>
          </a:p>
          <a:p>
            <a:r>
              <a:rPr b="1" lang="it-IT" sz="2800"/>
              <a:t> </a:t>
            </a:r>
            <a:r>
              <a:rPr b="1" lang="it-IT" sz="2800"/>
              <a:t>capitolo libro che stiamo facendo a </a:t>
            </a:r>
            <a:endParaRPr/>
          </a:p>
          <a:p>
            <a:r>
              <a:rPr b="1" lang="it-IT" sz="2800"/>
              <a:t>Scuola.</a:t>
            </a:r>
            <a:endParaRPr/>
          </a:p>
          <a:p>
            <a:r>
              <a:rPr b="1" lang="it-IT" sz="2800"/>
              <a:t> </a:t>
            </a:r>
            <a:r>
              <a:rPr b="1" lang="it-IT" sz="2800"/>
              <a:t>Secondo me la citazione più bella tra </a:t>
            </a:r>
            <a:endParaRPr/>
          </a:p>
          <a:p>
            <a:r>
              <a:rPr b="1" lang="it-IT" sz="2800"/>
              <a:t>quelle che ho messo è quella di Albert Einstein che </a:t>
            </a:r>
            <a:endParaRPr/>
          </a:p>
          <a:p>
            <a:r>
              <a:rPr b="1" lang="it-IT" sz="2800"/>
              <a:t>dice:”</a:t>
            </a:r>
            <a:endParaRPr/>
          </a:p>
          <a:p>
            <a:r>
              <a:rPr b="1" lang="it-IT" sz="2800"/>
              <a:t>La vita è come andare in</a:t>
            </a:r>
            <a:endParaRPr/>
          </a:p>
          <a:p>
            <a:r>
              <a:rPr b="1" lang="it-IT" sz="2800"/>
              <a:t> </a:t>
            </a:r>
            <a:r>
              <a:rPr b="1" lang="it-IT" sz="2800"/>
              <a:t>bicicletta:se vuoi stare in equilibrio devi muoverti!”.</a:t>
            </a:r>
            <a:endParaRPr/>
          </a:p>
        </p:txBody>
      </p:sp>
      <p:pic>
        <p:nvPicPr>
          <p:cNvPr descr="" id="61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7848000" y="360000"/>
            <a:ext cx="1781280" cy="2026080"/>
          </a:xfrm>
          <a:prstGeom prst="rect">
            <a:avLst/>
          </a:prstGeom>
        </p:spPr>
      </p:pic>
    </p:spTree>
  </p:cSld>
  <p:timing>
    <p:tnLst>
      <p:par>
        <p:cTn dur="indefinite" id="19" nodeType="tmRoot" restart="never">
          <p:childTnLst>
            <p:seq>
              <p:cTn id="2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1513440" y="388080"/>
            <a:ext cx="5038200" cy="119556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lang="it-IT" sz="2600"/>
              <a:t>La vita é come andare in bicicletta: se</a:t>
            </a:r>
            <a:endParaRPr/>
          </a:p>
          <a:p>
            <a:r>
              <a:rPr lang="it-IT" sz="2600"/>
              <a:t> </a:t>
            </a:r>
            <a:r>
              <a:rPr lang="it-IT" sz="2600"/>
              <a:t>vuoi muoverti devi stare in equilibrio</a:t>
            </a:r>
            <a:endParaRPr/>
          </a:p>
        </p:txBody>
      </p:sp>
      <p:sp>
        <p:nvSpPr>
          <p:cNvPr id="42" name="CustomShape 2"/>
          <p:cNvSpPr/>
          <p:nvPr/>
        </p:nvSpPr>
        <p:spPr>
          <a:xfrm>
            <a:off x="1508400" y="1080000"/>
            <a:ext cx="1803240" cy="34596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lang="it-IT" sz="2600"/>
              <a:t>(Albert Einstein)</a:t>
            </a:r>
            <a:endParaRPr/>
          </a:p>
        </p:txBody>
      </p:sp>
      <p:pic>
        <p:nvPicPr>
          <p:cNvPr descr="" id="43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2664000" y="2780280"/>
            <a:ext cx="3887280" cy="3555000"/>
          </a:xfrm>
          <a:prstGeom prst="rect">
            <a:avLst/>
          </a:prstGeom>
        </p:spPr>
      </p:pic>
    </p:spTree>
  </p:cSld>
  <p:timing>
    <p:tnLst>
      <p:par>
        <p:cTn dur="indefinite" id="3" nodeType="tmRoot" restart="never">
          <p:childTnLst>
            <p:seq>
              <p:cTn id="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1369440" y="1080000"/>
            <a:ext cx="10942200" cy="379332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lang="it-IT" sz="2800"/>
              <a:t>Ogni volta che vedo un adulto in</a:t>
            </a:r>
            <a:endParaRPr/>
          </a:p>
          <a:p>
            <a:r>
              <a:rPr lang="it-IT" sz="2800"/>
              <a:t> </a:t>
            </a:r>
            <a:r>
              <a:rPr lang="it-IT" sz="2800"/>
              <a:t>bicicletta penso  che per la razza umana ci </a:t>
            </a:r>
            <a:endParaRPr/>
          </a:p>
          <a:p>
            <a:r>
              <a:rPr lang="it-IT" sz="2800"/>
              <a:t>sia ancora </a:t>
            </a:r>
            <a:endParaRPr/>
          </a:p>
          <a:p>
            <a:r>
              <a:rPr lang="it-IT" sz="2800"/>
              <a:t>Speranza</a:t>
            </a:r>
            <a:endParaRPr/>
          </a:p>
          <a:p>
            <a:r>
              <a:rPr lang="it-IT" sz="2800"/>
              <a:t>(Herbert George Wells)</a:t>
            </a:r>
            <a:endParaRPr/>
          </a:p>
        </p:txBody>
      </p:sp>
      <p:pic>
        <p:nvPicPr>
          <p:cNvPr descr="" id="45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1656000" y="4680000"/>
            <a:ext cx="1742040" cy="2618280"/>
          </a:xfrm>
          <a:prstGeom prst="rect">
            <a:avLst/>
          </a:prstGeom>
        </p:spPr>
      </p:pic>
    </p:spTree>
  </p:cSld>
  <p:timing>
    <p:tnLst>
      <p:par>
        <p:cTn dur="indefinite" id="5" nodeType="tmRoot" restart="never">
          <p:childTnLst>
            <p:seq>
              <p:cTn id="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1296000" y="936000"/>
            <a:ext cx="4390200" cy="178776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lang="it-IT" sz="2400"/>
              <a:t>La simpatia che ispira la bicicletta</a:t>
            </a:r>
            <a:endParaRPr/>
          </a:p>
          <a:p>
            <a:r>
              <a:rPr lang="it-IT" sz="2400"/>
              <a:t> </a:t>
            </a:r>
            <a:r>
              <a:rPr lang="it-IT" sz="2400"/>
              <a:t>deriva anche dal fatto</a:t>
            </a:r>
            <a:endParaRPr/>
          </a:p>
          <a:p>
            <a:r>
              <a:rPr lang="it-IT" sz="2400"/>
              <a:t> </a:t>
            </a:r>
            <a:r>
              <a:rPr lang="it-IT" sz="2400"/>
              <a:t>che nessuna invasione è stata</a:t>
            </a:r>
            <a:endParaRPr/>
          </a:p>
          <a:p>
            <a:r>
              <a:rPr lang="it-IT" sz="2400"/>
              <a:t> </a:t>
            </a:r>
            <a:r>
              <a:rPr lang="it-IT" sz="2400"/>
              <a:t>mai fatta in bicicletta</a:t>
            </a:r>
            <a:endParaRPr/>
          </a:p>
          <a:p>
            <a:r>
              <a:rPr lang="it-IT" sz="2400"/>
              <a:t>.(Didier Tronchet)</a:t>
            </a:r>
            <a:endParaRPr/>
          </a:p>
        </p:txBody>
      </p:sp>
      <p:pic>
        <p:nvPicPr>
          <p:cNvPr descr="" id="47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5394240" y="2708280"/>
            <a:ext cx="4174920" cy="4025520"/>
          </a:xfrm>
          <a:prstGeom prst="rect">
            <a:avLst/>
          </a:prstGeom>
        </p:spPr>
      </p:pic>
    </p:spTree>
  </p:cSld>
  <p:timing>
    <p:tnLst>
      <p:par>
        <p:cTn dur="indefinite" id="7" nodeType="tmRoot" restart="never">
          <p:childTnLst>
            <p:seq>
              <p:cTn id="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1728000" y="1440000"/>
            <a:ext cx="6550200" cy="82656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lang="it-IT" sz="2600"/>
              <a:t>La vita è come la bicicletta;sta</a:t>
            </a:r>
            <a:endParaRPr/>
          </a:p>
          <a:p>
            <a:r>
              <a:rPr lang="it-IT" sz="2600"/>
              <a:t> </a:t>
            </a:r>
            <a:r>
              <a:rPr lang="it-IT" sz="2600"/>
              <a:t>su perchè và </a:t>
            </a:r>
            <a:endParaRPr/>
          </a:p>
          <a:p>
            <a:r>
              <a:rPr lang="it-IT" sz="2600"/>
              <a:t>(Anselmo Bucci)</a:t>
            </a:r>
            <a:endParaRPr/>
          </a:p>
        </p:txBody>
      </p:sp>
      <p:pic>
        <p:nvPicPr>
          <p:cNvPr descr="" id="49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4447800" y="2769120"/>
            <a:ext cx="4633920" cy="4574520"/>
          </a:xfrm>
          <a:prstGeom prst="rect">
            <a:avLst/>
          </a:prstGeom>
        </p:spPr>
      </p:pic>
    </p:spTree>
  </p:cSld>
  <p:timing>
    <p:tnLst>
      <p:par>
        <p:cTn dur="indefinite" id="9" nodeType="tmRoot" restart="never">
          <p:childTnLst>
            <p:seq>
              <p:cTn id="1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1224000" y="1584000"/>
            <a:ext cx="7558200" cy="156456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lang="it-IT" sz="2600"/>
              <a:t>Camminare a me non va,in bicicletta </a:t>
            </a:r>
            <a:endParaRPr/>
          </a:p>
          <a:p>
            <a:r>
              <a:rPr lang="it-IT" sz="2600"/>
              <a:t>vò maglio.é un mazzo</a:t>
            </a:r>
            <a:endParaRPr/>
          </a:p>
          <a:p>
            <a:r>
              <a:rPr lang="it-IT" sz="2600"/>
              <a:t> </a:t>
            </a:r>
            <a:r>
              <a:rPr lang="it-IT" sz="2600"/>
              <a:t>meno faticoso.Fino a poco</a:t>
            </a:r>
            <a:endParaRPr/>
          </a:p>
          <a:p>
            <a:r>
              <a:rPr lang="it-IT" sz="2600"/>
              <a:t> </a:t>
            </a:r>
            <a:r>
              <a:rPr lang="it-IT" sz="2600"/>
              <a:t>tempo fa pedalavo spesso,ricavandone </a:t>
            </a:r>
            <a:endParaRPr/>
          </a:p>
          <a:p>
            <a:r>
              <a:rPr lang="it-IT" sz="2600"/>
              <a:t>equilibri,voglia di fare volontà</a:t>
            </a:r>
            <a:endParaRPr/>
          </a:p>
          <a:p>
            <a:r>
              <a:rPr lang="it-IT" sz="2600"/>
              <a:t>(Margherita Hack)</a:t>
            </a:r>
            <a:endParaRPr/>
          </a:p>
        </p:txBody>
      </p:sp>
      <p:pic>
        <p:nvPicPr>
          <p:cNvPr descr="" id="51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5810400" y="3546720"/>
            <a:ext cx="3249360" cy="3652560"/>
          </a:xfrm>
          <a:prstGeom prst="rect">
            <a:avLst/>
          </a:prstGeom>
        </p:spPr>
      </p:pic>
    </p:spTree>
  </p:cSld>
  <p:timing>
    <p:tnLst>
      <p:par>
        <p:cTn dur="indefinite" id="11" nodeType="tmRoot" restart="never">
          <p:childTnLst>
            <p:seq>
              <p:cTn id="1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/>
          <p:cNvSpPr/>
          <p:nvPr/>
        </p:nvSpPr>
        <p:spPr>
          <a:xfrm>
            <a:off x="1440000" y="1584000"/>
            <a:ext cx="7270200" cy="82656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lang="it-IT" sz="2600"/>
              <a:t>Per vincere certe cose</a:t>
            </a:r>
            <a:endParaRPr/>
          </a:p>
          <a:p>
            <a:r>
              <a:rPr lang="it-IT" sz="2600"/>
              <a:t> </a:t>
            </a:r>
            <a:r>
              <a:rPr lang="it-IT" sz="2600"/>
              <a:t>non bisogna aver paura di perdere</a:t>
            </a:r>
            <a:endParaRPr/>
          </a:p>
          <a:p>
            <a:r>
              <a:rPr lang="it-IT" sz="2600"/>
              <a:t>(anonimo)</a:t>
            </a:r>
            <a:endParaRPr/>
          </a:p>
        </p:txBody>
      </p:sp>
      <p:pic>
        <p:nvPicPr>
          <p:cNvPr descr="" id="53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4087800" y="2879640"/>
            <a:ext cx="4595400" cy="3765240"/>
          </a:xfrm>
          <a:prstGeom prst="rect">
            <a:avLst/>
          </a:prstGeom>
        </p:spPr>
      </p:pic>
    </p:spTree>
  </p:cSld>
  <p:timing>
    <p:tnLst>
      <p:par>
        <p:cTn dur="indefinite" id="13" nodeType="tmRoot" restart="never">
          <p:childTnLst>
            <p:seq>
              <p:cTn id="1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1153440" y="1996200"/>
            <a:ext cx="8206200" cy="246744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lang="it-IT" sz="2400"/>
              <a:t>Possedere una bicicletta e lasciarla languire in cantina,è come </a:t>
            </a:r>
            <a:endParaRPr/>
          </a:p>
          <a:p>
            <a:r>
              <a:rPr lang="it-IT" sz="2400"/>
              <a:t>avere la lampada di</a:t>
            </a:r>
            <a:endParaRPr/>
          </a:p>
          <a:p>
            <a:r>
              <a:rPr lang="it-IT" sz="2400"/>
              <a:t> </a:t>
            </a:r>
            <a:r>
              <a:rPr lang="it-IT" sz="2400"/>
              <a:t>Aladino e non pensare </a:t>
            </a:r>
            <a:endParaRPr/>
          </a:p>
          <a:p>
            <a:r>
              <a:rPr lang="it-IT" sz="2400"/>
              <a:t>mai a strofinarla...... </a:t>
            </a:r>
            <a:endParaRPr/>
          </a:p>
          <a:p>
            <a:r>
              <a:rPr lang="it-IT" sz="2400"/>
              <a:t>La bicicletta modifica il tempo,ma </a:t>
            </a:r>
            <a:endParaRPr/>
          </a:p>
          <a:p>
            <a:r>
              <a:rPr lang="it-IT" sz="2400"/>
              <a:t>anche lo spazio.Rifate in macchina un tragitto</a:t>
            </a:r>
            <a:endParaRPr/>
          </a:p>
          <a:p>
            <a:r>
              <a:rPr lang="it-IT" sz="2400"/>
              <a:t> </a:t>
            </a:r>
            <a:r>
              <a:rPr lang="it-IT" sz="2400"/>
              <a:t>particolarmante bello in bicicletta.Fa  </a:t>
            </a:r>
            <a:endParaRPr/>
          </a:p>
          <a:p>
            <a:r>
              <a:rPr lang="it-IT" sz="2400"/>
              <a:t>schifo,è come se fosse un altro posto:si è “impoverito”</a:t>
            </a:r>
            <a:endParaRPr/>
          </a:p>
          <a:p>
            <a:r>
              <a:rPr lang="it-IT" sz="2400"/>
              <a:t>(Didier Tronchet) </a:t>
            </a:r>
            <a:endParaRPr/>
          </a:p>
        </p:txBody>
      </p:sp>
      <p:pic>
        <p:nvPicPr>
          <p:cNvPr descr="" id="55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3954600" y="5161320"/>
            <a:ext cx="3111480" cy="1865880"/>
          </a:xfrm>
          <a:prstGeom prst="rect">
            <a:avLst/>
          </a:prstGeom>
        </p:spPr>
      </p:pic>
    </p:spTree>
  </p:cSld>
  <p:timing>
    <p:tnLst>
      <p:par>
        <p:cTn dur="indefinite" id="15" nodeType="tmRoot" restart="never">
          <p:childTnLst>
            <p:seq>
              <p:cTn id="1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2016000" y="2520000"/>
            <a:ext cx="6910200" cy="45756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lang="it-IT" sz="2600"/>
              <a:t>La vita (anonimo)</a:t>
            </a:r>
            <a:endParaRPr/>
          </a:p>
        </p:txBody>
      </p:sp>
      <p:pic>
        <p:nvPicPr>
          <p:cNvPr descr="" id="57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1772280" y="3765600"/>
            <a:ext cx="5293800" cy="3145320"/>
          </a:xfrm>
          <a:prstGeom prst="rect">
            <a:avLst/>
          </a:prstGeom>
        </p:spPr>
      </p:pic>
    </p:spTree>
  </p:cSld>
  <p:timing>
    <p:tnLst>
      <p:par>
        <p:cTn dur="indefinite" id="17" nodeType="tmRoot" restart="never">
          <p:childTnLst>
            <p:seq>
              <p:cTn id="1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