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Applications to Instructional Design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Intrinsic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12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on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many theories of motivation and the psychology of the human experience.  Two are most applicable here and worth evaluating:</a:t>
            </a:r>
          </a:p>
          <a:p>
            <a:pPr lvl="1"/>
            <a:r>
              <a:rPr lang="en-US" dirty="0" smtClean="0"/>
              <a:t>Self-Determination Theory (Ryan and </a:t>
            </a:r>
            <a:r>
              <a:rPr lang="en-US" dirty="0" err="1" smtClean="0"/>
              <a:t>Deci</a:t>
            </a:r>
            <a:r>
              <a:rPr lang="en-US" dirty="0" smtClean="0"/>
              <a:t>, 2000a)</a:t>
            </a:r>
          </a:p>
          <a:p>
            <a:pPr lvl="1"/>
            <a:r>
              <a:rPr lang="en-US" dirty="0" smtClean="0"/>
              <a:t>Flow Theory (</a:t>
            </a:r>
            <a:r>
              <a:rPr lang="en-US" dirty="0" err="1" smtClean="0"/>
              <a:t>Csikszentmihalyi</a:t>
            </a:r>
            <a:r>
              <a:rPr lang="en-US" dirty="0" smtClean="0"/>
              <a:t>, 2008)</a:t>
            </a:r>
          </a:p>
          <a:p>
            <a:r>
              <a:rPr lang="en-US" dirty="0" smtClean="0"/>
              <a:t>Both theories are not rooted in educational theory, but rather are theories of human motivation and psychology with applicability to instructional design.</a:t>
            </a:r>
          </a:p>
        </p:txBody>
      </p:sp>
    </p:spTree>
    <p:extLst>
      <p:ext uri="{BB962C8B-B14F-4D97-AF65-F5344CB8AC3E}">
        <p14:creationId xmlns:p14="http://schemas.microsoft.com/office/powerpoint/2010/main" val="3668292630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117</TotalTime>
  <Words>72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Intrinsic Motivation</vt:lpstr>
      <vt:lpstr>Theories on Motivation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Intrinsic Motivation</dc:title>
  <dc:creator>Bill Farina</dc:creator>
  <cp:lastModifiedBy>Bill Farina</cp:lastModifiedBy>
  <cp:revision>23</cp:revision>
  <dcterms:created xsi:type="dcterms:W3CDTF">2013-10-27T23:36:44Z</dcterms:created>
  <dcterms:modified xsi:type="dcterms:W3CDTF">2013-10-28T16:27:12Z</dcterms:modified>
</cp:coreProperties>
</file>