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Design Models using Intrinsic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many models of instructional design (</a:t>
            </a:r>
            <a:r>
              <a:rPr lang="en-US" dirty="0" err="1" smtClean="0"/>
              <a:t>Reiser</a:t>
            </a:r>
            <a:r>
              <a:rPr lang="en-US" dirty="0" smtClean="0"/>
              <a:t> and Dempsey, 2012)</a:t>
            </a:r>
          </a:p>
          <a:p>
            <a:r>
              <a:rPr lang="en-US" dirty="0" smtClean="0"/>
              <a:t>Historically, models have focused on learning outcomes, not students’ motivation (Chan and Ahern, 1999)</a:t>
            </a:r>
          </a:p>
          <a:p>
            <a:r>
              <a:rPr lang="en-US" dirty="0" smtClean="0"/>
              <a:t>Two recent offerings use motivation as their central purpose</a:t>
            </a:r>
          </a:p>
          <a:p>
            <a:pPr lvl="1"/>
            <a:r>
              <a:rPr lang="en-US" dirty="0" smtClean="0"/>
              <a:t>ARCS (Keller, 2013)</a:t>
            </a:r>
          </a:p>
          <a:p>
            <a:pPr lvl="1"/>
            <a:r>
              <a:rPr lang="en-US" dirty="0" smtClean="0"/>
              <a:t>Malone and </a:t>
            </a:r>
            <a:r>
              <a:rPr lang="en-US" dirty="0" err="1" smtClean="0"/>
              <a:t>Lepper</a:t>
            </a:r>
            <a:r>
              <a:rPr lang="en-US" dirty="0" smtClean="0"/>
              <a:t> “Taxonomy of Intrinsic Motivation” (Rees, 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09261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117</TotalTime>
  <Words>69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Instructional Design Models using Intrinsic Motivation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Intrinsic Motivation</dc:title>
  <dc:creator>Bill Farina</dc:creator>
  <cp:lastModifiedBy>Bill Farina</cp:lastModifiedBy>
  <cp:revision>23</cp:revision>
  <dcterms:created xsi:type="dcterms:W3CDTF">2013-10-27T23:36:44Z</dcterms:created>
  <dcterms:modified xsi:type="dcterms:W3CDTF">2013-10-28T16:28:17Z</dcterms:modified>
</cp:coreProperties>
</file>