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7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Operazioni in base 16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BASE 16: Abbiamo qui un esempio di addizione in base 16 ossia binaria esadecimale.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Questa base non cambia molto dall’  ottale anzi il procedimento è identico solo che questa volta non ci si ferma a 7 ma si continua fino a 15, nel caso in cui si voglia rappresentare i numeri che vanno da 10 in poi dobbiamo usare il codice ASCII, facendo questo i numeri 10-11-12 diventano A-B-C- e così via. </a:t>
            </a:r>
            <a:endParaRPr/>
          </a:p>
        </p:txBody>
      </p:sp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0240" y="2286000"/>
            <a:ext cx="5120280" cy="164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3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3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05" st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73">
                                            <p:txEl>
                                              <p:pRg end="405" st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73">
                                            <p:txEl>
                                              <p:pRg end="405" st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