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000">
                <a:solidFill>
                  <a:srgbClr val="000000"/>
                </a:solidFill>
                <a:latin typeface="Times New Roman"/>
              </a:rPr>
              <a:t>Quali sono le operazioni negli interi?</a:t>
            </a:r>
            <a:endParaRPr/>
          </a:p>
        </p:txBody>
      </p:sp>
      <p:sp>
        <p:nvSpPr>
          <p:cNvPr id="37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MOLTIPLICAZIONE: è un modo rapido per rappresentare la somma dei numeri uguali. Il risultato di una moltiplicazione è chiamato prodotto, mentre i numeri moltiplicati sono considerati fattori se considerati insieme, e rispettivamente moltiplicando e moltiplicatore se presi individualmente.  Nei linguaggi di programmazione la moltiplicazione viene solitamente indicata con in simbolo “*”. L’ elemento neutro della moltiplicazione è “1”.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DIVISIONE: con la divisione si divide una data quantità in N parti. Nell? Espressione “ a= c:b, “a” rappresenta il quoziente, “b” il divisore (cioè la quantità che divide) e “c” il dividendo (cioè la quantità da dividere). Nel linguaggio C, si deve considerare solamente il quoziente come risposta, eliminando il resto: 39: 15= 2. La divisione non è un’ operazione interna, vale a dire che il risultato di una divisione di due numeri non è sempre un numero intero. L’ elemento neutro della divisione è 1.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43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"/>
                                        <p:tgtEl>
                                          <p:spTgt spid="37">
                                            <p:txEl>
                                              <p:pRg end="43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"/>
                                        <p:tgtEl>
                                          <p:spTgt spid="37">
                                            <p:txEl>
                                              <p:pRg end="43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943" st="9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3"/>
                                        <p:tgtEl>
                                          <p:spTgt spid="37">
                                            <p:txEl>
                                              <p:pRg end="943" st="9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4"/>
                                        <p:tgtEl>
                                          <p:spTgt spid="37">
                                            <p:txEl>
                                              <p:pRg end="943" st="9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