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57200" y="3214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Le proprietà degli algoritmi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Le quattro operazioni fondamentali (addizioni, sottrazioni, moltiplicazioni, divisioni) hanno qualche similitudine, cos’ come le loro proprietà: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ADDIZIONE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commutativa: scambiando l’ ordine degli addendi il risultato non cambia (5+3 è uguale a 3+5)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associativa: se al posto di uno o più addensi si sostituisce la loro somma il risultato non cambia (5+5+5+10+10= 10+20)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dissociativa: se a uno o più addendi se ne sostituiscono altri la cui somma è uguale all’  addendo il risultato non cambia (50+7 è uguale ad esempio a 25+25+3+4)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14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37">
                                            <p:txEl>
                                              <p:pRg end="14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37">
                                            <p:txEl>
                                              <p:pRg end="14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"/>
                                        <p:tgtEl>
                                          <p:spTgt spid="37">
                                            <p:txEl>
                                              <p:pRg end="582" st="5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