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6.png" ContentType="image/png"/>
  <Override PartName="/ppt/media/image1.jpeg" ContentType="image/jpeg"/>
  <Override PartName="/ppt/media/image3.png" ContentType="image/png"/>
  <Override PartName="/ppt/media/image4.jpeg" ContentType="image/jpeg"/>
  <Override PartName="/ppt/media/image5.png" ContentType="image/png"/>
  <Override PartName="/ppt/media/image2.png" ContentType="image/png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1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entation.xml" ContentType="application/vnd.openxmlformats-officedocument.presentationml.presentation.main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34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descr="" id="35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70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descr="" id="71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en-US"/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n-US" sz="4000">
                <a:solidFill>
                  <a:srgbClr val="000000"/>
                </a:solidFill>
                <a:latin typeface="Times New Roman"/>
              </a:rPr>
              <a:t>Le proprietà degli algoritmi</a:t>
            </a:r>
            <a:endParaRPr/>
          </a:p>
        </p:txBody>
      </p:sp>
      <p:sp>
        <p:nvSpPr>
          <p:cNvPr id="73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/>
              </a:rPr>
              <a:t>SOTTRAZIONE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000000"/>
                </a:solidFill>
                <a:latin typeface="Times New Roman"/>
              </a:rPr>
              <a:t>      </a:t>
            </a:r>
            <a:r>
              <a:rPr lang="en-US" sz="2000">
                <a:solidFill>
                  <a:srgbClr val="000000"/>
                </a:solidFill>
                <a:latin typeface="Times New Roman"/>
              </a:rPr>
              <a:t>Proprietà invariantiva: la differenza tra due numeri non cambia se ad entrambi si sottrae o si addiziona lo  stesso numero ( 148-18= 130)= [(148+ 2)- (18+2)= 130] = [(148-2)- (18-2) = 130]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/>
              </a:rPr>
              <a:t>DIVISIONE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000000"/>
                </a:solidFill>
                <a:latin typeface="Times New Roman"/>
              </a:rPr>
              <a:t>      </a:t>
            </a:r>
            <a:r>
              <a:rPr lang="en-US" sz="2000">
                <a:solidFill>
                  <a:srgbClr val="000000"/>
                </a:solidFill>
                <a:latin typeface="Times New Roman"/>
              </a:rPr>
              <a:t>Proprietà invariantiva: il quoziente di due numeri non cambia se entrambi si moltiplicano o dividono per uno stesso numero purché sia diverso da zero.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000000"/>
                </a:solidFill>
                <a:latin typeface="Times New Roman"/>
              </a:rPr>
              <a:t>      </a:t>
            </a:r>
            <a:r>
              <a:rPr lang="en-US" sz="2000">
                <a:solidFill>
                  <a:srgbClr val="000000"/>
                </a:solidFill>
                <a:latin typeface="Times New Roman"/>
              </a:rPr>
              <a:t>Proprietà distributiva: scomponendo il dividendo si può dividere ciascun termine della somma (o differenza) per il divisore e poi sommare (o sommare) i quozienti ottenuti. (175: 25=7= (150+25) :25.</a:t>
            </a: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12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7"/>
                                        <p:tgtEl>
                                          <p:spTgt spid="73">
                                            <p:txEl>
                                              <p:pRg end="12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8"/>
                                        <p:tgtEl>
                                          <p:spTgt spid="73">
                                            <p:txEl>
                                              <p:pRg end="12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580" st="5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1"/>
                                        <p:tgtEl>
                                          <p:spTgt spid="73">
                                            <p:txEl>
                                              <p:pRg end="580" st="58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2"/>
                                        <p:tgtEl>
                                          <p:spTgt spid="73">
                                            <p:txEl>
                                              <p:pRg end="580" st="58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580" st="5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7"/>
                                        <p:tgtEl>
                                          <p:spTgt spid="73">
                                            <p:txEl>
                                              <p:pRg end="580" st="58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8"/>
                                        <p:tgtEl>
                                          <p:spTgt spid="73">
                                            <p:txEl>
                                              <p:pRg end="580" st="58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580" st="5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1"/>
                                        <p:tgtEl>
                                          <p:spTgt spid="73">
                                            <p:txEl>
                                              <p:pRg end="580" st="58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2"/>
                                        <p:tgtEl>
                                          <p:spTgt spid="73">
                                            <p:txEl>
                                              <p:pRg end="580" st="58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580" st="5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5"/>
                                        <p:tgtEl>
                                          <p:spTgt spid="73">
                                            <p:txEl>
                                              <p:pRg end="580" st="58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6"/>
                                        <p:tgtEl>
                                          <p:spTgt spid="73">
                                            <p:txEl>
                                              <p:pRg end="580" st="58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