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Le proprietà degli algoritmi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MOLTIPLICAZIONE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commutativa: scambiando l’ ordine dei fattori il risultato non cambia.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associativa: se al posto di alcuni fattori si sostituisce il loro prodotto il risultato non cambia (3*3*2*1= 9*3)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dissociativa: se al posto di uno o più fattori se ne sostituiscono altri il cui prodotto è uguale al fattore sostituito il risultato non cambia (9*2= 3*3*2)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Proprietà distributiva: scomponendo un fattore, si può moltiplicare l’altro fattore per ciascun termine dell’ addizione ed addizionare i prodotti parziali.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73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73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"/>
                                        <p:tgtEl>
                                          <p:spTgt spid="73">
                                            <p:txEl>
                                              <p:pRg end="571" st="5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