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6.png" ContentType="image/png"/>
  <Override PartName="/ppt/media/image1.jpeg" ContentType="image/jpeg"/>
  <Override PartName="/ppt/media/image3.png" ContentType="image/png"/>
  <Override PartName="/ppt/media/image4.jpeg" ContentType="image/jpeg"/>
  <Override PartName="/ppt/media/image5.png" ContentType="image/png"/>
  <Override PartName="/ppt/media/image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8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880" y="3681360"/>
            <a:ext cx="2376720" cy="1896480"/>
          </a:xfrm>
          <a:prstGeom prst="rect">
            <a:avLst/>
          </a:prstGeom>
          <a:ln>
            <a:noFill/>
          </a:ln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560" y="3681360"/>
            <a:ext cx="2376720" cy="1896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8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880" y="3681360"/>
            <a:ext cx="2376720" cy="1896480"/>
          </a:xfrm>
          <a:prstGeom prst="rect">
            <a:avLst/>
          </a:prstGeom>
          <a:ln>
            <a:noFill/>
          </a:ln>
        </p:spPr>
      </p:pic>
      <p:pic>
        <p:nvPicPr>
          <p:cNvPr descr="" id="7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560" y="3681360"/>
            <a:ext cx="2376720" cy="1896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611640" y="1052640"/>
            <a:ext cx="7771320" cy="14688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i="1" lang="en-US" sz="6730">
                <a:solidFill>
                  <a:srgbClr val="000000"/>
                </a:solidFill>
                <a:latin typeface="Forte"/>
              </a:rPr>
              <a:t>L’ insieme dei Numeri</a:t>
            </a: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1259640" y="3645000"/>
            <a:ext cx="6399720" cy="2591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5000">
                <a:solidFill>
                  <a:srgbClr val="000000"/>
                </a:solidFill>
                <a:latin typeface="Forte"/>
              </a:rPr>
              <a:t>Un lavoro di: Bellardinelli, Crescenzi, Nitoi, Nicolini, Vivenzio.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