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57200" y="404640"/>
            <a:ext cx="8228520" cy="5720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4800">
                <a:solidFill>
                  <a:srgbClr val="000000"/>
                </a:solidFill>
                <a:latin typeface="Forte"/>
              </a:rPr>
              <a:t> </a:t>
            </a:r>
            <a:r>
              <a:rPr i="1" lang="en-US" sz="4800">
                <a:solidFill>
                  <a:srgbClr val="000000"/>
                </a:solidFill>
                <a:latin typeface="Times New Roman"/>
              </a:rPr>
              <a:t>TESTI: Bellardinelli, Vivenzio, Crescenzi, Nitoi.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US" sz="4800">
                <a:solidFill>
                  <a:srgbClr val="000000"/>
                </a:solidFill>
                <a:latin typeface="Times New Roman"/>
              </a:rPr>
              <a:t> </a:t>
            </a:r>
            <a:r>
              <a:rPr i="1" lang="en-US" sz="4800">
                <a:solidFill>
                  <a:srgbClr val="000000"/>
                </a:solidFill>
                <a:latin typeface="Times New Roman"/>
              </a:rPr>
              <a:t>SVILUPPO SLIDE: Nicolini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US" sz="4800">
                <a:solidFill>
                  <a:srgbClr val="000000"/>
                </a:solidFill>
                <a:latin typeface="Times New Roman"/>
              </a:rPr>
              <a:t> </a:t>
            </a:r>
            <a:r>
              <a:rPr i="1" lang="en-US" sz="4800">
                <a:solidFill>
                  <a:srgbClr val="000000"/>
                </a:solidFill>
                <a:latin typeface="Times New Roman"/>
              </a:rPr>
              <a:t>SVILUPPO CMAPS: Nitoi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72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72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3"/>
                                        <p:tgtEl>
                                          <p:spTgt spid="72">
                                            <p:txEl>
                                              <p:p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4"/>
                                        <p:tgtEl>
                                          <p:spTgt spid="72">
                                            <p:txEl>
                                              <p:p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"/>
                                        <p:tgtEl>
                                          <p:spTgt spid="72">
                                            <p:txEl>
                                              <p:p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"/>
                                        <p:tgtEl>
                                          <p:spTgt spid="72">
                                            <p:txEl>
                                              <p:pRg end="102" st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