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6.png" ContentType="image/png"/>
  <Override PartName="/ppt/media/image1.jpeg" ContentType="image/jpeg"/>
  <Override PartName="/ppt/media/image3.png" ContentType="image/png"/>
  <Override PartName="/ppt/media/image4.jpeg" ContentType="image/jpeg"/>
  <Override PartName="/ppt/media/image5.png" ContentType="image/png"/>
  <Override PartName="/ppt/media/image2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3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71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323640" y="274680"/>
            <a:ext cx="8496000" cy="11419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000">
                <a:solidFill>
                  <a:srgbClr val="000000"/>
                </a:solidFill>
                <a:latin typeface="Times New Roman"/>
              </a:rPr>
              <a:t>Addizioni in binario, ottale, esadecimale</a:t>
            </a:r>
            <a:endParaRPr/>
          </a:p>
        </p:txBody>
      </p:sp>
      <p:sp>
        <p:nvSpPr>
          <p:cNvPr id="73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SISTEMI DI NUMERAZIONE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Un sistema di numerazione è un modo di esprimere e rappresentare i numeri attraverso un insieme si simboli.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ADDIZIONI IN BINARIO: avviene in modo analogo a quella del sistema decimale, con la differenza che si utilizzano soltanto due cifre numeriche (0,1). Pertanto si possono presentare solo i casi seguenti: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ADDIZIONE IN OTTALE: si  ha un riporto in ottale se la somma in qualunque posizione è maggiore di 7 (9 per la notazione decimale).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ADDIZIONE IN ESADECIMALE: si ha un riportoin esadecimale se la somma in qualunque posizione è maggiore di F (9 per la notazione decimale).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23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7"/>
                                        <p:tgtEl>
                                          <p:spTgt spid="73">
                                            <p:txEl>
                                              <p:pRg end="23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8"/>
                                        <p:tgtEl>
                                          <p:spTgt spid="73">
                                            <p:txEl>
                                              <p:pRg end="23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612" st="6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1"/>
                                        <p:tgtEl>
                                          <p:spTgt spid="73">
                                            <p:txEl>
                                              <p:pRg end="612" st="6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2"/>
                                        <p:tgtEl>
                                          <p:spTgt spid="73">
                                            <p:txEl>
                                              <p:pRg end="612" st="6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612" st="6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5"/>
                                        <p:tgtEl>
                                          <p:spTgt spid="73">
                                            <p:txEl>
                                              <p:pRg end="612" st="6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6"/>
                                        <p:tgtEl>
                                          <p:spTgt spid="73">
                                            <p:txEl>
                                              <p:pRg end="612" st="6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612" st="6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9"/>
                                        <p:tgtEl>
                                          <p:spTgt spid="73">
                                            <p:txEl>
                                              <p:pRg end="612" st="6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0"/>
                                        <p:tgtEl>
                                          <p:spTgt spid="73">
                                            <p:txEl>
                                              <p:pRg end="612" st="6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612" st="6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3"/>
                                        <p:tgtEl>
                                          <p:spTgt spid="73">
                                            <p:txEl>
                                              <p:pRg end="612" st="6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4"/>
                                        <p:tgtEl>
                                          <p:spTgt spid="73">
                                            <p:txEl>
                                              <p:pRg end="612" st="6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