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Quali sono le operazioni negli interi?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Le quattro operazioni sono: addizione, sottrazione, moltiplicazione e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divisione.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ADDIZIONE: operazione aritmetica che a due numeri detti addendi associa un terzo numero detto somma. Dati due numeri naturali “a” e “b”, sommati tra di loro danno un risultato “c”. La somma può essere di numeri concordi (cioè di segno uguale) o di numeri discordi (cioè di segno diverso). L’ elemento neutro dell’ addizione è “0”.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SOTTRAZIONE: con la sottrazione si  preleva da una prima quantità una seconda quantità. La sottrazione nel sistema lineare si rappresenta nel seguente modo: a-b= c. I nomi tradizionali per i termini della sottrazione sono: minuendo (a), sottraendo (b), differenza (c). La sottrazione è riconducibile all’ addizione. Esempio: 4-7 è riconducibile a (+4)+ (-7) o (+4)- (+7). L’ elemento neutro  nella sottrazione è “0”.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7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73">
                                            <p:txEl>
                                              <p:pRg end="7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73">
                                            <p:txEl>
                                              <p:pRg end="7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"/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"/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"/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"/>
                                        <p:tgtEl>
                                          <p:spTgt spid="73">
                                            <p:txEl>
                                              <p:pRg end="838" st="8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